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1"/>
    <p:sldMasterId id="2147483714" r:id="rId12"/>
    <p:sldMasterId id="2147483738" r:id="rId13"/>
    <p:sldMasterId id="2147483762" r:id="rId14"/>
    <p:sldMasterId id="2147483779" r:id="rId15"/>
  </p:sldMasterIdLst>
  <p:notesMasterIdLst>
    <p:notesMasterId r:id="rId87"/>
  </p:notesMasterIdLst>
  <p:sldIdLst>
    <p:sldId id="266" r:id="rId16"/>
    <p:sldId id="494" r:id="rId17"/>
    <p:sldId id="370" r:id="rId18"/>
    <p:sldId id="372" r:id="rId19"/>
    <p:sldId id="501" r:id="rId20"/>
    <p:sldId id="500" r:id="rId21"/>
    <p:sldId id="281" r:id="rId22"/>
    <p:sldId id="428" r:id="rId23"/>
    <p:sldId id="375" r:id="rId24"/>
    <p:sldId id="340" r:id="rId25"/>
    <p:sldId id="502" r:id="rId26"/>
    <p:sldId id="381" r:id="rId27"/>
    <p:sldId id="443" r:id="rId28"/>
    <p:sldId id="498" r:id="rId29"/>
    <p:sldId id="377" r:id="rId30"/>
    <p:sldId id="321" r:id="rId31"/>
    <p:sldId id="483" r:id="rId32"/>
    <p:sldId id="257" r:id="rId33"/>
    <p:sldId id="496" r:id="rId34"/>
    <p:sldId id="497" r:id="rId35"/>
    <p:sldId id="470" r:id="rId36"/>
    <p:sldId id="417" r:id="rId37"/>
    <p:sldId id="489" r:id="rId38"/>
    <p:sldId id="398" r:id="rId39"/>
    <p:sldId id="490" r:id="rId40"/>
    <p:sldId id="435" r:id="rId41"/>
    <p:sldId id="258" r:id="rId42"/>
    <p:sldId id="273" r:id="rId43"/>
    <p:sldId id="259" r:id="rId44"/>
    <p:sldId id="383" r:id="rId45"/>
    <p:sldId id="426" r:id="rId46"/>
    <p:sldId id="275" r:id="rId47"/>
    <p:sldId id="262" r:id="rId48"/>
    <p:sldId id="463" r:id="rId49"/>
    <p:sldId id="457" r:id="rId50"/>
    <p:sldId id="256" r:id="rId51"/>
    <p:sldId id="503" r:id="rId52"/>
    <p:sldId id="399" r:id="rId53"/>
    <p:sldId id="505" r:id="rId54"/>
    <p:sldId id="504" r:id="rId55"/>
    <p:sldId id="288" r:id="rId56"/>
    <p:sldId id="486" r:id="rId57"/>
    <p:sldId id="412" r:id="rId58"/>
    <p:sldId id="506" r:id="rId59"/>
    <p:sldId id="385" r:id="rId60"/>
    <p:sldId id="386" r:id="rId61"/>
    <p:sldId id="487" r:id="rId62"/>
    <p:sldId id="397" r:id="rId63"/>
    <p:sldId id="387" r:id="rId64"/>
    <p:sldId id="389" r:id="rId65"/>
    <p:sldId id="458" r:id="rId66"/>
    <p:sldId id="413" r:id="rId67"/>
    <p:sldId id="391" r:id="rId68"/>
    <p:sldId id="393" r:id="rId69"/>
    <p:sldId id="395" r:id="rId70"/>
    <p:sldId id="414" r:id="rId71"/>
    <p:sldId id="292" r:id="rId72"/>
    <p:sldId id="290" r:id="rId73"/>
    <p:sldId id="512" r:id="rId74"/>
    <p:sldId id="289" r:id="rId75"/>
    <p:sldId id="508" r:id="rId76"/>
    <p:sldId id="510" r:id="rId77"/>
    <p:sldId id="509" r:id="rId78"/>
    <p:sldId id="469" r:id="rId79"/>
    <p:sldId id="277" r:id="rId80"/>
    <p:sldId id="488" r:id="rId81"/>
    <p:sldId id="400" r:id="rId82"/>
    <p:sldId id="507" r:id="rId83"/>
    <p:sldId id="401" r:id="rId84"/>
    <p:sldId id="406" r:id="rId85"/>
    <p:sldId id="419" r:id="rId86"/>
  </p:sldIdLst>
  <p:sldSz cx="9144000" cy="6858000" type="screen4x3"/>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8F0"/>
    <a:srgbClr val="DEEECA"/>
    <a:srgbClr val="E5F2D6"/>
    <a:srgbClr val="E5ECFB"/>
    <a:srgbClr val="DDF1FB"/>
    <a:srgbClr val="ABD47A"/>
    <a:srgbClr val="79AE38"/>
    <a:srgbClr val="9BCC60"/>
    <a:srgbClr val="6B9A32"/>
    <a:srgbClr val="7FB7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5D591-EB75-41D1-8548-279630964CD3}" v="3" dt="2024-04-08T13:51:55.381"/>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14" autoAdjust="0"/>
    <p:restoredTop sz="68126" autoAdjust="0"/>
  </p:normalViewPr>
  <p:slideViewPr>
    <p:cSldViewPr snapToGrid="0">
      <p:cViewPr varScale="1">
        <p:scale>
          <a:sx n="77" d="100"/>
          <a:sy n="77" d="100"/>
        </p:scale>
        <p:origin x="2400" y="96"/>
      </p:cViewPr>
      <p:guideLst>
        <p:guide orient="horz" pos="2160"/>
        <p:guide pos="2880"/>
      </p:guideLst>
    </p:cSldViewPr>
  </p:slideViewPr>
  <p:notesTextViewPr>
    <p:cViewPr>
      <p:scale>
        <a:sx n="1" d="1"/>
        <a:sy n="1" d="1"/>
      </p:scale>
      <p:origin x="0" y="0"/>
    </p:cViewPr>
  </p:notesTextViewPr>
  <p:sorterViewPr>
    <p:cViewPr>
      <p:scale>
        <a:sx n="120" d="100"/>
        <a:sy n="120" d="100"/>
      </p:scale>
      <p:origin x="0" y="-19944"/>
    </p:cViewPr>
  </p:sorterViewPr>
  <p:notesViewPr>
    <p:cSldViewPr snapToGrid="0">
      <p:cViewPr>
        <p:scale>
          <a:sx n="130" d="100"/>
          <a:sy n="130" d="100"/>
        </p:scale>
        <p:origin x="4866" y="-3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viewProps" Target="viewProps.xml"/><Relationship Id="rId16" Type="http://schemas.openxmlformats.org/officeDocument/2006/relationships/slide" Target="slides/slide1.xml"/><Relationship Id="rId11" Type="http://schemas.openxmlformats.org/officeDocument/2006/relationships/slideMaster" Target="slideMasters/slideMaster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customXml" Target="../customXml/item5.xml"/><Relationship Id="rId90" Type="http://schemas.openxmlformats.org/officeDocument/2006/relationships/theme" Target="theme/theme1.xml"/><Relationship Id="rId14" Type="http://schemas.openxmlformats.org/officeDocument/2006/relationships/slideMaster" Target="slideMasters/slideMaster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customXml" Target="../customXml/item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3" Type="http://schemas.openxmlformats.org/officeDocument/2006/relationships/customXml" Target="../customXml/item3.xml"/><Relationship Id="rId12" Type="http://schemas.openxmlformats.org/officeDocument/2006/relationships/slideMaster" Target="slideMasters/slideMaster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customXml" Target="../customXml/item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customXml" Target="../customXml/item7.xml"/><Relationship Id="rId71" Type="http://schemas.openxmlformats.org/officeDocument/2006/relationships/slide" Target="slides/slide56.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notesMaster" Target="notesMasters/notesMaster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1prhth\OneDrive%20-%20Aalborg%20Kommune\Skrivebord\Arkiv\Statistik%20og%20tal\Grafer%20og%20tal%20til%20AFFO%202013%20og%20frem.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1prhth\OneDrive%20-%20Aalborg%20Kommune\Skrivebord\Arkiv\Statistik%20og%20tal\Grafer%20og%20tal%20til%20AFFO%202013%20og%20frem.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1prhth\OneDrive%20-%20Aalborg%20Kommune\Skrivebord\Arkiv\Statistik%20og%20tal\Grafer%20og%20tal%20til%20AFFO%202013%20og%20frem.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n1prhth\OneDrive%20-%20Aalborg%20Kommune\Skrivebord\Arkiv\Statistik%20og%20tal\Grafer%20og%20tal%20til%20AFFO%202013%20og%20frem.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n1prhth\OneDrive%20-%20Aalborg%20Kommune\Skrivebord\Arkiv\Statistik%20og%20tal\Grafer%20og%20tal%20til%20AFFO%202013%20og%20frem.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n1prhth\OneDrive%20-%20Aalborg%20Kommune\Skrivebord\Arkiv\Statistik%20og%20tal\Grafer%20og%20tal%20til%20AFFO%202013%20og%20frem.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n1prhth\OneDrive%20-%20Aalborg%20Kommune\Skrivebord\Arkiv\Statistik%20og%20tal\Grafer%20og%20tal%20til%20AFFO%202013%20og%20frem.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n1prhth\OneDrive%20-%20Aalborg%20Kommune\Skrivebord\Arkiv\Statistik%20og%20tal\Grafer%20og%20tal%20til%20AFFO%202013%20og%20frem.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'Ark1'!$A$4</c:f>
              <c:strCache>
                <c:ptCount val="1"/>
                <c:pt idx="0">
                  <c:v>Timer</c:v>
                </c:pt>
              </c:strCache>
            </c:strRef>
          </c:tx>
          <c:spPr>
            <a:ln w="28575" cap="rnd">
              <a:solidFill>
                <a:schemeClr val="accent1"/>
              </a:solidFill>
              <a:round/>
            </a:ln>
            <a:effectLst/>
          </c:spPr>
          <c:marker>
            <c:symbol val="none"/>
          </c:marker>
          <c:cat>
            <c:numRef>
              <c:f>'Ark1'!$B$3:$L$3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'Ark1'!$B$4:$L$4</c:f>
              <c:numCache>
                <c:formatCode>#,##0</c:formatCode>
                <c:ptCount val="11"/>
                <c:pt idx="0">
                  <c:v>247294</c:v>
                </c:pt>
                <c:pt idx="1">
                  <c:v>214888</c:v>
                </c:pt>
                <c:pt idx="2">
                  <c:v>192998</c:v>
                </c:pt>
                <c:pt idx="3">
                  <c:v>180242</c:v>
                </c:pt>
                <c:pt idx="4">
                  <c:v>171685</c:v>
                </c:pt>
                <c:pt idx="5">
                  <c:v>164746</c:v>
                </c:pt>
                <c:pt idx="6">
                  <c:v>162323.10416666637</c:v>
                </c:pt>
                <c:pt idx="7">
                  <c:v>148836</c:v>
                </c:pt>
                <c:pt idx="8">
                  <c:v>147799</c:v>
                </c:pt>
                <c:pt idx="9">
                  <c:v>145610</c:v>
                </c:pt>
                <c:pt idx="10">
                  <c:v>144929</c:v>
                </c:pt>
              </c:numCache>
            </c:numRef>
          </c:val>
          <c:smooth val="0"/>
          <c:extLst>
            <c:ext xmlns:c16="http://schemas.microsoft.com/office/drawing/2014/chart" uri="{C3380CC4-5D6E-409C-BE32-E72D297353CC}">
              <c16:uniqueId val="{00000000-9BD3-473B-84C5-882082080F81}"/>
            </c:ext>
          </c:extLst>
        </c:ser>
        <c:dLbls>
          <c:showLegendKey val="0"/>
          <c:showVal val="0"/>
          <c:showCatName val="0"/>
          <c:showSerName val="0"/>
          <c:showPercent val="0"/>
          <c:showBubbleSize val="0"/>
        </c:dLbls>
        <c:smooth val="0"/>
        <c:axId val="428225776"/>
        <c:axId val="428220288"/>
      </c:lineChart>
      <c:catAx>
        <c:axId val="42822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220288"/>
        <c:crosses val="autoZero"/>
        <c:auto val="1"/>
        <c:lblAlgn val="ctr"/>
        <c:lblOffset val="100"/>
        <c:noMultiLvlLbl val="0"/>
      </c:catAx>
      <c:valAx>
        <c:axId val="428220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225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'Ark1'!$A$6</c:f>
              <c:strCache>
                <c:ptCount val="1"/>
                <c:pt idx="0">
                  <c:v>Dækningsgrad (pct.)</c:v>
                </c:pt>
              </c:strCache>
            </c:strRef>
          </c:tx>
          <c:spPr>
            <a:ln w="28575" cap="rnd">
              <a:solidFill>
                <a:schemeClr val="accent3"/>
              </a:solidFill>
              <a:round/>
            </a:ln>
            <a:effectLst/>
          </c:spPr>
          <c:marker>
            <c:symbol val="none"/>
          </c:marker>
          <c:cat>
            <c:numRef>
              <c:f>'Ark1'!$B$3:$L$3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'Ark1'!$B$6:$L$6</c:f>
              <c:numCache>
                <c:formatCode>General</c:formatCode>
                <c:ptCount val="11"/>
                <c:pt idx="0">
                  <c:v>23.79</c:v>
                </c:pt>
                <c:pt idx="1">
                  <c:v>21.37</c:v>
                </c:pt>
                <c:pt idx="2">
                  <c:v>19.57</c:v>
                </c:pt>
                <c:pt idx="3">
                  <c:v>18.690000000000001</c:v>
                </c:pt>
                <c:pt idx="4">
                  <c:v>18.03</c:v>
                </c:pt>
                <c:pt idx="5">
                  <c:v>17.29</c:v>
                </c:pt>
                <c:pt idx="6" formatCode="0.00">
                  <c:v>16.644562334217504</c:v>
                </c:pt>
                <c:pt idx="7" formatCode="0.00">
                  <c:v>15.898336780664721</c:v>
                </c:pt>
                <c:pt idx="8" formatCode="0.00">
                  <c:v>15.809449390226884</c:v>
                </c:pt>
                <c:pt idx="9" formatCode="0.00">
                  <c:v>15.717835450027609</c:v>
                </c:pt>
                <c:pt idx="10" formatCode="0.00">
                  <c:v>15.460472697636513</c:v>
                </c:pt>
              </c:numCache>
            </c:numRef>
          </c:val>
          <c:smooth val="0"/>
          <c:extLst>
            <c:ext xmlns:c16="http://schemas.microsoft.com/office/drawing/2014/chart" uri="{C3380CC4-5D6E-409C-BE32-E72D297353CC}">
              <c16:uniqueId val="{00000000-7969-4232-AF6B-3E1F2D9C8245}"/>
            </c:ext>
          </c:extLst>
        </c:ser>
        <c:dLbls>
          <c:showLegendKey val="0"/>
          <c:showVal val="0"/>
          <c:showCatName val="0"/>
          <c:showSerName val="0"/>
          <c:showPercent val="0"/>
          <c:showBubbleSize val="0"/>
        </c:dLbls>
        <c:smooth val="0"/>
        <c:axId val="428222248"/>
        <c:axId val="428222640"/>
      </c:lineChart>
      <c:catAx>
        <c:axId val="428222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222640"/>
        <c:crosses val="autoZero"/>
        <c:auto val="1"/>
        <c:lblAlgn val="ctr"/>
        <c:lblOffset val="100"/>
        <c:noMultiLvlLbl val="0"/>
      </c:catAx>
      <c:valAx>
        <c:axId val="428222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222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'Ark1'!$A$5</c:f>
              <c:strCache>
                <c:ptCount val="1"/>
                <c:pt idx="0">
                  <c:v>Borgere</c:v>
                </c:pt>
              </c:strCache>
            </c:strRef>
          </c:tx>
          <c:spPr>
            <a:ln w="28575" cap="rnd">
              <a:solidFill>
                <a:schemeClr val="accent2"/>
              </a:solidFill>
              <a:round/>
            </a:ln>
            <a:effectLst/>
          </c:spPr>
          <c:marker>
            <c:symbol val="none"/>
          </c:marker>
          <c:cat>
            <c:numRef>
              <c:f>'Ark1'!$B$3:$L$3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'Ark1'!$B$5:$L$5</c:f>
              <c:numCache>
                <c:formatCode>#,##0</c:formatCode>
                <c:ptCount val="11"/>
                <c:pt idx="0">
                  <c:v>6963</c:v>
                </c:pt>
                <c:pt idx="1">
                  <c:v>6562</c:v>
                </c:pt>
                <c:pt idx="2">
                  <c:v>6119</c:v>
                </c:pt>
                <c:pt idx="3">
                  <c:v>6009</c:v>
                </c:pt>
                <c:pt idx="4">
                  <c:v>5913</c:v>
                </c:pt>
                <c:pt idx="5">
                  <c:v>5838</c:v>
                </c:pt>
                <c:pt idx="6">
                  <c:v>5773</c:v>
                </c:pt>
                <c:pt idx="7">
                  <c:v>5611</c:v>
                </c:pt>
                <c:pt idx="8">
                  <c:v>5665</c:v>
                </c:pt>
                <c:pt idx="9">
                  <c:v>5693</c:v>
                </c:pt>
                <c:pt idx="10">
                  <c:v>5691</c:v>
                </c:pt>
              </c:numCache>
            </c:numRef>
          </c:val>
          <c:smooth val="0"/>
          <c:extLst>
            <c:ext xmlns:c16="http://schemas.microsoft.com/office/drawing/2014/chart" uri="{C3380CC4-5D6E-409C-BE32-E72D297353CC}">
              <c16:uniqueId val="{00000000-9775-42F1-BA61-B300072F88CA}"/>
            </c:ext>
          </c:extLst>
        </c:ser>
        <c:dLbls>
          <c:showLegendKey val="0"/>
          <c:showVal val="0"/>
          <c:showCatName val="0"/>
          <c:showSerName val="0"/>
          <c:showPercent val="0"/>
          <c:showBubbleSize val="0"/>
        </c:dLbls>
        <c:smooth val="0"/>
        <c:axId val="428782312"/>
        <c:axId val="428783880"/>
      </c:lineChart>
      <c:catAx>
        <c:axId val="428782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783880"/>
        <c:crosses val="autoZero"/>
        <c:auto val="1"/>
        <c:lblAlgn val="ctr"/>
        <c:lblOffset val="100"/>
        <c:noMultiLvlLbl val="0"/>
      </c:catAx>
      <c:valAx>
        <c:axId val="428783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782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'Ark1'!$A$18</c:f>
              <c:strCache>
                <c:ptCount val="1"/>
                <c:pt idx="0">
                  <c:v>Timer</c:v>
                </c:pt>
              </c:strCache>
            </c:strRef>
          </c:tx>
          <c:spPr>
            <a:ln w="28575" cap="rnd">
              <a:solidFill>
                <a:schemeClr val="accent1"/>
              </a:solidFill>
              <a:round/>
            </a:ln>
            <a:effectLst/>
          </c:spPr>
          <c:marker>
            <c:symbol val="none"/>
          </c:marker>
          <c:cat>
            <c:numRef>
              <c:f>'Ark1'!$B$17:$L$17</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'Ark1'!$B$18:$L$18</c:f>
              <c:numCache>
                <c:formatCode>#,##0</c:formatCode>
                <c:ptCount val="11"/>
                <c:pt idx="0">
                  <c:v>856160</c:v>
                </c:pt>
                <c:pt idx="1">
                  <c:v>823756</c:v>
                </c:pt>
                <c:pt idx="2">
                  <c:v>763131</c:v>
                </c:pt>
                <c:pt idx="3">
                  <c:v>778031</c:v>
                </c:pt>
                <c:pt idx="4">
                  <c:v>767611</c:v>
                </c:pt>
                <c:pt idx="5">
                  <c:v>725389</c:v>
                </c:pt>
                <c:pt idx="6">
                  <c:v>697088.0767361105</c:v>
                </c:pt>
                <c:pt idx="7">
                  <c:v>731887</c:v>
                </c:pt>
                <c:pt idx="8">
                  <c:v>738958</c:v>
                </c:pt>
                <c:pt idx="9">
                  <c:v>683519</c:v>
                </c:pt>
                <c:pt idx="10">
                  <c:v>681064</c:v>
                </c:pt>
              </c:numCache>
            </c:numRef>
          </c:val>
          <c:smooth val="0"/>
          <c:extLst>
            <c:ext xmlns:c16="http://schemas.microsoft.com/office/drawing/2014/chart" uri="{C3380CC4-5D6E-409C-BE32-E72D297353CC}">
              <c16:uniqueId val="{00000000-DA6C-42A5-BCB8-FBB2FB9FBA8D}"/>
            </c:ext>
          </c:extLst>
        </c:ser>
        <c:ser>
          <c:idx val="1"/>
          <c:order val="1"/>
          <c:tx>
            <c:strRef>
              <c:f>'Ark1'!$A$24</c:f>
              <c:strCache>
                <c:ptCount val="1"/>
                <c:pt idx="0">
                  <c:v>Timer minus SUL</c:v>
                </c:pt>
              </c:strCache>
            </c:strRef>
          </c:tx>
          <c:spPr>
            <a:ln w="28575" cap="rnd">
              <a:solidFill>
                <a:schemeClr val="bg1">
                  <a:lumMod val="65000"/>
                </a:schemeClr>
              </a:solidFill>
              <a:prstDash val="sysDot"/>
              <a:round/>
            </a:ln>
            <a:effectLst/>
          </c:spPr>
          <c:marker>
            <c:symbol val="none"/>
          </c:marker>
          <c:val>
            <c:numRef>
              <c:f>'Ark1'!$B$24:$L$24</c:f>
              <c:numCache>
                <c:formatCode>General</c:formatCode>
                <c:ptCount val="11"/>
                <c:pt idx="4" formatCode="#,##0">
                  <c:v>767611</c:v>
                </c:pt>
                <c:pt idx="5" formatCode="#,##0">
                  <c:v>657480</c:v>
                </c:pt>
                <c:pt idx="6" formatCode="#,##0">
                  <c:v>630071.2631944454</c:v>
                </c:pt>
                <c:pt idx="7" formatCode="#,##0">
                  <c:v>614515</c:v>
                </c:pt>
                <c:pt idx="8" formatCode="#,##0">
                  <c:v>599693</c:v>
                </c:pt>
                <c:pt idx="9" formatCode="#,##0">
                  <c:v>537063</c:v>
                </c:pt>
                <c:pt idx="10" formatCode="#,##0">
                  <c:v>527719</c:v>
                </c:pt>
              </c:numCache>
            </c:numRef>
          </c:val>
          <c:smooth val="0"/>
          <c:extLst>
            <c:ext xmlns:c16="http://schemas.microsoft.com/office/drawing/2014/chart" uri="{C3380CC4-5D6E-409C-BE32-E72D297353CC}">
              <c16:uniqueId val="{00000001-DA6C-42A5-BCB8-FBB2FB9FBA8D}"/>
            </c:ext>
          </c:extLst>
        </c:ser>
        <c:dLbls>
          <c:showLegendKey val="0"/>
          <c:showVal val="0"/>
          <c:showCatName val="0"/>
          <c:showSerName val="0"/>
          <c:showPercent val="0"/>
          <c:showBubbleSize val="0"/>
        </c:dLbls>
        <c:smooth val="0"/>
        <c:axId val="518506408"/>
        <c:axId val="518505232"/>
      </c:lineChart>
      <c:catAx>
        <c:axId val="518506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505232"/>
        <c:crosses val="autoZero"/>
        <c:auto val="1"/>
        <c:lblAlgn val="ctr"/>
        <c:lblOffset val="100"/>
        <c:noMultiLvlLbl val="0"/>
      </c:catAx>
      <c:valAx>
        <c:axId val="518505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506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'Ark1'!$A$19</c:f>
              <c:strCache>
                <c:ptCount val="1"/>
                <c:pt idx="0">
                  <c:v>Borgere</c:v>
                </c:pt>
              </c:strCache>
            </c:strRef>
          </c:tx>
          <c:spPr>
            <a:ln w="28575" cap="rnd">
              <a:solidFill>
                <a:schemeClr val="accent2"/>
              </a:solidFill>
              <a:round/>
            </a:ln>
            <a:effectLst/>
          </c:spPr>
          <c:marker>
            <c:symbol val="none"/>
          </c:marker>
          <c:cat>
            <c:numRef>
              <c:f>'Ark1'!$B$17:$L$17</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'Ark1'!$B$19:$L$19</c:f>
              <c:numCache>
                <c:formatCode>#,##0</c:formatCode>
                <c:ptCount val="11"/>
                <c:pt idx="0">
                  <c:v>3307</c:v>
                </c:pt>
                <c:pt idx="1">
                  <c:v>3130</c:v>
                </c:pt>
                <c:pt idx="2">
                  <c:v>3011</c:v>
                </c:pt>
                <c:pt idx="3">
                  <c:v>2999</c:v>
                </c:pt>
                <c:pt idx="4">
                  <c:v>3012</c:v>
                </c:pt>
                <c:pt idx="5">
                  <c:v>3034</c:v>
                </c:pt>
                <c:pt idx="6">
                  <c:v>3063</c:v>
                </c:pt>
                <c:pt idx="7">
                  <c:v>3165</c:v>
                </c:pt>
                <c:pt idx="8">
                  <c:v>3274</c:v>
                </c:pt>
                <c:pt idx="9">
                  <c:v>3277</c:v>
                </c:pt>
                <c:pt idx="10">
                  <c:v>3302</c:v>
                </c:pt>
              </c:numCache>
            </c:numRef>
          </c:val>
          <c:smooth val="0"/>
          <c:extLst>
            <c:ext xmlns:c16="http://schemas.microsoft.com/office/drawing/2014/chart" uri="{C3380CC4-5D6E-409C-BE32-E72D297353CC}">
              <c16:uniqueId val="{00000000-AE3A-4CF4-80E6-12C8A9E9AFE2}"/>
            </c:ext>
          </c:extLst>
        </c:ser>
        <c:ser>
          <c:idx val="0"/>
          <c:order val="1"/>
          <c:tx>
            <c:strRef>
              <c:f>'Ark1'!$A$25</c:f>
              <c:strCache>
                <c:ptCount val="1"/>
                <c:pt idx="0">
                  <c:v>Borgere minus SUL</c:v>
                </c:pt>
              </c:strCache>
            </c:strRef>
          </c:tx>
          <c:spPr>
            <a:ln w="28575" cap="rnd">
              <a:solidFill>
                <a:schemeClr val="bg1">
                  <a:lumMod val="65000"/>
                </a:schemeClr>
              </a:solidFill>
              <a:prstDash val="sysDot"/>
              <a:round/>
            </a:ln>
            <a:effectLst/>
          </c:spPr>
          <c:marker>
            <c:symbol val="none"/>
          </c:marker>
          <c:val>
            <c:numRef>
              <c:f>'Ark1'!$B$25:$L$25</c:f>
              <c:numCache>
                <c:formatCode>General</c:formatCode>
                <c:ptCount val="11"/>
                <c:pt idx="4" formatCode="#,##0">
                  <c:v>3012</c:v>
                </c:pt>
                <c:pt idx="5" formatCode="#,##0">
                  <c:v>2756</c:v>
                </c:pt>
                <c:pt idx="6" formatCode="#,##0">
                  <c:v>2727</c:v>
                </c:pt>
                <c:pt idx="7" formatCode="#,##0">
                  <c:v>2671</c:v>
                </c:pt>
                <c:pt idx="8" formatCode="#,##0">
                  <c:v>2654</c:v>
                </c:pt>
                <c:pt idx="9" formatCode="#,##0">
                  <c:v>2560</c:v>
                </c:pt>
                <c:pt idx="10" formatCode="#,##0">
                  <c:v>2548</c:v>
                </c:pt>
              </c:numCache>
            </c:numRef>
          </c:val>
          <c:smooth val="0"/>
          <c:extLst>
            <c:ext xmlns:c16="http://schemas.microsoft.com/office/drawing/2014/chart" uri="{C3380CC4-5D6E-409C-BE32-E72D297353CC}">
              <c16:uniqueId val="{00000001-AE3A-4CF4-80E6-12C8A9E9AFE2}"/>
            </c:ext>
          </c:extLst>
        </c:ser>
        <c:dLbls>
          <c:showLegendKey val="0"/>
          <c:showVal val="0"/>
          <c:showCatName val="0"/>
          <c:showSerName val="0"/>
          <c:showPercent val="0"/>
          <c:showBubbleSize val="0"/>
        </c:dLbls>
        <c:smooth val="0"/>
        <c:axId val="428786624"/>
        <c:axId val="428784272"/>
      </c:lineChart>
      <c:catAx>
        <c:axId val="428786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784272"/>
        <c:crosses val="autoZero"/>
        <c:auto val="1"/>
        <c:lblAlgn val="ctr"/>
        <c:lblOffset val="100"/>
        <c:noMultiLvlLbl val="0"/>
      </c:catAx>
      <c:valAx>
        <c:axId val="428784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786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'Ark1'!$A$20</c:f>
              <c:strCache>
                <c:ptCount val="1"/>
                <c:pt idx="0">
                  <c:v>Dækningsgrad (pct.)</c:v>
                </c:pt>
              </c:strCache>
            </c:strRef>
          </c:tx>
          <c:spPr>
            <a:ln w="28575" cap="rnd">
              <a:solidFill>
                <a:schemeClr val="accent3"/>
              </a:solidFill>
              <a:round/>
            </a:ln>
            <a:effectLst/>
          </c:spPr>
          <c:marker>
            <c:symbol val="none"/>
          </c:marker>
          <c:cat>
            <c:numRef>
              <c:f>'Ark1'!$B$17:$L$17</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'Ark1'!$B$20:$L$20</c:f>
              <c:numCache>
                <c:formatCode>General</c:formatCode>
                <c:ptCount val="11"/>
                <c:pt idx="0">
                  <c:v>11.3</c:v>
                </c:pt>
                <c:pt idx="1">
                  <c:v>10.3</c:v>
                </c:pt>
                <c:pt idx="2">
                  <c:v>9.6300000000000008</c:v>
                </c:pt>
                <c:pt idx="3">
                  <c:v>9.33</c:v>
                </c:pt>
                <c:pt idx="4">
                  <c:v>9.1999999999999993</c:v>
                </c:pt>
                <c:pt idx="5" formatCode="0.00">
                  <c:v>8.9156626506024104</c:v>
                </c:pt>
                <c:pt idx="6" formatCode="0.00">
                  <c:v>8.8311613424057196</c:v>
                </c:pt>
                <c:pt idx="7" formatCode="0.00">
                  <c:v>8.9677839798260273</c:v>
                </c:pt>
                <c:pt idx="8" formatCode="0.00">
                  <c:v>9.1368291798063233</c:v>
                </c:pt>
                <c:pt idx="9" formatCode="0.00">
                  <c:v>9.0474875759249027</c:v>
                </c:pt>
                <c:pt idx="10" formatCode="0.00">
                  <c:v>8.9703884813909252</c:v>
                </c:pt>
              </c:numCache>
            </c:numRef>
          </c:val>
          <c:smooth val="0"/>
          <c:extLst>
            <c:ext xmlns:c16="http://schemas.microsoft.com/office/drawing/2014/chart" uri="{C3380CC4-5D6E-409C-BE32-E72D297353CC}">
              <c16:uniqueId val="{00000000-8CCF-4B1F-876B-18C1B8F7D004}"/>
            </c:ext>
          </c:extLst>
        </c:ser>
        <c:ser>
          <c:idx val="0"/>
          <c:order val="1"/>
          <c:tx>
            <c:strRef>
              <c:f>'Ark1'!$A$26</c:f>
              <c:strCache>
                <c:ptCount val="1"/>
                <c:pt idx="0">
                  <c:v>Dækningsgrad minus SUL (pct.)</c:v>
                </c:pt>
              </c:strCache>
            </c:strRef>
          </c:tx>
          <c:spPr>
            <a:ln w="28575" cap="rnd">
              <a:solidFill>
                <a:schemeClr val="bg1">
                  <a:lumMod val="65000"/>
                </a:schemeClr>
              </a:solidFill>
              <a:prstDash val="sysDot"/>
              <a:round/>
            </a:ln>
            <a:effectLst/>
          </c:spPr>
          <c:marker>
            <c:symbol val="none"/>
          </c:marker>
          <c:val>
            <c:numRef>
              <c:f>'Ark1'!$B$26:$L$26</c:f>
              <c:numCache>
                <c:formatCode>General</c:formatCode>
                <c:ptCount val="11"/>
                <c:pt idx="4">
                  <c:v>9.1999999999999993</c:v>
                </c:pt>
                <c:pt idx="5" formatCode="0.00">
                  <c:v>8.0987364090508365</c:v>
                </c:pt>
                <c:pt idx="6" formatCode="0.00">
                  <c:v>7.8624149463729669</c:v>
                </c:pt>
                <c:pt idx="7" formatCode="0.00">
                  <c:v>7.5680729889779847</c:v>
                </c:pt>
                <c:pt idx="8" formatCode="0.00">
                  <c:v>7.4065805263304778</c:v>
                </c:pt>
                <c:pt idx="9" formatCode="0.00">
                  <c:v>7.0679182771949209</c:v>
                </c:pt>
                <c:pt idx="10" formatCode="0.00">
                  <c:v>6.9220320565063842</c:v>
                </c:pt>
              </c:numCache>
            </c:numRef>
          </c:val>
          <c:smooth val="0"/>
          <c:extLst>
            <c:ext xmlns:c16="http://schemas.microsoft.com/office/drawing/2014/chart" uri="{C3380CC4-5D6E-409C-BE32-E72D297353CC}">
              <c16:uniqueId val="{00000001-8CCF-4B1F-876B-18C1B8F7D004}"/>
            </c:ext>
          </c:extLst>
        </c:ser>
        <c:dLbls>
          <c:showLegendKey val="0"/>
          <c:showVal val="0"/>
          <c:showCatName val="0"/>
          <c:showSerName val="0"/>
          <c:showPercent val="0"/>
          <c:showBubbleSize val="0"/>
        </c:dLbls>
        <c:smooth val="0"/>
        <c:axId val="423018208"/>
        <c:axId val="423019384"/>
      </c:lineChart>
      <c:catAx>
        <c:axId val="42301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3019384"/>
        <c:crosses val="autoZero"/>
        <c:auto val="1"/>
        <c:lblAlgn val="ctr"/>
        <c:lblOffset val="100"/>
        <c:noMultiLvlLbl val="0"/>
      </c:catAx>
      <c:valAx>
        <c:axId val="423019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3018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Udvikling i antal borgere mellem 67 og 79 år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'Ark1'!$A$31</c:f>
              <c:strCache>
                <c:ptCount val="1"/>
                <c:pt idx="0">
                  <c:v>67-79 år</c:v>
                </c:pt>
              </c:strCache>
            </c:strRef>
          </c:tx>
          <c:spPr>
            <a:ln w="28575" cap="rnd">
              <a:solidFill>
                <a:schemeClr val="accent2"/>
              </a:solidFill>
              <a:round/>
            </a:ln>
            <a:effectLst/>
          </c:spPr>
          <c:marker>
            <c:symbol val="none"/>
          </c:marker>
          <c:cat>
            <c:numRef>
              <c:f>'Ark1'!$B$30:$L$30</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'Ark1'!$B$31:$L$31</c:f>
              <c:numCache>
                <c:formatCode>#,##0</c:formatCode>
                <c:ptCount val="11"/>
                <c:pt idx="0">
                  <c:v>22066</c:v>
                </c:pt>
                <c:pt idx="1">
                  <c:v>22927</c:v>
                </c:pt>
                <c:pt idx="2">
                  <c:v>23602</c:v>
                </c:pt>
                <c:pt idx="3">
                  <c:v>24087</c:v>
                </c:pt>
                <c:pt idx="4">
                  <c:v>24596</c:v>
                </c:pt>
                <c:pt idx="5">
                  <c:v>24967</c:v>
                </c:pt>
                <c:pt idx="6">
                  <c:v>25398</c:v>
                </c:pt>
                <c:pt idx="7">
                  <c:v>25675</c:v>
                </c:pt>
                <c:pt idx="8">
                  <c:v>25898</c:v>
                </c:pt>
                <c:pt idx="9">
                  <c:v>25905</c:v>
                </c:pt>
                <c:pt idx="10">
                  <c:v>26011</c:v>
                </c:pt>
              </c:numCache>
            </c:numRef>
          </c:val>
          <c:smooth val="0"/>
          <c:extLst>
            <c:ext xmlns:c16="http://schemas.microsoft.com/office/drawing/2014/chart" uri="{C3380CC4-5D6E-409C-BE32-E72D297353CC}">
              <c16:uniqueId val="{00000000-A7F4-4760-B033-5813F586C00A}"/>
            </c:ext>
          </c:extLst>
        </c:ser>
        <c:dLbls>
          <c:showLegendKey val="0"/>
          <c:showVal val="0"/>
          <c:showCatName val="0"/>
          <c:showSerName val="0"/>
          <c:showPercent val="0"/>
          <c:showBubbleSize val="0"/>
        </c:dLbls>
        <c:smooth val="0"/>
        <c:axId val="518496216"/>
        <c:axId val="518492296"/>
      </c:lineChart>
      <c:catAx>
        <c:axId val="518496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492296"/>
        <c:crosses val="autoZero"/>
        <c:auto val="1"/>
        <c:lblAlgn val="ctr"/>
        <c:lblOffset val="100"/>
        <c:noMultiLvlLbl val="0"/>
      </c:catAx>
      <c:valAx>
        <c:axId val="518492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496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Udvikling i antal borgere over 80 år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tx>
            <c:strRef>
              <c:f>'Ark1'!$A$32</c:f>
              <c:strCache>
                <c:ptCount val="1"/>
                <c:pt idx="0">
                  <c:v>80+ år</c:v>
                </c:pt>
              </c:strCache>
            </c:strRef>
          </c:tx>
          <c:spPr>
            <a:ln w="28575" cap="rnd">
              <a:solidFill>
                <a:schemeClr val="accent3"/>
              </a:solidFill>
              <a:round/>
            </a:ln>
            <a:effectLst/>
          </c:spPr>
          <c:marker>
            <c:symbol val="none"/>
          </c:marker>
          <c:cat>
            <c:numRef>
              <c:f>'Ark1'!$B$30:$L$30</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'Ark1'!$B$32:$L$32</c:f>
              <c:numCache>
                <c:formatCode>#,##0</c:formatCode>
                <c:ptCount val="11"/>
                <c:pt idx="0">
                  <c:v>8235</c:v>
                </c:pt>
                <c:pt idx="1">
                  <c:v>8401</c:v>
                </c:pt>
                <c:pt idx="2">
                  <c:v>8478</c:v>
                </c:pt>
                <c:pt idx="3">
                  <c:v>8632</c:v>
                </c:pt>
                <c:pt idx="4">
                  <c:v>8839</c:v>
                </c:pt>
                <c:pt idx="5">
                  <c:v>9063</c:v>
                </c:pt>
                <c:pt idx="6">
                  <c:v>9286</c:v>
                </c:pt>
                <c:pt idx="7">
                  <c:v>9618</c:v>
                </c:pt>
                <c:pt idx="8">
                  <c:v>9935</c:v>
                </c:pt>
                <c:pt idx="9">
                  <c:v>10315</c:v>
                </c:pt>
                <c:pt idx="10">
                  <c:v>10799</c:v>
                </c:pt>
              </c:numCache>
            </c:numRef>
          </c:val>
          <c:smooth val="0"/>
          <c:extLst>
            <c:ext xmlns:c16="http://schemas.microsoft.com/office/drawing/2014/chart" uri="{C3380CC4-5D6E-409C-BE32-E72D297353CC}">
              <c16:uniqueId val="{00000000-4C83-4325-8F8F-5BA675A8842D}"/>
            </c:ext>
          </c:extLst>
        </c:ser>
        <c:dLbls>
          <c:showLegendKey val="0"/>
          <c:showVal val="0"/>
          <c:showCatName val="0"/>
          <c:showSerName val="0"/>
          <c:showPercent val="0"/>
          <c:showBubbleSize val="0"/>
        </c:dLbls>
        <c:smooth val="0"/>
        <c:axId val="423518864"/>
        <c:axId val="518499352"/>
      </c:lineChart>
      <c:catAx>
        <c:axId val="42351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499352"/>
        <c:crosses val="autoZero"/>
        <c:auto val="1"/>
        <c:lblAlgn val="ctr"/>
        <c:lblOffset val="100"/>
        <c:noMultiLvlLbl val="0"/>
      </c:catAx>
      <c:valAx>
        <c:axId val="518499352"/>
        <c:scaling>
          <c:orientation val="minMax"/>
          <c:min val="7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3518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6E0D14-AD0D-4B78-A8D2-BBD2E2A64095}" type="doc">
      <dgm:prSet loTypeId="urn:microsoft.com/office/officeart/2005/8/layout/hChevron3" loCatId="process" qsTypeId="urn:microsoft.com/office/officeart/2005/8/quickstyle/simple3" qsCatId="simple" csTypeId="urn:microsoft.com/office/officeart/2005/8/colors/accent3_3" csCatId="accent3" phldr="1"/>
      <dgm:spPr/>
    </dgm:pt>
    <dgm:pt modelId="{C2E8EBDD-9AD1-4914-9A63-15F98AE7A56F}">
      <dgm:prSet phldrT="[Tekst]" custT="1"/>
      <dgm:spPr/>
      <dgm:t>
        <a:bodyPr/>
        <a:lstStyle/>
        <a:p>
          <a:r>
            <a:rPr lang="da-DK" sz="1400" b="1" dirty="0">
              <a:solidFill>
                <a:srgbClr val="FF0000"/>
              </a:solidFill>
            </a:rPr>
            <a:t>Sygdom</a:t>
          </a:r>
          <a:br>
            <a:rPr lang="da-DK" sz="1400" b="1" dirty="0">
              <a:solidFill>
                <a:srgbClr val="FF0000"/>
              </a:solidFill>
            </a:rPr>
          </a:br>
          <a:r>
            <a:rPr lang="da-DK" sz="1400" b="1" dirty="0">
              <a:solidFill>
                <a:srgbClr val="FF0000"/>
              </a:solidFill>
            </a:rPr>
            <a:t>Diagnose </a:t>
          </a:r>
          <a:br>
            <a:rPr lang="da-DK" sz="1400" b="1" dirty="0">
              <a:solidFill>
                <a:srgbClr val="FF0000"/>
              </a:solidFill>
            </a:rPr>
          </a:br>
          <a:r>
            <a:rPr lang="da-DK" sz="1400" b="1" dirty="0">
              <a:solidFill>
                <a:srgbClr val="FF0000"/>
              </a:solidFill>
            </a:rPr>
            <a:t>Begrænsning</a:t>
          </a:r>
        </a:p>
      </dgm:t>
    </dgm:pt>
    <dgm:pt modelId="{964BDCEB-95C0-47D4-8404-9A71ABC8BBA8}" type="parTrans" cxnId="{094F0D7D-B52F-42DD-BA81-5E82ADB564F6}">
      <dgm:prSet/>
      <dgm:spPr/>
      <dgm:t>
        <a:bodyPr/>
        <a:lstStyle/>
        <a:p>
          <a:endParaRPr lang="da-DK"/>
        </a:p>
      </dgm:t>
    </dgm:pt>
    <dgm:pt modelId="{2BE14759-742C-4A8C-9046-C821A203D28C}" type="sibTrans" cxnId="{094F0D7D-B52F-42DD-BA81-5E82ADB564F6}">
      <dgm:prSet/>
      <dgm:spPr/>
      <dgm:t>
        <a:bodyPr/>
        <a:lstStyle/>
        <a:p>
          <a:endParaRPr lang="da-DK"/>
        </a:p>
      </dgm:t>
    </dgm:pt>
    <dgm:pt modelId="{FBCF3AA9-8B01-45B8-AFC5-F8AB159086A1}">
      <dgm:prSet phldrT="[Tekst]" custT="1"/>
      <dgm:spPr/>
      <dgm:t>
        <a:bodyPr/>
        <a:lstStyle/>
        <a:p>
          <a:r>
            <a:rPr lang="da-DK" sz="1400" b="1" dirty="0">
              <a:solidFill>
                <a:srgbClr val="ABD47A"/>
              </a:solidFill>
            </a:rPr>
            <a:t>Ressource</a:t>
          </a:r>
          <a:br>
            <a:rPr lang="da-DK" sz="1400" b="1" dirty="0">
              <a:solidFill>
                <a:srgbClr val="ABD47A"/>
              </a:solidFill>
            </a:rPr>
          </a:br>
          <a:r>
            <a:rPr lang="da-DK" sz="1400" b="1" dirty="0">
              <a:solidFill>
                <a:srgbClr val="ABD47A"/>
              </a:solidFill>
            </a:rPr>
            <a:t>fokuseret helhedsblik</a:t>
          </a:r>
        </a:p>
      </dgm:t>
    </dgm:pt>
    <dgm:pt modelId="{03DFB972-D630-40B2-9D8A-4644E1A12A1B}" type="parTrans" cxnId="{5A47A626-81E1-497C-82A1-415E583AF402}">
      <dgm:prSet/>
      <dgm:spPr/>
      <dgm:t>
        <a:bodyPr/>
        <a:lstStyle/>
        <a:p>
          <a:endParaRPr lang="da-DK"/>
        </a:p>
      </dgm:t>
    </dgm:pt>
    <dgm:pt modelId="{71F55DDF-8DB6-418B-9D56-F3992DB4F2D8}" type="sibTrans" cxnId="{5A47A626-81E1-497C-82A1-415E583AF402}">
      <dgm:prSet/>
      <dgm:spPr/>
      <dgm:t>
        <a:bodyPr/>
        <a:lstStyle/>
        <a:p>
          <a:endParaRPr lang="da-DK"/>
        </a:p>
      </dgm:t>
    </dgm:pt>
    <dgm:pt modelId="{668ACE45-681A-40D3-9742-34FE89097931}">
      <dgm:prSet phldrT="[Tekst]" custT="1"/>
      <dgm:spPr/>
      <dgm:t>
        <a:bodyPr/>
        <a:lstStyle/>
        <a:p>
          <a:r>
            <a:rPr lang="da-DK" sz="1400" b="1" dirty="0">
              <a:solidFill>
                <a:srgbClr val="79AE38"/>
              </a:solidFill>
            </a:rPr>
            <a:t>Afklaring</a:t>
          </a:r>
        </a:p>
      </dgm:t>
    </dgm:pt>
    <dgm:pt modelId="{28EC141D-A68D-4F1E-B22D-1CDBFEAAFBFF}" type="parTrans" cxnId="{5950CC6E-E97D-4397-8F4F-AEAD4EF92135}">
      <dgm:prSet/>
      <dgm:spPr/>
      <dgm:t>
        <a:bodyPr/>
        <a:lstStyle/>
        <a:p>
          <a:endParaRPr lang="da-DK"/>
        </a:p>
      </dgm:t>
    </dgm:pt>
    <dgm:pt modelId="{7BC6C90B-86DE-4558-A20B-291273EDF241}" type="sibTrans" cxnId="{5950CC6E-E97D-4397-8F4F-AEAD4EF92135}">
      <dgm:prSet/>
      <dgm:spPr/>
      <dgm:t>
        <a:bodyPr/>
        <a:lstStyle/>
        <a:p>
          <a:endParaRPr lang="da-DK"/>
        </a:p>
      </dgm:t>
    </dgm:pt>
    <dgm:pt modelId="{5C758E2D-7D91-4840-8B59-BD8B875AF6AB}">
      <dgm:prSet phldrT="[Tekst]" custT="1"/>
      <dgm:spPr/>
      <dgm:t>
        <a:bodyPr/>
        <a:lstStyle/>
        <a:p>
          <a:r>
            <a:rPr lang="da-DK" sz="1400" b="1" dirty="0">
              <a:solidFill>
                <a:srgbClr val="6B9A32"/>
              </a:solidFill>
            </a:rPr>
            <a:t>Rehabilitering</a:t>
          </a:r>
        </a:p>
      </dgm:t>
    </dgm:pt>
    <dgm:pt modelId="{717202EA-C195-484C-8D9C-47B23EA5A8D5}" type="parTrans" cxnId="{0D0C9AC5-6AC6-48E7-934C-FAC7A913ADA3}">
      <dgm:prSet/>
      <dgm:spPr/>
      <dgm:t>
        <a:bodyPr/>
        <a:lstStyle/>
        <a:p>
          <a:endParaRPr lang="da-DK"/>
        </a:p>
      </dgm:t>
    </dgm:pt>
    <dgm:pt modelId="{6695245B-4C2B-47D1-9BC7-A8B70D03E2C4}" type="sibTrans" cxnId="{0D0C9AC5-6AC6-48E7-934C-FAC7A913ADA3}">
      <dgm:prSet/>
      <dgm:spPr/>
      <dgm:t>
        <a:bodyPr/>
        <a:lstStyle/>
        <a:p>
          <a:endParaRPr lang="da-DK"/>
        </a:p>
      </dgm:t>
    </dgm:pt>
    <dgm:pt modelId="{116744EC-6760-456D-8811-8C2843919395}">
      <dgm:prSet phldrT="[Tekst]" custT="1"/>
      <dgm:spPr/>
      <dgm:t>
        <a:bodyPr/>
        <a:lstStyle/>
        <a:p>
          <a:r>
            <a:rPr lang="da-DK" sz="1400" b="1" dirty="0"/>
            <a:t>Fremtid: Reablement</a:t>
          </a:r>
        </a:p>
      </dgm:t>
    </dgm:pt>
    <dgm:pt modelId="{61154D91-DB5C-4516-A5F7-C64491540FB5}" type="parTrans" cxnId="{6ACFE978-6E51-46CD-AC41-B7898366658B}">
      <dgm:prSet/>
      <dgm:spPr/>
      <dgm:t>
        <a:bodyPr/>
        <a:lstStyle/>
        <a:p>
          <a:endParaRPr lang="da-DK"/>
        </a:p>
      </dgm:t>
    </dgm:pt>
    <dgm:pt modelId="{A789BFAB-042B-4C02-B68B-0AE9A60E3B99}" type="sibTrans" cxnId="{6ACFE978-6E51-46CD-AC41-B7898366658B}">
      <dgm:prSet/>
      <dgm:spPr/>
      <dgm:t>
        <a:bodyPr/>
        <a:lstStyle/>
        <a:p>
          <a:endParaRPr lang="da-DK"/>
        </a:p>
      </dgm:t>
    </dgm:pt>
    <dgm:pt modelId="{7239A044-2684-48A4-9269-37B51957EB49}" type="pres">
      <dgm:prSet presAssocID="{4C6E0D14-AD0D-4B78-A8D2-BBD2E2A64095}" presName="Name0" presStyleCnt="0">
        <dgm:presLayoutVars>
          <dgm:dir/>
          <dgm:resizeHandles val="exact"/>
        </dgm:presLayoutVars>
      </dgm:prSet>
      <dgm:spPr/>
    </dgm:pt>
    <dgm:pt modelId="{C6752C0E-ED90-4B0D-AD6A-FB23884BB2F2}" type="pres">
      <dgm:prSet presAssocID="{C2E8EBDD-9AD1-4914-9A63-15F98AE7A56F}" presName="parTxOnly" presStyleLbl="node1" presStyleIdx="0" presStyleCnt="5" custScaleX="117967">
        <dgm:presLayoutVars>
          <dgm:bulletEnabled val="1"/>
        </dgm:presLayoutVars>
      </dgm:prSet>
      <dgm:spPr/>
    </dgm:pt>
    <dgm:pt modelId="{44C16C11-46B1-4A9C-BB85-9460429BAB3B}" type="pres">
      <dgm:prSet presAssocID="{2BE14759-742C-4A8C-9046-C821A203D28C}" presName="parSpace" presStyleCnt="0"/>
      <dgm:spPr/>
    </dgm:pt>
    <dgm:pt modelId="{2018C831-EDE1-4717-AA49-F2653AE2A038}" type="pres">
      <dgm:prSet presAssocID="{FBCF3AA9-8B01-45B8-AFC5-F8AB159086A1}" presName="parTxOnly" presStyleLbl="node1" presStyleIdx="1" presStyleCnt="5">
        <dgm:presLayoutVars>
          <dgm:bulletEnabled val="1"/>
        </dgm:presLayoutVars>
      </dgm:prSet>
      <dgm:spPr/>
    </dgm:pt>
    <dgm:pt modelId="{4731BBA6-E9B3-47D9-AF65-6168478E0C01}" type="pres">
      <dgm:prSet presAssocID="{71F55DDF-8DB6-418B-9D56-F3992DB4F2D8}" presName="parSpace" presStyleCnt="0"/>
      <dgm:spPr/>
    </dgm:pt>
    <dgm:pt modelId="{60E7E595-0724-4133-B0C8-1CAEFFDA5449}" type="pres">
      <dgm:prSet presAssocID="{668ACE45-681A-40D3-9742-34FE89097931}" presName="parTxOnly" presStyleLbl="node1" presStyleIdx="2" presStyleCnt="5">
        <dgm:presLayoutVars>
          <dgm:bulletEnabled val="1"/>
        </dgm:presLayoutVars>
      </dgm:prSet>
      <dgm:spPr/>
    </dgm:pt>
    <dgm:pt modelId="{1EFF2015-DFB3-4CB6-B44D-A41354080B6E}" type="pres">
      <dgm:prSet presAssocID="{7BC6C90B-86DE-4558-A20B-291273EDF241}" presName="parSpace" presStyleCnt="0"/>
      <dgm:spPr/>
    </dgm:pt>
    <dgm:pt modelId="{902C9939-A7F0-4EF1-AAD4-8E10D0691C92}" type="pres">
      <dgm:prSet presAssocID="{5C758E2D-7D91-4840-8B59-BD8B875AF6AB}" presName="parTxOnly" presStyleLbl="node1" presStyleIdx="3" presStyleCnt="5" custScaleX="110900">
        <dgm:presLayoutVars>
          <dgm:bulletEnabled val="1"/>
        </dgm:presLayoutVars>
      </dgm:prSet>
      <dgm:spPr/>
    </dgm:pt>
    <dgm:pt modelId="{806C54E3-EF48-4984-A4B0-46EF599C2BD9}" type="pres">
      <dgm:prSet presAssocID="{6695245B-4C2B-47D1-9BC7-A8B70D03E2C4}" presName="parSpace" presStyleCnt="0"/>
      <dgm:spPr/>
    </dgm:pt>
    <dgm:pt modelId="{BAB605E8-CB8F-406C-914C-4C73799F635A}" type="pres">
      <dgm:prSet presAssocID="{116744EC-6760-456D-8811-8C2843919395}" presName="parTxOnly" presStyleLbl="node1" presStyleIdx="4" presStyleCnt="5">
        <dgm:presLayoutVars>
          <dgm:bulletEnabled val="1"/>
        </dgm:presLayoutVars>
      </dgm:prSet>
      <dgm:spPr/>
    </dgm:pt>
  </dgm:ptLst>
  <dgm:cxnLst>
    <dgm:cxn modelId="{E82CC50F-6E85-4A65-8C32-F591B71D69A2}" type="presOf" srcId="{4C6E0D14-AD0D-4B78-A8D2-BBD2E2A64095}" destId="{7239A044-2684-48A4-9269-37B51957EB49}" srcOrd="0" destOrd="0" presId="urn:microsoft.com/office/officeart/2005/8/layout/hChevron3"/>
    <dgm:cxn modelId="{A9D3011B-3C87-41D3-850F-9A63A770FB14}" type="presOf" srcId="{FBCF3AA9-8B01-45B8-AFC5-F8AB159086A1}" destId="{2018C831-EDE1-4717-AA49-F2653AE2A038}" srcOrd="0" destOrd="0" presId="urn:microsoft.com/office/officeart/2005/8/layout/hChevron3"/>
    <dgm:cxn modelId="{F72FB61D-2921-44F4-851C-AF5C6D019235}" type="presOf" srcId="{C2E8EBDD-9AD1-4914-9A63-15F98AE7A56F}" destId="{C6752C0E-ED90-4B0D-AD6A-FB23884BB2F2}" srcOrd="0" destOrd="0" presId="urn:microsoft.com/office/officeart/2005/8/layout/hChevron3"/>
    <dgm:cxn modelId="{5A47A626-81E1-497C-82A1-415E583AF402}" srcId="{4C6E0D14-AD0D-4B78-A8D2-BBD2E2A64095}" destId="{FBCF3AA9-8B01-45B8-AFC5-F8AB159086A1}" srcOrd="1" destOrd="0" parTransId="{03DFB972-D630-40B2-9D8A-4644E1A12A1B}" sibTransId="{71F55DDF-8DB6-418B-9D56-F3992DB4F2D8}"/>
    <dgm:cxn modelId="{5950CC6E-E97D-4397-8F4F-AEAD4EF92135}" srcId="{4C6E0D14-AD0D-4B78-A8D2-BBD2E2A64095}" destId="{668ACE45-681A-40D3-9742-34FE89097931}" srcOrd="2" destOrd="0" parTransId="{28EC141D-A68D-4F1E-B22D-1CDBFEAAFBFF}" sibTransId="{7BC6C90B-86DE-4558-A20B-291273EDF241}"/>
    <dgm:cxn modelId="{6ACFE978-6E51-46CD-AC41-B7898366658B}" srcId="{4C6E0D14-AD0D-4B78-A8D2-BBD2E2A64095}" destId="{116744EC-6760-456D-8811-8C2843919395}" srcOrd="4" destOrd="0" parTransId="{61154D91-DB5C-4516-A5F7-C64491540FB5}" sibTransId="{A789BFAB-042B-4C02-B68B-0AE9A60E3B99}"/>
    <dgm:cxn modelId="{094F0D7D-B52F-42DD-BA81-5E82ADB564F6}" srcId="{4C6E0D14-AD0D-4B78-A8D2-BBD2E2A64095}" destId="{C2E8EBDD-9AD1-4914-9A63-15F98AE7A56F}" srcOrd="0" destOrd="0" parTransId="{964BDCEB-95C0-47D4-8404-9A71ABC8BBA8}" sibTransId="{2BE14759-742C-4A8C-9046-C821A203D28C}"/>
    <dgm:cxn modelId="{E15713B9-7F5F-487D-A42F-AE83EC83C41E}" type="presOf" srcId="{116744EC-6760-456D-8811-8C2843919395}" destId="{BAB605E8-CB8F-406C-914C-4C73799F635A}" srcOrd="0" destOrd="0" presId="urn:microsoft.com/office/officeart/2005/8/layout/hChevron3"/>
    <dgm:cxn modelId="{0D0C9AC5-6AC6-48E7-934C-FAC7A913ADA3}" srcId="{4C6E0D14-AD0D-4B78-A8D2-BBD2E2A64095}" destId="{5C758E2D-7D91-4840-8B59-BD8B875AF6AB}" srcOrd="3" destOrd="0" parTransId="{717202EA-C195-484C-8D9C-47B23EA5A8D5}" sibTransId="{6695245B-4C2B-47D1-9BC7-A8B70D03E2C4}"/>
    <dgm:cxn modelId="{4C3699D6-C3A7-484D-B142-BEC11B3D9467}" type="presOf" srcId="{5C758E2D-7D91-4840-8B59-BD8B875AF6AB}" destId="{902C9939-A7F0-4EF1-AAD4-8E10D0691C92}" srcOrd="0" destOrd="0" presId="urn:microsoft.com/office/officeart/2005/8/layout/hChevron3"/>
    <dgm:cxn modelId="{E412CFDB-729C-40AF-AA82-C37D38360BFF}" type="presOf" srcId="{668ACE45-681A-40D3-9742-34FE89097931}" destId="{60E7E595-0724-4133-B0C8-1CAEFFDA5449}" srcOrd="0" destOrd="0" presId="urn:microsoft.com/office/officeart/2005/8/layout/hChevron3"/>
    <dgm:cxn modelId="{6F15C154-2238-403C-9467-7BE6AAFEECC4}" type="presParOf" srcId="{7239A044-2684-48A4-9269-37B51957EB49}" destId="{C6752C0E-ED90-4B0D-AD6A-FB23884BB2F2}" srcOrd="0" destOrd="0" presId="urn:microsoft.com/office/officeart/2005/8/layout/hChevron3"/>
    <dgm:cxn modelId="{6E9792D2-7E50-4A52-AE0B-345EDFA04619}" type="presParOf" srcId="{7239A044-2684-48A4-9269-37B51957EB49}" destId="{44C16C11-46B1-4A9C-BB85-9460429BAB3B}" srcOrd="1" destOrd="0" presId="urn:microsoft.com/office/officeart/2005/8/layout/hChevron3"/>
    <dgm:cxn modelId="{37D5DEE0-B36A-44F3-8B4E-06FF516C134E}" type="presParOf" srcId="{7239A044-2684-48A4-9269-37B51957EB49}" destId="{2018C831-EDE1-4717-AA49-F2653AE2A038}" srcOrd="2" destOrd="0" presId="urn:microsoft.com/office/officeart/2005/8/layout/hChevron3"/>
    <dgm:cxn modelId="{BB980304-E9BE-421C-B3BB-453884CD964C}" type="presParOf" srcId="{7239A044-2684-48A4-9269-37B51957EB49}" destId="{4731BBA6-E9B3-47D9-AF65-6168478E0C01}" srcOrd="3" destOrd="0" presId="urn:microsoft.com/office/officeart/2005/8/layout/hChevron3"/>
    <dgm:cxn modelId="{35B17EC9-46C4-44D5-A5E2-31F2FD034D91}" type="presParOf" srcId="{7239A044-2684-48A4-9269-37B51957EB49}" destId="{60E7E595-0724-4133-B0C8-1CAEFFDA5449}" srcOrd="4" destOrd="0" presId="urn:microsoft.com/office/officeart/2005/8/layout/hChevron3"/>
    <dgm:cxn modelId="{189F8A98-0A78-4F12-837D-D487C8FD8CDF}" type="presParOf" srcId="{7239A044-2684-48A4-9269-37B51957EB49}" destId="{1EFF2015-DFB3-4CB6-B44D-A41354080B6E}" srcOrd="5" destOrd="0" presId="urn:microsoft.com/office/officeart/2005/8/layout/hChevron3"/>
    <dgm:cxn modelId="{183A2CBB-659E-437A-80D1-B67C58D93C68}" type="presParOf" srcId="{7239A044-2684-48A4-9269-37B51957EB49}" destId="{902C9939-A7F0-4EF1-AAD4-8E10D0691C92}" srcOrd="6" destOrd="0" presId="urn:microsoft.com/office/officeart/2005/8/layout/hChevron3"/>
    <dgm:cxn modelId="{5E2F4A97-20A2-44A9-8D49-557EFE73AD33}" type="presParOf" srcId="{7239A044-2684-48A4-9269-37B51957EB49}" destId="{806C54E3-EF48-4984-A4B0-46EF599C2BD9}" srcOrd="7" destOrd="0" presId="urn:microsoft.com/office/officeart/2005/8/layout/hChevron3"/>
    <dgm:cxn modelId="{73DBD238-02AB-4041-819A-EC35A8BBF508}" type="presParOf" srcId="{7239A044-2684-48A4-9269-37B51957EB49}" destId="{BAB605E8-CB8F-406C-914C-4C73799F635A}"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66C402-8A54-4E69-845B-CDB8D1FB2258}"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da-DK"/>
        </a:p>
      </dgm:t>
    </dgm:pt>
    <dgm:pt modelId="{E2BC04BA-10E0-4C9C-9679-A19DA1DC963E}">
      <dgm:prSet phldrT="[Tekst]" custT="1"/>
      <dgm:spPr>
        <a:solidFill>
          <a:schemeClr val="accent3"/>
        </a:solidFill>
        <a:ln>
          <a:solidFill>
            <a:schemeClr val="tx1"/>
          </a:solidFill>
        </a:ln>
      </dgm:spPr>
      <dgm:t>
        <a:bodyPr/>
        <a:lstStyle/>
        <a:p>
          <a:r>
            <a:rPr lang="da-DK" sz="3600" dirty="0">
              <a:solidFill>
                <a:schemeClr val="tx1"/>
              </a:solidFill>
            </a:rPr>
            <a:t>Tidlig indsats</a:t>
          </a:r>
        </a:p>
      </dgm:t>
    </dgm:pt>
    <dgm:pt modelId="{619D6D0E-3A17-48FA-A996-4D13B5BF6C62}" type="parTrans" cxnId="{288086D8-B53F-477F-912A-CDF1334BB395}">
      <dgm:prSet/>
      <dgm:spPr/>
      <dgm:t>
        <a:bodyPr/>
        <a:lstStyle/>
        <a:p>
          <a:endParaRPr lang="da-DK"/>
        </a:p>
      </dgm:t>
    </dgm:pt>
    <dgm:pt modelId="{58FFA180-3107-4B36-B875-36815D4DD368}" type="sibTrans" cxnId="{288086D8-B53F-477F-912A-CDF1334BB395}">
      <dgm:prSet/>
      <dgm:spPr/>
      <dgm:t>
        <a:bodyPr/>
        <a:lstStyle/>
        <a:p>
          <a:endParaRPr lang="da-DK"/>
        </a:p>
      </dgm:t>
    </dgm:pt>
    <dgm:pt modelId="{9B40B99A-5A89-49B6-B82E-1BD558039AA0}">
      <dgm:prSet phldrT="[Tekst]" custT="1"/>
      <dgm:spPr>
        <a:solidFill>
          <a:schemeClr val="accent3"/>
        </a:solidFill>
        <a:ln>
          <a:noFill/>
        </a:ln>
      </dgm:spPr>
      <dgm:t>
        <a:bodyPr/>
        <a:lstStyle/>
        <a:p>
          <a:r>
            <a:rPr lang="da-DK" sz="1400" b="1" dirty="0">
              <a:solidFill>
                <a:schemeClr val="tx1"/>
              </a:solidFill>
            </a:rPr>
            <a:t>Målgruppe: </a:t>
          </a:r>
          <a:br>
            <a:rPr lang="da-DK" sz="1400" b="1" dirty="0">
              <a:solidFill>
                <a:schemeClr val="tx1"/>
              </a:solidFill>
            </a:rPr>
          </a:br>
          <a:r>
            <a:rPr lang="da-DK" sz="1400" b="0" dirty="0">
              <a:solidFill>
                <a:schemeClr val="tx1"/>
              </a:solidFill>
            </a:rPr>
            <a:t>Borgere, som udskrives </a:t>
          </a:r>
          <a:r>
            <a:rPr lang="da-DK" sz="1400" b="0" u="sng" dirty="0">
              <a:solidFill>
                <a:schemeClr val="tx1"/>
              </a:solidFill>
              <a:highlight>
                <a:srgbClr val="FFFF00"/>
              </a:highlight>
            </a:rPr>
            <a:t>fra sygehus</a:t>
          </a:r>
          <a:r>
            <a:rPr lang="da-DK" sz="1400" b="0" dirty="0">
              <a:solidFill>
                <a:schemeClr val="tx1"/>
              </a:solidFill>
            </a:rPr>
            <a:t>, og søger om pleje-ydelser. </a:t>
          </a:r>
          <a:br>
            <a:rPr lang="da-DK" sz="1400" dirty="0">
              <a:solidFill>
                <a:schemeClr val="tx1"/>
              </a:solidFill>
            </a:rPr>
          </a:br>
          <a:endParaRPr lang="da-DK" sz="1400" dirty="0">
            <a:solidFill>
              <a:schemeClr val="tx1"/>
            </a:solidFill>
          </a:endParaRPr>
        </a:p>
      </dgm:t>
    </dgm:pt>
    <dgm:pt modelId="{D6A45BCC-1176-4C77-8BD7-6F16D64F5D32}" type="parTrans" cxnId="{946F082D-5454-4110-83B6-53F5C4AD2EDB}">
      <dgm:prSet/>
      <dgm:spPr/>
      <dgm:t>
        <a:bodyPr/>
        <a:lstStyle/>
        <a:p>
          <a:endParaRPr lang="da-DK"/>
        </a:p>
      </dgm:t>
    </dgm:pt>
    <dgm:pt modelId="{78E0B116-E65C-4F39-8EEA-51932B24EFEB}" type="sibTrans" cxnId="{946F082D-5454-4110-83B6-53F5C4AD2EDB}">
      <dgm:prSet/>
      <dgm:spPr/>
      <dgm:t>
        <a:bodyPr/>
        <a:lstStyle/>
        <a:p>
          <a:endParaRPr lang="da-DK"/>
        </a:p>
      </dgm:t>
    </dgm:pt>
    <dgm:pt modelId="{29ADEFA4-2CF2-4CC2-B57B-4AB52C0B1E7C}">
      <dgm:prSet phldrT="[Tekst]" custT="1"/>
      <dgm:spPr>
        <a:solidFill>
          <a:schemeClr val="accent2"/>
        </a:solidFill>
        <a:ln>
          <a:solidFill>
            <a:schemeClr val="tx1"/>
          </a:solidFill>
        </a:ln>
      </dgm:spPr>
      <dgm:t>
        <a:bodyPr/>
        <a:lstStyle/>
        <a:p>
          <a:r>
            <a:rPr lang="da-DK" sz="3600" dirty="0">
              <a:solidFill>
                <a:schemeClr val="tx1"/>
              </a:solidFill>
            </a:rPr>
            <a:t>Hurtig Kontakt</a:t>
          </a:r>
        </a:p>
      </dgm:t>
    </dgm:pt>
    <dgm:pt modelId="{ECAD6264-ED95-4C90-BA44-51F20F330445}" type="parTrans" cxnId="{F38E6E4A-E59A-44A0-85B2-51B9080E9FA8}">
      <dgm:prSet/>
      <dgm:spPr/>
      <dgm:t>
        <a:bodyPr/>
        <a:lstStyle/>
        <a:p>
          <a:endParaRPr lang="da-DK"/>
        </a:p>
      </dgm:t>
    </dgm:pt>
    <dgm:pt modelId="{73172AFD-EFB4-49F3-B02A-43ECB25B4102}" type="sibTrans" cxnId="{F38E6E4A-E59A-44A0-85B2-51B9080E9FA8}">
      <dgm:prSet/>
      <dgm:spPr/>
      <dgm:t>
        <a:bodyPr/>
        <a:lstStyle/>
        <a:p>
          <a:endParaRPr lang="da-DK"/>
        </a:p>
      </dgm:t>
    </dgm:pt>
    <dgm:pt modelId="{B49E455F-0E61-4E51-95F6-1819F0122316}">
      <dgm:prSet phldrT="[Tekst]" custT="1"/>
      <dgm:spPr>
        <a:solidFill>
          <a:schemeClr val="accent2"/>
        </a:solidFill>
        <a:ln>
          <a:noFill/>
        </a:ln>
      </dgm:spPr>
      <dgm:t>
        <a:bodyPr/>
        <a:lstStyle/>
        <a:p>
          <a:r>
            <a:rPr lang="da-DK" sz="1400" b="1" dirty="0">
              <a:solidFill>
                <a:schemeClr val="tx1"/>
              </a:solidFill>
            </a:rPr>
            <a:t>Målgruppe: </a:t>
          </a:r>
          <a:br>
            <a:rPr lang="da-DK" sz="1400" b="1" dirty="0">
              <a:solidFill>
                <a:schemeClr val="tx1"/>
              </a:solidFill>
            </a:rPr>
          </a:br>
          <a:r>
            <a:rPr lang="da-DK" sz="1400" b="0" dirty="0">
              <a:solidFill>
                <a:schemeClr val="tx1"/>
              </a:solidFill>
            </a:rPr>
            <a:t>Borgere, som </a:t>
          </a:r>
          <a:r>
            <a:rPr lang="da-DK" sz="1400" b="0" u="sng" dirty="0">
              <a:solidFill>
                <a:schemeClr val="tx1"/>
              </a:solidFill>
              <a:highlight>
                <a:srgbClr val="FFFF00"/>
              </a:highlight>
            </a:rPr>
            <a:t>IKKE kommer fra sygehus</a:t>
          </a:r>
          <a:r>
            <a:rPr lang="da-DK" sz="1400" b="0" dirty="0">
              <a:solidFill>
                <a:schemeClr val="tx1"/>
              </a:solidFill>
            </a:rPr>
            <a:t>, og som søger om pleje-ydelser.</a:t>
          </a:r>
        </a:p>
      </dgm:t>
    </dgm:pt>
    <dgm:pt modelId="{E9A2206B-C9A4-43D3-8FD9-E18B29775608}" type="parTrans" cxnId="{C3129584-1F22-4794-A77B-43893A6E2B09}">
      <dgm:prSet/>
      <dgm:spPr/>
      <dgm:t>
        <a:bodyPr/>
        <a:lstStyle/>
        <a:p>
          <a:endParaRPr lang="da-DK"/>
        </a:p>
      </dgm:t>
    </dgm:pt>
    <dgm:pt modelId="{E05F25C0-5A42-4396-B429-8D0BD288872D}" type="sibTrans" cxnId="{C3129584-1F22-4794-A77B-43893A6E2B09}">
      <dgm:prSet/>
      <dgm:spPr/>
      <dgm:t>
        <a:bodyPr/>
        <a:lstStyle/>
        <a:p>
          <a:endParaRPr lang="da-DK"/>
        </a:p>
      </dgm:t>
    </dgm:pt>
    <dgm:pt modelId="{4837D9B3-6D76-4496-902C-90CCAB17BBE9}">
      <dgm:prSet custT="1"/>
      <dgm:spPr>
        <a:solidFill>
          <a:schemeClr val="accent3"/>
        </a:solidFill>
        <a:ln>
          <a:noFill/>
        </a:ln>
      </dgm:spPr>
      <dgm:t>
        <a:bodyPr/>
        <a:lstStyle/>
        <a:p>
          <a:r>
            <a:rPr lang="da-DK" sz="1400" b="1" dirty="0">
              <a:solidFill>
                <a:schemeClr val="tx1"/>
              </a:solidFill>
            </a:rPr>
            <a:t>Formål: </a:t>
          </a:r>
          <a:br>
            <a:rPr lang="da-DK" sz="1400" b="1" dirty="0">
              <a:solidFill>
                <a:schemeClr val="tx1"/>
              </a:solidFill>
            </a:rPr>
          </a:br>
          <a:r>
            <a:rPr lang="da-DK" sz="1400" b="0" dirty="0">
              <a:solidFill>
                <a:schemeClr val="tx1"/>
              </a:solidFill>
            </a:rPr>
            <a:t>B</a:t>
          </a:r>
          <a:r>
            <a:rPr lang="da-DK" sz="1400" dirty="0">
              <a:solidFill>
                <a:schemeClr val="tx1"/>
              </a:solidFill>
            </a:rPr>
            <a:t>orger besøges første hverdag efter udskrivelsen, så vi kan undgå at sætte hjælp på, eller sikre borger gives den rette hjælp.  </a:t>
          </a:r>
        </a:p>
      </dgm:t>
    </dgm:pt>
    <dgm:pt modelId="{964E5164-FE14-45C4-BDF4-5F26BE2AB800}" type="parTrans" cxnId="{70EC1952-E3EC-4098-9504-1DB76A2D078E}">
      <dgm:prSet/>
      <dgm:spPr/>
      <dgm:t>
        <a:bodyPr/>
        <a:lstStyle/>
        <a:p>
          <a:endParaRPr lang="da-DK"/>
        </a:p>
      </dgm:t>
    </dgm:pt>
    <dgm:pt modelId="{13BAD2AB-0162-4454-9F9F-EA8E7067A8A1}" type="sibTrans" cxnId="{70EC1952-E3EC-4098-9504-1DB76A2D078E}">
      <dgm:prSet/>
      <dgm:spPr/>
      <dgm:t>
        <a:bodyPr/>
        <a:lstStyle/>
        <a:p>
          <a:endParaRPr lang="da-DK"/>
        </a:p>
      </dgm:t>
    </dgm:pt>
    <dgm:pt modelId="{FDBF8CB7-FAAC-4E57-9D30-8993B5A39218}">
      <dgm:prSet custT="1"/>
      <dgm:spPr>
        <a:solidFill>
          <a:schemeClr val="accent3"/>
        </a:solidFill>
        <a:ln>
          <a:noFill/>
        </a:ln>
      </dgm:spPr>
      <dgm:t>
        <a:bodyPr/>
        <a:lstStyle/>
        <a:p>
          <a:endParaRPr lang="da-DK" sz="1400" b="1" dirty="0">
            <a:solidFill>
              <a:schemeClr val="tx1"/>
            </a:solidFill>
          </a:endParaRPr>
        </a:p>
      </dgm:t>
    </dgm:pt>
    <dgm:pt modelId="{8E718D57-7525-455E-9A5F-2480DE2EE820}" type="parTrans" cxnId="{F44BAED8-03AF-4455-9389-DE0164D02F88}">
      <dgm:prSet/>
      <dgm:spPr/>
      <dgm:t>
        <a:bodyPr/>
        <a:lstStyle/>
        <a:p>
          <a:endParaRPr lang="da-DK"/>
        </a:p>
      </dgm:t>
    </dgm:pt>
    <dgm:pt modelId="{DFF8ECD8-B8B6-46C4-BB24-0B3F918C22F1}" type="sibTrans" cxnId="{F44BAED8-03AF-4455-9389-DE0164D02F88}">
      <dgm:prSet/>
      <dgm:spPr/>
      <dgm:t>
        <a:bodyPr/>
        <a:lstStyle/>
        <a:p>
          <a:endParaRPr lang="da-DK"/>
        </a:p>
      </dgm:t>
    </dgm:pt>
    <dgm:pt modelId="{5A47605F-DB66-457F-A935-075A6E8A2534}">
      <dgm:prSet custT="1"/>
      <dgm:spPr>
        <a:solidFill>
          <a:schemeClr val="accent3"/>
        </a:solidFill>
        <a:ln>
          <a:noFill/>
        </a:ln>
      </dgm:spPr>
      <dgm:t>
        <a:bodyPr/>
        <a:lstStyle/>
        <a:p>
          <a:r>
            <a:rPr lang="da-DK" sz="1400" b="1" dirty="0">
              <a:solidFill>
                <a:schemeClr val="tx1"/>
              </a:solidFill>
            </a:rPr>
            <a:t>Ramme: </a:t>
          </a:r>
          <a:br>
            <a:rPr lang="da-DK" sz="1400" b="1" dirty="0">
              <a:solidFill>
                <a:schemeClr val="tx1"/>
              </a:solidFill>
            </a:rPr>
          </a:br>
          <a:r>
            <a:rPr lang="da-DK" sz="1400" i="1" dirty="0">
              <a:solidFill>
                <a:schemeClr val="tx1"/>
              </a:solidFill>
              <a:highlight>
                <a:srgbClr val="FFFF00"/>
              </a:highlight>
            </a:rPr>
            <a:t>BESØG FØRSTE HVERDAG EFTER UDSKRIVELSESDATO mellem kl 9 - 12</a:t>
          </a:r>
          <a:r>
            <a:rPr lang="da-DK" sz="1400" i="1" dirty="0">
              <a:solidFill>
                <a:schemeClr val="tx1"/>
              </a:solidFill>
            </a:rPr>
            <a:t>. </a:t>
          </a:r>
          <a:endParaRPr lang="da-DK" sz="1400" dirty="0">
            <a:solidFill>
              <a:schemeClr val="tx1"/>
            </a:solidFill>
          </a:endParaRPr>
        </a:p>
      </dgm:t>
    </dgm:pt>
    <dgm:pt modelId="{C42B5F80-945C-4B95-9C15-66FC40B96F85}" type="parTrans" cxnId="{13792AB6-BA06-44CB-895E-7D85C9A7619E}">
      <dgm:prSet/>
      <dgm:spPr/>
      <dgm:t>
        <a:bodyPr/>
        <a:lstStyle/>
        <a:p>
          <a:endParaRPr lang="da-DK"/>
        </a:p>
      </dgm:t>
    </dgm:pt>
    <dgm:pt modelId="{DCA249AD-9986-45E3-81FD-5500F0137A30}" type="sibTrans" cxnId="{13792AB6-BA06-44CB-895E-7D85C9A7619E}">
      <dgm:prSet/>
      <dgm:spPr/>
      <dgm:t>
        <a:bodyPr/>
        <a:lstStyle/>
        <a:p>
          <a:endParaRPr lang="da-DK"/>
        </a:p>
      </dgm:t>
    </dgm:pt>
    <dgm:pt modelId="{5EA7104E-C0AC-4DD3-B469-F2325F335CA7}">
      <dgm:prSet custT="1"/>
      <dgm:spPr>
        <a:solidFill>
          <a:schemeClr val="accent3"/>
        </a:solidFill>
        <a:ln>
          <a:noFill/>
        </a:ln>
      </dgm:spPr>
      <dgm:t>
        <a:bodyPr/>
        <a:lstStyle/>
        <a:p>
          <a:endParaRPr lang="da-DK" sz="1400" b="1" dirty="0">
            <a:solidFill>
              <a:schemeClr val="tx1"/>
            </a:solidFill>
          </a:endParaRPr>
        </a:p>
      </dgm:t>
    </dgm:pt>
    <dgm:pt modelId="{EB7CA7F9-BB08-4974-924E-A6E818914BD2}" type="parTrans" cxnId="{DA6EA926-96A9-48AB-9D22-5856F1E9DA44}">
      <dgm:prSet/>
      <dgm:spPr/>
      <dgm:t>
        <a:bodyPr/>
        <a:lstStyle/>
        <a:p>
          <a:endParaRPr lang="da-DK"/>
        </a:p>
      </dgm:t>
    </dgm:pt>
    <dgm:pt modelId="{4C61052C-68DA-4A3C-8079-835A3A914334}" type="sibTrans" cxnId="{DA6EA926-96A9-48AB-9D22-5856F1E9DA44}">
      <dgm:prSet/>
      <dgm:spPr/>
      <dgm:t>
        <a:bodyPr/>
        <a:lstStyle/>
        <a:p>
          <a:endParaRPr lang="da-DK"/>
        </a:p>
      </dgm:t>
    </dgm:pt>
    <dgm:pt modelId="{4160950D-BD6F-4B85-A988-1C5D33B6E942}">
      <dgm:prSet custT="1"/>
      <dgm:spPr>
        <a:solidFill>
          <a:schemeClr val="accent3"/>
        </a:solidFill>
        <a:ln>
          <a:noFill/>
        </a:ln>
      </dgm:spPr>
      <dgm:t>
        <a:bodyPr/>
        <a:lstStyle/>
        <a:p>
          <a:r>
            <a:rPr lang="da-DK" sz="1400" b="1" dirty="0">
              <a:solidFill>
                <a:schemeClr val="tx1"/>
              </a:solidFill>
            </a:rPr>
            <a:t>Arbejdsgang</a:t>
          </a:r>
          <a:br>
            <a:rPr lang="da-DK" sz="1400" b="1" dirty="0">
              <a:solidFill>
                <a:schemeClr val="tx1"/>
              </a:solidFill>
            </a:rPr>
          </a:br>
          <a:r>
            <a:rPr lang="da-DK" sz="1400" dirty="0">
              <a:solidFill>
                <a:schemeClr val="tx1"/>
              </a:solidFill>
            </a:rPr>
            <a:t>Koordinator modtager og screener Plejeforløbsplan. </a:t>
          </a:r>
          <a:br>
            <a:rPr lang="da-DK" sz="1400" dirty="0">
              <a:solidFill>
                <a:schemeClr val="tx1"/>
              </a:solidFill>
            </a:rPr>
          </a:br>
          <a:r>
            <a:rPr lang="da-DK" sz="1400" dirty="0">
              <a:solidFill>
                <a:schemeClr val="tx1"/>
              </a:solidFill>
            </a:rPr>
            <a:t>Koordinator og selvhjælpsterapeut samarbejder som vanlig derpå om få etableret besøg hos borger næste hverdag mellem kl. 9-12. </a:t>
          </a:r>
          <a:br>
            <a:rPr lang="da-DK" sz="1400" dirty="0">
              <a:solidFill>
                <a:schemeClr val="tx1"/>
              </a:solidFill>
            </a:rPr>
          </a:br>
          <a:r>
            <a:rPr lang="da-DK" sz="1400" dirty="0">
              <a:solidFill>
                <a:schemeClr val="tx1"/>
              </a:solidFill>
            </a:rPr>
            <a:t>Hvis SHT skal have opgaven; Koordinator sender advis til SHT med overskrift: </a:t>
          </a:r>
          <a:br>
            <a:rPr lang="da-DK" sz="1400" dirty="0">
              <a:solidFill>
                <a:schemeClr val="tx1"/>
              </a:solidFill>
            </a:rPr>
          </a:br>
          <a:r>
            <a:rPr lang="da-DK" sz="1400" b="0" dirty="0">
              <a:solidFill>
                <a:schemeClr val="tx1"/>
              </a:solidFill>
            </a:rPr>
            <a:t>TI + ydelse + hjælp eller ej hjælp. </a:t>
          </a:r>
        </a:p>
      </dgm:t>
    </dgm:pt>
    <dgm:pt modelId="{CE3F3D33-2934-487A-961A-2D540FBC4D32}" type="parTrans" cxnId="{388D74B7-6467-4142-A724-DA5523923510}">
      <dgm:prSet/>
      <dgm:spPr/>
      <dgm:t>
        <a:bodyPr/>
        <a:lstStyle/>
        <a:p>
          <a:endParaRPr lang="da-DK"/>
        </a:p>
      </dgm:t>
    </dgm:pt>
    <dgm:pt modelId="{A617562D-6B81-4064-9CAF-ABED20E9DABB}" type="sibTrans" cxnId="{388D74B7-6467-4142-A724-DA5523923510}">
      <dgm:prSet/>
      <dgm:spPr/>
      <dgm:t>
        <a:bodyPr/>
        <a:lstStyle/>
        <a:p>
          <a:endParaRPr lang="da-DK"/>
        </a:p>
      </dgm:t>
    </dgm:pt>
    <dgm:pt modelId="{A34C2F0D-5154-42F4-9C53-09209CCA6089}">
      <dgm:prSet custT="1"/>
      <dgm:spPr>
        <a:solidFill>
          <a:schemeClr val="accent2"/>
        </a:solidFill>
        <a:ln>
          <a:noFill/>
        </a:ln>
      </dgm:spPr>
      <dgm:t>
        <a:bodyPr/>
        <a:lstStyle/>
        <a:p>
          <a:endParaRPr lang="da-DK" sz="1400" b="1" dirty="0">
            <a:solidFill>
              <a:schemeClr val="tx1"/>
            </a:solidFill>
          </a:endParaRPr>
        </a:p>
      </dgm:t>
    </dgm:pt>
    <dgm:pt modelId="{A0148747-6EA9-4851-AC44-F8D1062E9D2A}" type="parTrans" cxnId="{146BEDD3-438F-437F-8632-230BDA1AD762}">
      <dgm:prSet/>
      <dgm:spPr/>
      <dgm:t>
        <a:bodyPr/>
        <a:lstStyle/>
        <a:p>
          <a:endParaRPr lang="da-DK"/>
        </a:p>
      </dgm:t>
    </dgm:pt>
    <dgm:pt modelId="{A13F71B2-DD3C-4CD7-907B-46F7A96B116A}" type="sibTrans" cxnId="{146BEDD3-438F-437F-8632-230BDA1AD762}">
      <dgm:prSet/>
      <dgm:spPr/>
      <dgm:t>
        <a:bodyPr/>
        <a:lstStyle/>
        <a:p>
          <a:endParaRPr lang="da-DK"/>
        </a:p>
      </dgm:t>
    </dgm:pt>
    <dgm:pt modelId="{2C812046-48A0-489C-B2BF-99583E38053E}">
      <dgm:prSet custT="1"/>
      <dgm:spPr>
        <a:solidFill>
          <a:schemeClr val="accent2"/>
        </a:solidFill>
        <a:ln>
          <a:noFill/>
        </a:ln>
      </dgm:spPr>
      <dgm:t>
        <a:bodyPr/>
        <a:lstStyle/>
        <a:p>
          <a:r>
            <a:rPr lang="da-DK" sz="1400" b="1" dirty="0">
              <a:solidFill>
                <a:schemeClr val="tx1"/>
              </a:solidFill>
            </a:rPr>
            <a:t>Formål: </a:t>
          </a:r>
          <a:br>
            <a:rPr lang="da-DK" sz="1400" b="1" dirty="0">
              <a:solidFill>
                <a:schemeClr val="tx1"/>
              </a:solidFill>
            </a:rPr>
          </a:br>
          <a:r>
            <a:rPr lang="da-DK" sz="1400" dirty="0">
              <a:solidFill>
                <a:schemeClr val="tx1"/>
              </a:solidFill>
            </a:rPr>
            <a:t>At borger besøges af SHT,</a:t>
          </a:r>
          <a:r>
            <a:rPr lang="da-DK" sz="1400" b="1" dirty="0">
              <a:solidFill>
                <a:schemeClr val="tx1"/>
              </a:solidFill>
            </a:rPr>
            <a:t> inden </a:t>
          </a:r>
          <a:r>
            <a:rPr lang="da-DK" sz="1400" dirty="0">
              <a:solidFill>
                <a:schemeClr val="tx1"/>
              </a:solidFill>
            </a:rPr>
            <a:t>der evt. sættes hjælp på. </a:t>
          </a:r>
        </a:p>
      </dgm:t>
    </dgm:pt>
    <dgm:pt modelId="{2A635E03-6420-4862-B693-2A01243DFB71}" type="parTrans" cxnId="{6374E026-F0BF-4F66-99E8-2D7D4B6390E9}">
      <dgm:prSet/>
      <dgm:spPr/>
      <dgm:t>
        <a:bodyPr/>
        <a:lstStyle/>
        <a:p>
          <a:endParaRPr lang="da-DK"/>
        </a:p>
      </dgm:t>
    </dgm:pt>
    <dgm:pt modelId="{0BC2E228-D0C0-44E8-B78A-E83DFDD4A748}" type="sibTrans" cxnId="{6374E026-F0BF-4F66-99E8-2D7D4B6390E9}">
      <dgm:prSet/>
      <dgm:spPr/>
      <dgm:t>
        <a:bodyPr/>
        <a:lstStyle/>
        <a:p>
          <a:endParaRPr lang="da-DK"/>
        </a:p>
      </dgm:t>
    </dgm:pt>
    <dgm:pt modelId="{B6EC5E87-25B1-42AD-A7A5-35A3E8B913AF}">
      <dgm:prSet custT="1"/>
      <dgm:spPr>
        <a:solidFill>
          <a:schemeClr val="accent2"/>
        </a:solidFill>
        <a:ln>
          <a:noFill/>
        </a:ln>
      </dgm:spPr>
      <dgm:t>
        <a:bodyPr/>
        <a:lstStyle/>
        <a:p>
          <a:endParaRPr lang="da-DK" sz="1400" b="1" dirty="0">
            <a:solidFill>
              <a:schemeClr val="tx1"/>
            </a:solidFill>
          </a:endParaRPr>
        </a:p>
      </dgm:t>
    </dgm:pt>
    <dgm:pt modelId="{6A4594CD-6FB4-40C4-BD57-D263207561D4}" type="parTrans" cxnId="{385715CF-BC54-47C4-975E-87F86F6AC10B}">
      <dgm:prSet/>
      <dgm:spPr/>
      <dgm:t>
        <a:bodyPr/>
        <a:lstStyle/>
        <a:p>
          <a:endParaRPr lang="da-DK"/>
        </a:p>
      </dgm:t>
    </dgm:pt>
    <dgm:pt modelId="{EC3929B1-BF48-43B0-BE58-8D1DA66251CB}" type="sibTrans" cxnId="{385715CF-BC54-47C4-975E-87F86F6AC10B}">
      <dgm:prSet/>
      <dgm:spPr/>
      <dgm:t>
        <a:bodyPr/>
        <a:lstStyle/>
        <a:p>
          <a:endParaRPr lang="da-DK"/>
        </a:p>
      </dgm:t>
    </dgm:pt>
    <dgm:pt modelId="{3C971480-DC97-4FB1-A87F-96B2875C6A6B}">
      <dgm:prSet custT="1"/>
      <dgm:spPr>
        <a:solidFill>
          <a:schemeClr val="accent2"/>
        </a:solidFill>
        <a:ln>
          <a:noFill/>
        </a:ln>
      </dgm:spPr>
      <dgm:t>
        <a:bodyPr/>
        <a:lstStyle/>
        <a:p>
          <a:r>
            <a:rPr lang="da-DK" sz="1400" b="1" dirty="0">
              <a:solidFill>
                <a:schemeClr val="tx1"/>
              </a:solidFill>
            </a:rPr>
            <a:t>Ramme: </a:t>
          </a:r>
          <a:br>
            <a:rPr lang="da-DK" sz="1400" b="1" dirty="0">
              <a:solidFill>
                <a:schemeClr val="tx1"/>
              </a:solidFill>
            </a:rPr>
          </a:br>
          <a:r>
            <a:rPr lang="da-DK" sz="1400" b="0" dirty="0">
              <a:solidFill>
                <a:schemeClr val="tx1"/>
              </a:solidFill>
            </a:rPr>
            <a:t>B</a:t>
          </a:r>
          <a:r>
            <a:rPr lang="da-DK" sz="1400" dirty="0">
              <a:solidFill>
                <a:schemeClr val="tx1"/>
              </a:solidFill>
            </a:rPr>
            <a:t>orger </a:t>
          </a:r>
          <a:r>
            <a:rPr lang="da-DK" sz="1400" i="1" dirty="0">
              <a:solidFill>
                <a:schemeClr val="tx1"/>
              </a:solidFill>
              <a:highlight>
                <a:srgbClr val="FFFF00"/>
              </a:highlight>
            </a:rPr>
            <a:t>RINGES OP AF SHT SAMME DAG </a:t>
          </a:r>
          <a:r>
            <a:rPr lang="da-DK" sz="1400" dirty="0">
              <a:solidFill>
                <a:schemeClr val="tx1"/>
              </a:solidFill>
              <a:highlight>
                <a:srgbClr val="FFFF00"/>
              </a:highlight>
            </a:rPr>
            <a:t>henvendelsen modtages, eller senest næste dag</a:t>
          </a:r>
          <a:r>
            <a:rPr lang="da-DK" sz="1400" dirty="0">
              <a:solidFill>
                <a:schemeClr val="tx1"/>
              </a:solidFill>
            </a:rPr>
            <a:t>, med henblik på  hjemmebesøg. </a:t>
          </a:r>
          <a:br>
            <a:rPr lang="da-DK" sz="1400" dirty="0">
              <a:solidFill>
                <a:schemeClr val="tx1"/>
              </a:solidFill>
            </a:rPr>
          </a:br>
          <a:r>
            <a:rPr lang="da-DK" sz="1400" dirty="0">
              <a:solidFill>
                <a:schemeClr val="tx1"/>
              </a:solidFill>
            </a:rPr>
            <a:t>”</a:t>
          </a:r>
          <a:r>
            <a:rPr lang="da-DK" sz="1400" i="1" dirty="0">
              <a:solidFill>
                <a:schemeClr val="tx1"/>
              </a:solidFill>
            </a:rPr>
            <a:t>Samme eller senest næste dag</a:t>
          </a:r>
          <a:r>
            <a:rPr lang="da-DK" sz="1400" dirty="0">
              <a:solidFill>
                <a:schemeClr val="tx1"/>
              </a:solidFill>
            </a:rPr>
            <a:t>” afhænger af ansøgt ydelse og situation.  ”</a:t>
          </a:r>
          <a:r>
            <a:rPr lang="da-DK" sz="1400" i="1" dirty="0">
              <a:solidFill>
                <a:schemeClr val="tx1"/>
              </a:solidFill>
            </a:rPr>
            <a:t>Hjemmebesøg</a:t>
          </a:r>
          <a:r>
            <a:rPr lang="da-DK" sz="1400" dirty="0">
              <a:solidFill>
                <a:schemeClr val="tx1"/>
              </a:solidFill>
            </a:rPr>
            <a:t>” afhængig af borgers ønsker og behov .</a:t>
          </a:r>
        </a:p>
      </dgm:t>
    </dgm:pt>
    <dgm:pt modelId="{0A486F54-8948-4EA8-86CE-51D022B7452A}" type="parTrans" cxnId="{FF802947-FDEE-4F10-850D-0C554CC6A7C0}">
      <dgm:prSet/>
      <dgm:spPr/>
      <dgm:t>
        <a:bodyPr/>
        <a:lstStyle/>
        <a:p>
          <a:endParaRPr lang="da-DK"/>
        </a:p>
      </dgm:t>
    </dgm:pt>
    <dgm:pt modelId="{D3BDE40E-8D7B-4808-9116-B1360AF9BBF3}" type="sibTrans" cxnId="{FF802947-FDEE-4F10-850D-0C554CC6A7C0}">
      <dgm:prSet/>
      <dgm:spPr/>
      <dgm:t>
        <a:bodyPr/>
        <a:lstStyle/>
        <a:p>
          <a:endParaRPr lang="da-DK"/>
        </a:p>
      </dgm:t>
    </dgm:pt>
    <dgm:pt modelId="{57671630-B635-4A62-A3B0-A69F4FBAE7CC}">
      <dgm:prSet custT="1"/>
      <dgm:spPr>
        <a:solidFill>
          <a:schemeClr val="accent2"/>
        </a:solidFill>
        <a:ln>
          <a:noFill/>
        </a:ln>
      </dgm:spPr>
      <dgm:t>
        <a:bodyPr/>
        <a:lstStyle/>
        <a:p>
          <a:endParaRPr lang="da-DK" sz="1400" b="1" dirty="0">
            <a:solidFill>
              <a:schemeClr val="tx1"/>
            </a:solidFill>
          </a:endParaRPr>
        </a:p>
      </dgm:t>
    </dgm:pt>
    <dgm:pt modelId="{3901B1A7-C546-406B-ACBB-CC49ABC881DC}" type="parTrans" cxnId="{EB79F3C4-FC92-4A2C-8C11-CD7379526B80}">
      <dgm:prSet/>
      <dgm:spPr/>
      <dgm:t>
        <a:bodyPr/>
        <a:lstStyle/>
        <a:p>
          <a:endParaRPr lang="da-DK"/>
        </a:p>
      </dgm:t>
    </dgm:pt>
    <dgm:pt modelId="{C3EE5677-A404-49CF-A024-39A136947E3A}" type="sibTrans" cxnId="{EB79F3C4-FC92-4A2C-8C11-CD7379526B80}">
      <dgm:prSet/>
      <dgm:spPr/>
      <dgm:t>
        <a:bodyPr/>
        <a:lstStyle/>
        <a:p>
          <a:endParaRPr lang="da-DK"/>
        </a:p>
      </dgm:t>
    </dgm:pt>
    <dgm:pt modelId="{77532880-93A0-41AC-A55B-4F6B3C077D5E}">
      <dgm:prSet custT="1"/>
      <dgm:spPr>
        <a:solidFill>
          <a:schemeClr val="accent2"/>
        </a:solidFill>
        <a:ln>
          <a:noFill/>
        </a:ln>
      </dgm:spPr>
      <dgm:t>
        <a:bodyPr/>
        <a:lstStyle/>
        <a:p>
          <a:r>
            <a:rPr lang="da-DK" sz="1400" b="1" dirty="0">
              <a:solidFill>
                <a:schemeClr val="tx1"/>
              </a:solidFill>
            </a:rPr>
            <a:t>Arbejdsgang</a:t>
          </a:r>
          <a:br>
            <a:rPr lang="da-DK" sz="1400" b="1" dirty="0">
              <a:solidFill>
                <a:schemeClr val="tx1"/>
              </a:solidFill>
            </a:rPr>
          </a:br>
          <a:r>
            <a:rPr lang="da-DK" sz="1400" dirty="0">
              <a:solidFill>
                <a:schemeClr val="tx1"/>
              </a:solidFill>
            </a:rPr>
            <a:t>Koordinator modtager og screener ansøgning. </a:t>
          </a:r>
          <a:br>
            <a:rPr lang="da-DK" sz="1400" dirty="0">
              <a:solidFill>
                <a:schemeClr val="tx1"/>
              </a:solidFill>
            </a:rPr>
          </a:br>
          <a:r>
            <a:rPr lang="da-DK" sz="1400" dirty="0">
              <a:solidFill>
                <a:schemeClr val="tx1"/>
              </a:solidFill>
            </a:rPr>
            <a:t>Koordinator sender advis til SHT med overskrift: </a:t>
          </a:r>
          <a:r>
            <a:rPr lang="da-DK" sz="1400" b="0" dirty="0">
              <a:solidFill>
                <a:schemeClr val="tx1"/>
              </a:solidFill>
            </a:rPr>
            <a:t>HK + ydelse + hjælp eller ej hjælp. </a:t>
          </a:r>
          <a:br>
            <a:rPr lang="da-DK" sz="1400" b="1" dirty="0">
              <a:solidFill>
                <a:schemeClr val="tx1"/>
              </a:solidFill>
            </a:rPr>
          </a:br>
          <a:r>
            <a:rPr lang="da-DK" sz="1400" dirty="0">
              <a:solidFill>
                <a:schemeClr val="tx1"/>
              </a:solidFill>
            </a:rPr>
            <a:t>Det skal fremgå tydeligt i advis, hvad der evt. er iværksat, aftalt eller behov for, og hvad der </a:t>
          </a:r>
          <a:r>
            <a:rPr lang="da-DK" sz="1400" i="1" dirty="0">
              <a:solidFill>
                <a:schemeClr val="tx1"/>
              </a:solidFill>
            </a:rPr>
            <a:t>ikke</a:t>
          </a:r>
          <a:r>
            <a:rPr lang="da-DK" sz="1400" dirty="0">
              <a:solidFill>
                <a:schemeClr val="tx1"/>
              </a:solidFill>
            </a:rPr>
            <a:t> er iværksat</a:t>
          </a:r>
        </a:p>
      </dgm:t>
    </dgm:pt>
    <dgm:pt modelId="{5AA1AA39-408C-4FF2-9F5C-B266EAF9B01C}" type="parTrans" cxnId="{0B4D5797-0172-4F7F-8EBC-982F40F7CF0A}">
      <dgm:prSet/>
      <dgm:spPr/>
      <dgm:t>
        <a:bodyPr/>
        <a:lstStyle/>
        <a:p>
          <a:endParaRPr lang="da-DK"/>
        </a:p>
      </dgm:t>
    </dgm:pt>
    <dgm:pt modelId="{3BCD1E0A-DE91-4E5D-9D28-C962E9618630}" type="sibTrans" cxnId="{0B4D5797-0172-4F7F-8EBC-982F40F7CF0A}">
      <dgm:prSet/>
      <dgm:spPr/>
      <dgm:t>
        <a:bodyPr/>
        <a:lstStyle/>
        <a:p>
          <a:endParaRPr lang="da-DK"/>
        </a:p>
      </dgm:t>
    </dgm:pt>
    <dgm:pt modelId="{63005452-2940-4ADD-B1E5-08C686D2EC08}">
      <dgm:prSet phldrT="[Tekst]" custT="1"/>
      <dgm:spPr>
        <a:solidFill>
          <a:schemeClr val="accent3"/>
        </a:solidFill>
        <a:ln>
          <a:noFill/>
        </a:ln>
      </dgm:spPr>
      <dgm:t>
        <a:bodyPr/>
        <a:lstStyle/>
        <a:p>
          <a:endParaRPr lang="da-DK" sz="1400" dirty="0">
            <a:solidFill>
              <a:schemeClr val="tx1"/>
            </a:solidFill>
          </a:endParaRPr>
        </a:p>
      </dgm:t>
    </dgm:pt>
    <dgm:pt modelId="{DB59B201-A735-46A1-96C8-368F8EBF82F8}" type="parTrans" cxnId="{360FDF31-84AB-4F8F-8677-09DD4CA6A600}">
      <dgm:prSet/>
      <dgm:spPr/>
      <dgm:t>
        <a:bodyPr/>
        <a:lstStyle/>
        <a:p>
          <a:endParaRPr lang="da-DK"/>
        </a:p>
      </dgm:t>
    </dgm:pt>
    <dgm:pt modelId="{441810C2-01C0-4375-81EE-41D51F983EFA}" type="sibTrans" cxnId="{360FDF31-84AB-4F8F-8677-09DD4CA6A600}">
      <dgm:prSet/>
      <dgm:spPr/>
      <dgm:t>
        <a:bodyPr/>
        <a:lstStyle/>
        <a:p>
          <a:endParaRPr lang="da-DK"/>
        </a:p>
      </dgm:t>
    </dgm:pt>
    <dgm:pt modelId="{D770CA6F-5271-40BE-AFC3-44A304DDBD9B}">
      <dgm:prSet phldrT="[Tekst]" custT="1"/>
      <dgm:spPr>
        <a:solidFill>
          <a:schemeClr val="accent2"/>
        </a:solidFill>
        <a:ln>
          <a:noFill/>
        </a:ln>
      </dgm:spPr>
      <dgm:t>
        <a:bodyPr/>
        <a:lstStyle/>
        <a:p>
          <a:endParaRPr lang="da-DK" sz="1100" dirty="0">
            <a:solidFill>
              <a:schemeClr val="tx1"/>
            </a:solidFill>
          </a:endParaRPr>
        </a:p>
      </dgm:t>
    </dgm:pt>
    <dgm:pt modelId="{F8BAA69F-6F40-4B22-B16D-AE50268EDCE5}" type="parTrans" cxnId="{8C06B4A6-B621-4651-AF55-B2F96107D824}">
      <dgm:prSet/>
      <dgm:spPr/>
      <dgm:t>
        <a:bodyPr/>
        <a:lstStyle/>
        <a:p>
          <a:endParaRPr lang="da-DK"/>
        </a:p>
      </dgm:t>
    </dgm:pt>
    <dgm:pt modelId="{42E5759C-BE4D-4110-89FC-3F9565F271F4}" type="sibTrans" cxnId="{8C06B4A6-B621-4651-AF55-B2F96107D824}">
      <dgm:prSet/>
      <dgm:spPr/>
      <dgm:t>
        <a:bodyPr/>
        <a:lstStyle/>
        <a:p>
          <a:endParaRPr lang="da-DK"/>
        </a:p>
      </dgm:t>
    </dgm:pt>
    <dgm:pt modelId="{FCA56997-8F57-4965-AF8E-C162E13F227E}" type="pres">
      <dgm:prSet presAssocID="{E366C402-8A54-4E69-845B-CDB8D1FB2258}" presName="Name0" presStyleCnt="0">
        <dgm:presLayoutVars>
          <dgm:dir/>
          <dgm:animLvl val="lvl"/>
          <dgm:resizeHandles val="exact"/>
        </dgm:presLayoutVars>
      </dgm:prSet>
      <dgm:spPr/>
    </dgm:pt>
    <dgm:pt modelId="{6A629ED3-56D6-4290-9DE5-174526E4FD28}" type="pres">
      <dgm:prSet presAssocID="{E2BC04BA-10E0-4C9C-9679-A19DA1DC963E}" presName="composite" presStyleCnt="0"/>
      <dgm:spPr/>
    </dgm:pt>
    <dgm:pt modelId="{D7EF97BA-9304-4B71-B0C1-8E72696A7766}" type="pres">
      <dgm:prSet presAssocID="{E2BC04BA-10E0-4C9C-9679-A19DA1DC963E}" presName="parTx" presStyleLbl="alignNode1" presStyleIdx="0" presStyleCnt="2">
        <dgm:presLayoutVars>
          <dgm:chMax val="0"/>
          <dgm:chPref val="0"/>
          <dgm:bulletEnabled val="1"/>
        </dgm:presLayoutVars>
      </dgm:prSet>
      <dgm:spPr/>
    </dgm:pt>
    <dgm:pt modelId="{28F58ECA-290D-4F52-BDFA-07A7E6367336}" type="pres">
      <dgm:prSet presAssocID="{E2BC04BA-10E0-4C9C-9679-A19DA1DC963E}" presName="desTx" presStyleLbl="alignAccFollowNode1" presStyleIdx="0" presStyleCnt="2">
        <dgm:presLayoutVars>
          <dgm:bulletEnabled val="1"/>
        </dgm:presLayoutVars>
      </dgm:prSet>
      <dgm:spPr/>
    </dgm:pt>
    <dgm:pt modelId="{ABEBB69C-CC88-4E4D-953E-A25DC3A44F85}" type="pres">
      <dgm:prSet presAssocID="{58FFA180-3107-4B36-B875-36815D4DD368}" presName="space" presStyleCnt="0"/>
      <dgm:spPr/>
    </dgm:pt>
    <dgm:pt modelId="{CC15F0A8-EF6F-482E-BA79-324B1C99C2B9}" type="pres">
      <dgm:prSet presAssocID="{29ADEFA4-2CF2-4CC2-B57B-4AB52C0B1E7C}" presName="composite" presStyleCnt="0"/>
      <dgm:spPr/>
    </dgm:pt>
    <dgm:pt modelId="{739FD200-DA54-4FF0-85E8-D3121574CF58}" type="pres">
      <dgm:prSet presAssocID="{29ADEFA4-2CF2-4CC2-B57B-4AB52C0B1E7C}" presName="parTx" presStyleLbl="alignNode1" presStyleIdx="1" presStyleCnt="2">
        <dgm:presLayoutVars>
          <dgm:chMax val="0"/>
          <dgm:chPref val="0"/>
          <dgm:bulletEnabled val="1"/>
        </dgm:presLayoutVars>
      </dgm:prSet>
      <dgm:spPr/>
    </dgm:pt>
    <dgm:pt modelId="{B14A4D22-DFFC-4484-8858-1CEF4DEB4C35}" type="pres">
      <dgm:prSet presAssocID="{29ADEFA4-2CF2-4CC2-B57B-4AB52C0B1E7C}" presName="desTx" presStyleLbl="alignAccFollowNode1" presStyleIdx="1" presStyleCnt="2">
        <dgm:presLayoutVars>
          <dgm:bulletEnabled val="1"/>
        </dgm:presLayoutVars>
      </dgm:prSet>
      <dgm:spPr/>
    </dgm:pt>
  </dgm:ptLst>
  <dgm:cxnLst>
    <dgm:cxn modelId="{251CFC0F-6E7F-438D-BA43-1FB4D3E2487C}" type="presOf" srcId="{63005452-2940-4ADD-B1E5-08C686D2EC08}" destId="{28F58ECA-290D-4F52-BDFA-07A7E6367336}" srcOrd="0" destOrd="0" presId="urn:microsoft.com/office/officeart/2005/8/layout/hList1"/>
    <dgm:cxn modelId="{CE420311-448A-44D7-9726-01CE1ABB739C}" type="presOf" srcId="{5EA7104E-C0AC-4DD3-B469-F2325F335CA7}" destId="{28F58ECA-290D-4F52-BDFA-07A7E6367336}" srcOrd="0" destOrd="5" presId="urn:microsoft.com/office/officeart/2005/8/layout/hList1"/>
    <dgm:cxn modelId="{00A2DA22-07AB-4D0E-A686-A4BEBA3F0AF3}" type="presOf" srcId="{A34C2F0D-5154-42F4-9C53-09209CCA6089}" destId="{B14A4D22-DFFC-4484-8858-1CEF4DEB4C35}" srcOrd="0" destOrd="2" presId="urn:microsoft.com/office/officeart/2005/8/layout/hList1"/>
    <dgm:cxn modelId="{DA6EA926-96A9-48AB-9D22-5856F1E9DA44}" srcId="{E2BC04BA-10E0-4C9C-9679-A19DA1DC963E}" destId="{5EA7104E-C0AC-4DD3-B469-F2325F335CA7}" srcOrd="5" destOrd="0" parTransId="{EB7CA7F9-BB08-4974-924E-A6E818914BD2}" sibTransId="{4C61052C-68DA-4A3C-8079-835A3A914334}"/>
    <dgm:cxn modelId="{6374E026-F0BF-4F66-99E8-2D7D4B6390E9}" srcId="{29ADEFA4-2CF2-4CC2-B57B-4AB52C0B1E7C}" destId="{2C812046-48A0-489C-B2BF-99583E38053E}" srcOrd="3" destOrd="0" parTransId="{2A635E03-6420-4862-B693-2A01243DFB71}" sibTransId="{0BC2E228-D0C0-44E8-B78A-E83DFDD4A748}"/>
    <dgm:cxn modelId="{946F082D-5454-4110-83B6-53F5C4AD2EDB}" srcId="{E2BC04BA-10E0-4C9C-9679-A19DA1DC963E}" destId="{9B40B99A-5A89-49B6-B82E-1BD558039AA0}" srcOrd="1" destOrd="0" parTransId="{D6A45BCC-1176-4C77-8BD7-6F16D64F5D32}" sibTransId="{78E0B116-E65C-4F39-8EEA-51932B24EFEB}"/>
    <dgm:cxn modelId="{360FDF31-84AB-4F8F-8677-09DD4CA6A600}" srcId="{E2BC04BA-10E0-4C9C-9679-A19DA1DC963E}" destId="{63005452-2940-4ADD-B1E5-08C686D2EC08}" srcOrd="0" destOrd="0" parTransId="{DB59B201-A735-46A1-96C8-368F8EBF82F8}" sibTransId="{441810C2-01C0-4375-81EE-41D51F983EFA}"/>
    <dgm:cxn modelId="{C0553532-86E8-4E45-BCAF-E49B464E8B76}" type="presOf" srcId="{FDBF8CB7-FAAC-4E57-9D30-8993B5A39218}" destId="{28F58ECA-290D-4F52-BDFA-07A7E6367336}" srcOrd="0" destOrd="3" presId="urn:microsoft.com/office/officeart/2005/8/layout/hList1"/>
    <dgm:cxn modelId="{32D2D63E-E8A2-4BA4-9973-5555DB389937}" type="presOf" srcId="{D770CA6F-5271-40BE-AFC3-44A304DDBD9B}" destId="{B14A4D22-DFFC-4484-8858-1CEF4DEB4C35}" srcOrd="0" destOrd="0" presId="urn:microsoft.com/office/officeart/2005/8/layout/hList1"/>
    <dgm:cxn modelId="{1183AD65-2D6D-4B1F-AB07-F3C2DAE26F06}" type="presOf" srcId="{5A47605F-DB66-457F-A935-075A6E8A2534}" destId="{28F58ECA-290D-4F52-BDFA-07A7E6367336}" srcOrd="0" destOrd="4" presId="urn:microsoft.com/office/officeart/2005/8/layout/hList1"/>
    <dgm:cxn modelId="{FF802947-FDEE-4F10-850D-0C554CC6A7C0}" srcId="{29ADEFA4-2CF2-4CC2-B57B-4AB52C0B1E7C}" destId="{3C971480-DC97-4FB1-A87F-96B2875C6A6B}" srcOrd="5" destOrd="0" parTransId="{0A486F54-8948-4EA8-86CE-51D022B7452A}" sibTransId="{D3BDE40E-8D7B-4808-9116-B1360AF9BBF3}"/>
    <dgm:cxn modelId="{F38E6E4A-E59A-44A0-85B2-51B9080E9FA8}" srcId="{E366C402-8A54-4E69-845B-CDB8D1FB2258}" destId="{29ADEFA4-2CF2-4CC2-B57B-4AB52C0B1E7C}" srcOrd="1" destOrd="0" parTransId="{ECAD6264-ED95-4C90-BA44-51F20F330445}" sibTransId="{73172AFD-EFB4-49F3-B02A-43ECB25B4102}"/>
    <dgm:cxn modelId="{70EC1952-E3EC-4098-9504-1DB76A2D078E}" srcId="{E2BC04BA-10E0-4C9C-9679-A19DA1DC963E}" destId="{4837D9B3-6D76-4496-902C-90CCAB17BBE9}" srcOrd="2" destOrd="0" parTransId="{964E5164-FE14-45C4-BDF4-5F26BE2AB800}" sibTransId="{13BAD2AB-0162-4454-9F9F-EA8E7067A8A1}"/>
    <dgm:cxn modelId="{E7B03E76-2F23-4EB8-9E46-A10F91B41D94}" type="presOf" srcId="{B6EC5E87-25B1-42AD-A7A5-35A3E8B913AF}" destId="{B14A4D22-DFFC-4484-8858-1CEF4DEB4C35}" srcOrd="0" destOrd="4" presId="urn:microsoft.com/office/officeart/2005/8/layout/hList1"/>
    <dgm:cxn modelId="{41780559-402E-4054-96D0-36488FA611C9}" type="presOf" srcId="{E366C402-8A54-4E69-845B-CDB8D1FB2258}" destId="{FCA56997-8F57-4965-AF8E-C162E13F227E}" srcOrd="0" destOrd="0" presId="urn:microsoft.com/office/officeart/2005/8/layout/hList1"/>
    <dgm:cxn modelId="{8DD1A65A-084B-47B8-B578-D77B80F68530}" type="presOf" srcId="{3C971480-DC97-4FB1-A87F-96B2875C6A6B}" destId="{B14A4D22-DFFC-4484-8858-1CEF4DEB4C35}" srcOrd="0" destOrd="5" presId="urn:microsoft.com/office/officeart/2005/8/layout/hList1"/>
    <dgm:cxn modelId="{836BF77E-ECB8-4533-B463-BC2B1282C849}" type="presOf" srcId="{4160950D-BD6F-4B85-A988-1C5D33B6E942}" destId="{28F58ECA-290D-4F52-BDFA-07A7E6367336}" srcOrd="0" destOrd="6" presId="urn:microsoft.com/office/officeart/2005/8/layout/hList1"/>
    <dgm:cxn modelId="{C3129584-1F22-4794-A77B-43893A6E2B09}" srcId="{29ADEFA4-2CF2-4CC2-B57B-4AB52C0B1E7C}" destId="{B49E455F-0E61-4E51-95F6-1819F0122316}" srcOrd="1" destOrd="0" parTransId="{E9A2206B-C9A4-43D3-8FD9-E18B29775608}" sibTransId="{E05F25C0-5A42-4396-B429-8D0BD288872D}"/>
    <dgm:cxn modelId="{5CE8168C-B9BA-4CAC-84DF-F0D233559554}" type="presOf" srcId="{E2BC04BA-10E0-4C9C-9679-A19DA1DC963E}" destId="{D7EF97BA-9304-4B71-B0C1-8E72696A7766}" srcOrd="0" destOrd="0" presId="urn:microsoft.com/office/officeart/2005/8/layout/hList1"/>
    <dgm:cxn modelId="{0B4D5797-0172-4F7F-8EBC-982F40F7CF0A}" srcId="{29ADEFA4-2CF2-4CC2-B57B-4AB52C0B1E7C}" destId="{77532880-93A0-41AC-A55B-4F6B3C077D5E}" srcOrd="7" destOrd="0" parTransId="{5AA1AA39-408C-4FF2-9F5C-B266EAF9B01C}" sibTransId="{3BCD1E0A-DE91-4E5D-9D28-C962E9618630}"/>
    <dgm:cxn modelId="{80E4E09E-F251-42D3-A233-FE299B9F6B81}" type="presOf" srcId="{B49E455F-0E61-4E51-95F6-1819F0122316}" destId="{B14A4D22-DFFC-4484-8858-1CEF4DEB4C35}" srcOrd="0" destOrd="1" presId="urn:microsoft.com/office/officeart/2005/8/layout/hList1"/>
    <dgm:cxn modelId="{8C06B4A6-B621-4651-AF55-B2F96107D824}" srcId="{29ADEFA4-2CF2-4CC2-B57B-4AB52C0B1E7C}" destId="{D770CA6F-5271-40BE-AFC3-44A304DDBD9B}" srcOrd="0" destOrd="0" parTransId="{F8BAA69F-6F40-4B22-B16D-AE50268EDCE5}" sibTransId="{42E5759C-BE4D-4110-89FC-3F9565F271F4}"/>
    <dgm:cxn modelId="{A375B7A9-77B9-4B8F-94E8-2B1CF069B466}" type="presOf" srcId="{2C812046-48A0-489C-B2BF-99583E38053E}" destId="{B14A4D22-DFFC-4484-8858-1CEF4DEB4C35}" srcOrd="0" destOrd="3" presId="urn:microsoft.com/office/officeart/2005/8/layout/hList1"/>
    <dgm:cxn modelId="{2B1028AF-75A0-4D18-9096-71FCE7E4DA08}" type="presOf" srcId="{29ADEFA4-2CF2-4CC2-B57B-4AB52C0B1E7C}" destId="{739FD200-DA54-4FF0-85E8-D3121574CF58}" srcOrd="0" destOrd="0" presId="urn:microsoft.com/office/officeart/2005/8/layout/hList1"/>
    <dgm:cxn modelId="{13792AB6-BA06-44CB-895E-7D85C9A7619E}" srcId="{E2BC04BA-10E0-4C9C-9679-A19DA1DC963E}" destId="{5A47605F-DB66-457F-A935-075A6E8A2534}" srcOrd="4" destOrd="0" parTransId="{C42B5F80-945C-4B95-9C15-66FC40B96F85}" sibTransId="{DCA249AD-9986-45E3-81FD-5500F0137A30}"/>
    <dgm:cxn modelId="{388D74B7-6467-4142-A724-DA5523923510}" srcId="{E2BC04BA-10E0-4C9C-9679-A19DA1DC963E}" destId="{4160950D-BD6F-4B85-A988-1C5D33B6E942}" srcOrd="6" destOrd="0" parTransId="{CE3F3D33-2934-487A-961A-2D540FBC4D32}" sibTransId="{A617562D-6B81-4064-9CAF-ABED20E9DABB}"/>
    <dgm:cxn modelId="{EB79F3C4-FC92-4A2C-8C11-CD7379526B80}" srcId="{29ADEFA4-2CF2-4CC2-B57B-4AB52C0B1E7C}" destId="{57671630-B635-4A62-A3B0-A69F4FBAE7CC}" srcOrd="6" destOrd="0" parTransId="{3901B1A7-C546-406B-ACBB-CC49ABC881DC}" sibTransId="{C3EE5677-A404-49CF-A024-39A136947E3A}"/>
    <dgm:cxn modelId="{FFF9B3CE-B12B-4C65-8ABE-E0B9B1B518A7}" type="presOf" srcId="{57671630-B635-4A62-A3B0-A69F4FBAE7CC}" destId="{B14A4D22-DFFC-4484-8858-1CEF4DEB4C35}" srcOrd="0" destOrd="6" presId="urn:microsoft.com/office/officeart/2005/8/layout/hList1"/>
    <dgm:cxn modelId="{385715CF-BC54-47C4-975E-87F86F6AC10B}" srcId="{29ADEFA4-2CF2-4CC2-B57B-4AB52C0B1E7C}" destId="{B6EC5E87-25B1-42AD-A7A5-35A3E8B913AF}" srcOrd="4" destOrd="0" parTransId="{6A4594CD-6FB4-40C4-BD57-D263207561D4}" sibTransId="{EC3929B1-BF48-43B0-BE58-8D1DA66251CB}"/>
    <dgm:cxn modelId="{146BEDD3-438F-437F-8632-230BDA1AD762}" srcId="{29ADEFA4-2CF2-4CC2-B57B-4AB52C0B1E7C}" destId="{A34C2F0D-5154-42F4-9C53-09209CCA6089}" srcOrd="2" destOrd="0" parTransId="{A0148747-6EA9-4851-AC44-F8D1062E9D2A}" sibTransId="{A13F71B2-DD3C-4CD7-907B-46F7A96B116A}"/>
    <dgm:cxn modelId="{288086D8-B53F-477F-912A-CDF1334BB395}" srcId="{E366C402-8A54-4E69-845B-CDB8D1FB2258}" destId="{E2BC04BA-10E0-4C9C-9679-A19DA1DC963E}" srcOrd="0" destOrd="0" parTransId="{619D6D0E-3A17-48FA-A996-4D13B5BF6C62}" sibTransId="{58FFA180-3107-4B36-B875-36815D4DD368}"/>
    <dgm:cxn modelId="{F44BAED8-03AF-4455-9389-DE0164D02F88}" srcId="{E2BC04BA-10E0-4C9C-9679-A19DA1DC963E}" destId="{FDBF8CB7-FAAC-4E57-9D30-8993B5A39218}" srcOrd="3" destOrd="0" parTransId="{8E718D57-7525-455E-9A5F-2480DE2EE820}" sibTransId="{DFF8ECD8-B8B6-46C4-BB24-0B3F918C22F1}"/>
    <dgm:cxn modelId="{D49BBFE4-C7CE-4836-9653-DB2D99F4579F}" type="presOf" srcId="{9B40B99A-5A89-49B6-B82E-1BD558039AA0}" destId="{28F58ECA-290D-4F52-BDFA-07A7E6367336}" srcOrd="0" destOrd="1" presId="urn:microsoft.com/office/officeart/2005/8/layout/hList1"/>
    <dgm:cxn modelId="{B2181DE8-3DFF-4064-98CD-CE7F4FD1B14A}" type="presOf" srcId="{4837D9B3-6D76-4496-902C-90CCAB17BBE9}" destId="{28F58ECA-290D-4F52-BDFA-07A7E6367336}" srcOrd="0" destOrd="2" presId="urn:microsoft.com/office/officeart/2005/8/layout/hList1"/>
    <dgm:cxn modelId="{497ACAF0-A4E5-4864-A324-93C761C33C23}" type="presOf" srcId="{77532880-93A0-41AC-A55B-4F6B3C077D5E}" destId="{B14A4D22-DFFC-4484-8858-1CEF4DEB4C35}" srcOrd="0" destOrd="7" presId="urn:microsoft.com/office/officeart/2005/8/layout/hList1"/>
    <dgm:cxn modelId="{C72A7039-0818-4ADA-A0A7-A4BD7BF59C2D}" type="presParOf" srcId="{FCA56997-8F57-4965-AF8E-C162E13F227E}" destId="{6A629ED3-56D6-4290-9DE5-174526E4FD28}" srcOrd="0" destOrd="0" presId="urn:microsoft.com/office/officeart/2005/8/layout/hList1"/>
    <dgm:cxn modelId="{FD94D779-38E0-4D7E-8AC4-E37B91E6B422}" type="presParOf" srcId="{6A629ED3-56D6-4290-9DE5-174526E4FD28}" destId="{D7EF97BA-9304-4B71-B0C1-8E72696A7766}" srcOrd="0" destOrd="0" presId="urn:microsoft.com/office/officeart/2005/8/layout/hList1"/>
    <dgm:cxn modelId="{97B8BC96-E65E-42FF-8F12-430212699AF1}" type="presParOf" srcId="{6A629ED3-56D6-4290-9DE5-174526E4FD28}" destId="{28F58ECA-290D-4F52-BDFA-07A7E6367336}" srcOrd="1" destOrd="0" presId="urn:microsoft.com/office/officeart/2005/8/layout/hList1"/>
    <dgm:cxn modelId="{00160AF7-8EC6-4BFD-A83B-C8FA33E00064}" type="presParOf" srcId="{FCA56997-8F57-4965-AF8E-C162E13F227E}" destId="{ABEBB69C-CC88-4E4D-953E-A25DC3A44F85}" srcOrd="1" destOrd="0" presId="urn:microsoft.com/office/officeart/2005/8/layout/hList1"/>
    <dgm:cxn modelId="{4F6A6DD0-BE2F-4F69-939D-2C455B3CE6BD}" type="presParOf" srcId="{FCA56997-8F57-4965-AF8E-C162E13F227E}" destId="{CC15F0A8-EF6F-482E-BA79-324B1C99C2B9}" srcOrd="2" destOrd="0" presId="urn:microsoft.com/office/officeart/2005/8/layout/hList1"/>
    <dgm:cxn modelId="{800A3870-3C4C-4165-A15F-935BACC5FE93}" type="presParOf" srcId="{CC15F0A8-EF6F-482E-BA79-324B1C99C2B9}" destId="{739FD200-DA54-4FF0-85E8-D3121574CF58}" srcOrd="0" destOrd="0" presId="urn:microsoft.com/office/officeart/2005/8/layout/hList1"/>
    <dgm:cxn modelId="{E6EBEA4A-D49E-42EA-B0A3-D692A0E9EF67}" type="presParOf" srcId="{CC15F0A8-EF6F-482E-BA79-324B1C99C2B9}" destId="{B14A4D22-DFFC-4484-8858-1CEF4DEB4C35}" srcOrd="1" destOrd="0" presId="urn:microsoft.com/office/officeart/2005/8/layout/hLis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692589-1696-49A6-97C1-05F5E73EE46D}" type="doc">
      <dgm:prSet loTypeId="urn:microsoft.com/office/officeart/2005/8/layout/chevron1" loCatId="process" qsTypeId="urn:microsoft.com/office/officeart/2005/8/quickstyle/simple1" qsCatId="simple" csTypeId="urn:microsoft.com/office/officeart/2005/8/colors/accent1_1" csCatId="accent1" phldr="1"/>
      <dgm:spPr/>
    </dgm:pt>
    <dgm:pt modelId="{C7E4ACD1-AF5B-41AF-B416-35821DC2E6C9}">
      <dgm:prSet phldrT="[Tekst]" custT="1"/>
      <dgm:spPr/>
      <dgm:t>
        <a:bodyPr/>
        <a:lstStyle/>
        <a:p>
          <a:r>
            <a:rPr lang="da-DK" sz="900"/>
            <a:t>HENVENDELSE</a:t>
          </a:r>
        </a:p>
        <a:p>
          <a:r>
            <a:rPr lang="da-DK" sz="900"/>
            <a:t>SCREENING</a:t>
          </a:r>
          <a:endParaRPr lang="da-DK" sz="900" dirty="0"/>
        </a:p>
      </dgm:t>
    </dgm:pt>
    <dgm:pt modelId="{5BA02C01-9AAC-4930-BF87-E68BBAB14F8C}" type="parTrans" cxnId="{CF6441CD-E5A9-4DAD-9B8E-20999BB987BA}">
      <dgm:prSet/>
      <dgm:spPr/>
      <dgm:t>
        <a:bodyPr/>
        <a:lstStyle/>
        <a:p>
          <a:endParaRPr lang="da-DK"/>
        </a:p>
      </dgm:t>
    </dgm:pt>
    <dgm:pt modelId="{1E609641-5AE3-4F4C-BA63-A0E0E9014612}" type="sibTrans" cxnId="{CF6441CD-E5A9-4DAD-9B8E-20999BB987BA}">
      <dgm:prSet/>
      <dgm:spPr/>
      <dgm:t>
        <a:bodyPr/>
        <a:lstStyle/>
        <a:p>
          <a:endParaRPr lang="da-DK"/>
        </a:p>
      </dgm:t>
    </dgm:pt>
    <dgm:pt modelId="{8A7D2DBF-2214-4FF3-A391-9710FB30CF45}">
      <dgm:prSet phldrT="[Tekst]" custT="1"/>
      <dgm:spPr/>
      <dgm:t>
        <a:bodyPr/>
        <a:lstStyle/>
        <a:p>
          <a:r>
            <a:rPr lang="da-DK" sz="900"/>
            <a:t>SAGSOPLYSNING</a:t>
          </a:r>
          <a:endParaRPr lang="da-DK" sz="900" dirty="0"/>
        </a:p>
      </dgm:t>
    </dgm:pt>
    <dgm:pt modelId="{5FF7FD9A-33ED-4BED-B6DC-46A28D3529E7}" type="parTrans" cxnId="{616BDE9D-D053-4BE0-8A35-C8734E1A3744}">
      <dgm:prSet/>
      <dgm:spPr/>
      <dgm:t>
        <a:bodyPr/>
        <a:lstStyle/>
        <a:p>
          <a:endParaRPr lang="da-DK"/>
        </a:p>
      </dgm:t>
    </dgm:pt>
    <dgm:pt modelId="{65FE289C-22AF-4086-BF4C-1B8545981322}" type="sibTrans" cxnId="{616BDE9D-D053-4BE0-8A35-C8734E1A3744}">
      <dgm:prSet/>
      <dgm:spPr/>
      <dgm:t>
        <a:bodyPr/>
        <a:lstStyle/>
        <a:p>
          <a:endParaRPr lang="da-DK"/>
        </a:p>
      </dgm:t>
    </dgm:pt>
    <dgm:pt modelId="{91AED261-A312-4492-B83D-542DB58E5201}">
      <dgm:prSet phldrT="[Tekst]"/>
      <dgm:spPr/>
      <dgm:t>
        <a:bodyPr/>
        <a:lstStyle/>
        <a:p>
          <a:r>
            <a:rPr lang="da-DK"/>
            <a:t>FAGLIG VURDERING</a:t>
          </a:r>
          <a:endParaRPr lang="da-DK" dirty="0"/>
        </a:p>
      </dgm:t>
    </dgm:pt>
    <dgm:pt modelId="{F9669AC3-DAD2-4E54-B048-DA0569E27C47}" type="parTrans" cxnId="{77898C19-C75B-4C3E-98E6-836E453FB1C3}">
      <dgm:prSet/>
      <dgm:spPr/>
      <dgm:t>
        <a:bodyPr/>
        <a:lstStyle/>
        <a:p>
          <a:endParaRPr lang="da-DK"/>
        </a:p>
      </dgm:t>
    </dgm:pt>
    <dgm:pt modelId="{BB0DB1EB-0883-48A3-B688-D0F2D3BE2F46}" type="sibTrans" cxnId="{77898C19-C75B-4C3E-98E6-836E453FB1C3}">
      <dgm:prSet/>
      <dgm:spPr/>
      <dgm:t>
        <a:bodyPr/>
        <a:lstStyle/>
        <a:p>
          <a:endParaRPr lang="da-DK"/>
        </a:p>
      </dgm:t>
    </dgm:pt>
    <dgm:pt modelId="{E092CD59-DDFD-48DF-AFB4-B791918D8D41}">
      <dgm:prSet phldrT="[Tekst]"/>
      <dgm:spPr/>
      <dgm:t>
        <a:bodyPr/>
        <a:lstStyle/>
        <a:p>
          <a:r>
            <a:rPr lang="da-DK"/>
            <a:t>AFGØRELSE</a:t>
          </a:r>
          <a:endParaRPr lang="da-DK" dirty="0"/>
        </a:p>
      </dgm:t>
    </dgm:pt>
    <dgm:pt modelId="{CC20FACC-8B70-4B39-976F-D1FAF3BAE53F}" type="parTrans" cxnId="{D6A77640-2305-4FD6-81A3-FCD0136BD476}">
      <dgm:prSet/>
      <dgm:spPr/>
      <dgm:t>
        <a:bodyPr/>
        <a:lstStyle/>
        <a:p>
          <a:endParaRPr lang="da-DK"/>
        </a:p>
      </dgm:t>
    </dgm:pt>
    <dgm:pt modelId="{6B134225-E064-4032-A052-16A3D6A0EB96}" type="sibTrans" cxnId="{D6A77640-2305-4FD6-81A3-FCD0136BD476}">
      <dgm:prSet/>
      <dgm:spPr/>
      <dgm:t>
        <a:bodyPr/>
        <a:lstStyle/>
        <a:p>
          <a:endParaRPr lang="da-DK"/>
        </a:p>
      </dgm:t>
    </dgm:pt>
    <dgm:pt modelId="{BCCCC8AF-C362-4E89-BF01-764095163EFA}">
      <dgm:prSet phldrT="[Tekst]"/>
      <dgm:spPr/>
      <dgm:t>
        <a:bodyPr/>
        <a:lstStyle/>
        <a:p>
          <a:r>
            <a:rPr lang="da-DK"/>
            <a:t>INDSATS</a:t>
          </a:r>
          <a:endParaRPr lang="da-DK" dirty="0"/>
        </a:p>
      </dgm:t>
    </dgm:pt>
    <dgm:pt modelId="{15C3127D-4C28-40C9-B890-8DC1771C29A4}" type="parTrans" cxnId="{C7616F6C-6F64-4B70-9BD3-9209A8665B82}">
      <dgm:prSet/>
      <dgm:spPr/>
      <dgm:t>
        <a:bodyPr/>
        <a:lstStyle/>
        <a:p>
          <a:endParaRPr lang="da-DK"/>
        </a:p>
      </dgm:t>
    </dgm:pt>
    <dgm:pt modelId="{7C05BC1E-2DB0-47A0-BB07-57BA9E7A19B8}" type="sibTrans" cxnId="{C7616F6C-6F64-4B70-9BD3-9209A8665B82}">
      <dgm:prSet/>
      <dgm:spPr/>
      <dgm:t>
        <a:bodyPr/>
        <a:lstStyle/>
        <a:p>
          <a:endParaRPr lang="da-DK"/>
        </a:p>
      </dgm:t>
    </dgm:pt>
    <dgm:pt modelId="{9F4CB768-FFD7-49FF-B24A-7B0AB4CC8862}">
      <dgm:prSet phldrT="[Tekst]"/>
      <dgm:spPr/>
      <dgm:t>
        <a:bodyPr/>
        <a:lstStyle/>
        <a:p>
          <a:r>
            <a:rPr lang="da-DK"/>
            <a:t>OPFØLGNING</a:t>
          </a:r>
          <a:endParaRPr lang="da-DK" dirty="0"/>
        </a:p>
      </dgm:t>
    </dgm:pt>
    <dgm:pt modelId="{99A0FA67-E1A0-422E-9595-74002E29C4F7}" type="parTrans" cxnId="{F577B797-FAA8-4427-BDA2-1C722512C6CE}">
      <dgm:prSet/>
      <dgm:spPr/>
      <dgm:t>
        <a:bodyPr/>
        <a:lstStyle/>
        <a:p>
          <a:endParaRPr lang="da-DK"/>
        </a:p>
      </dgm:t>
    </dgm:pt>
    <dgm:pt modelId="{E4996738-5E8B-4FBA-AF6D-6BDA39276FB8}" type="sibTrans" cxnId="{F577B797-FAA8-4427-BDA2-1C722512C6CE}">
      <dgm:prSet/>
      <dgm:spPr/>
      <dgm:t>
        <a:bodyPr/>
        <a:lstStyle/>
        <a:p>
          <a:endParaRPr lang="da-DK"/>
        </a:p>
      </dgm:t>
    </dgm:pt>
    <dgm:pt modelId="{5612CA2A-E3DA-42C6-BA3F-AE02A2AE02C6}" type="pres">
      <dgm:prSet presAssocID="{99692589-1696-49A6-97C1-05F5E73EE46D}" presName="Name0" presStyleCnt="0">
        <dgm:presLayoutVars>
          <dgm:dir/>
          <dgm:animLvl val="lvl"/>
          <dgm:resizeHandles val="exact"/>
        </dgm:presLayoutVars>
      </dgm:prSet>
      <dgm:spPr/>
    </dgm:pt>
    <dgm:pt modelId="{1231CA7E-B2EE-412A-8ECA-0513532D6CD5}" type="pres">
      <dgm:prSet presAssocID="{C7E4ACD1-AF5B-41AF-B416-35821DC2E6C9}" presName="parTxOnly" presStyleLbl="node1" presStyleIdx="0" presStyleCnt="6" custScaleX="114020" custLinFactNeighborX="-64154" custLinFactNeighborY="-3268">
        <dgm:presLayoutVars>
          <dgm:chMax val="0"/>
          <dgm:chPref val="0"/>
          <dgm:bulletEnabled val="1"/>
        </dgm:presLayoutVars>
      </dgm:prSet>
      <dgm:spPr/>
    </dgm:pt>
    <dgm:pt modelId="{1003B50D-51CF-4E14-80D2-D119CDF5A15B}" type="pres">
      <dgm:prSet presAssocID="{1E609641-5AE3-4F4C-BA63-A0E0E9014612}" presName="parTxOnlySpace" presStyleCnt="0"/>
      <dgm:spPr/>
    </dgm:pt>
    <dgm:pt modelId="{AC78A5B5-5B7C-4097-9C18-6608FE9A7C98}" type="pres">
      <dgm:prSet presAssocID="{8A7D2DBF-2214-4FF3-A391-9710FB30CF45}" presName="parTxOnly" presStyleLbl="node1" presStyleIdx="1" presStyleCnt="6" custScaleX="103612" custLinFactNeighborX="1380" custLinFactNeighborY="-2208">
        <dgm:presLayoutVars>
          <dgm:chMax val="0"/>
          <dgm:chPref val="0"/>
          <dgm:bulletEnabled val="1"/>
        </dgm:presLayoutVars>
      </dgm:prSet>
      <dgm:spPr/>
    </dgm:pt>
    <dgm:pt modelId="{2D5F399E-4486-4FBA-B13E-152D8643E779}" type="pres">
      <dgm:prSet presAssocID="{65FE289C-22AF-4086-BF4C-1B8545981322}" presName="parTxOnlySpace" presStyleCnt="0"/>
      <dgm:spPr/>
    </dgm:pt>
    <dgm:pt modelId="{95258107-2948-4473-B2AB-6AC9D21D2E5F}" type="pres">
      <dgm:prSet presAssocID="{91AED261-A312-4492-B83D-542DB58E5201}" presName="parTxOnly" presStyleLbl="node1" presStyleIdx="2" presStyleCnt="6" custLinFactNeighborX="-7160" custLinFactNeighborY="-4054">
        <dgm:presLayoutVars>
          <dgm:chMax val="0"/>
          <dgm:chPref val="0"/>
          <dgm:bulletEnabled val="1"/>
        </dgm:presLayoutVars>
      </dgm:prSet>
      <dgm:spPr/>
    </dgm:pt>
    <dgm:pt modelId="{28DC317C-00DF-444B-80A7-F5FB052CB6D3}" type="pres">
      <dgm:prSet presAssocID="{BB0DB1EB-0883-48A3-B688-D0F2D3BE2F46}" presName="parTxOnlySpace" presStyleCnt="0"/>
      <dgm:spPr/>
    </dgm:pt>
    <dgm:pt modelId="{AAB06572-FD02-4B9E-A8D9-71C2775F339F}" type="pres">
      <dgm:prSet presAssocID="{E092CD59-DDFD-48DF-AFB4-B791918D8D41}" presName="parTxOnly" presStyleLbl="node1" presStyleIdx="3" presStyleCnt="6" custLinFactX="159031" custLinFactNeighborX="200000" custLinFactNeighborY="-2709">
        <dgm:presLayoutVars>
          <dgm:chMax val="0"/>
          <dgm:chPref val="0"/>
          <dgm:bulletEnabled val="1"/>
        </dgm:presLayoutVars>
      </dgm:prSet>
      <dgm:spPr/>
    </dgm:pt>
    <dgm:pt modelId="{D39428EF-510C-49A1-8E0E-4E0F989CDE52}" type="pres">
      <dgm:prSet presAssocID="{6B134225-E064-4032-A052-16A3D6A0EB96}" presName="parTxOnlySpace" presStyleCnt="0"/>
      <dgm:spPr/>
    </dgm:pt>
    <dgm:pt modelId="{A0B063E6-D74B-419E-8701-FDAB24097275}" type="pres">
      <dgm:prSet presAssocID="{BCCCC8AF-C362-4E89-BF01-764095163EFA}" presName="parTxOnly" presStyleLbl="node1" presStyleIdx="4" presStyleCnt="6" custScaleY="100535" custLinFactX="-83886" custLinFactNeighborX="-100000" custLinFactNeighborY="-4322">
        <dgm:presLayoutVars>
          <dgm:chMax val="0"/>
          <dgm:chPref val="0"/>
          <dgm:bulletEnabled val="1"/>
        </dgm:presLayoutVars>
      </dgm:prSet>
      <dgm:spPr/>
    </dgm:pt>
    <dgm:pt modelId="{6E0E9D1F-A2BB-42BC-B75D-E0CC9D9C0C19}" type="pres">
      <dgm:prSet presAssocID="{7C05BC1E-2DB0-47A0-BB07-57BA9E7A19B8}" presName="parTxOnlySpace" presStyleCnt="0"/>
      <dgm:spPr/>
    </dgm:pt>
    <dgm:pt modelId="{E7FDE174-9A6D-4168-91AF-F945564B8EC3}" type="pres">
      <dgm:prSet presAssocID="{9F4CB768-FFD7-49FF-B24A-7B0AB4CC8862}" presName="parTxOnly" presStyleLbl="node1" presStyleIdx="5" presStyleCnt="6" custLinFactX="-86656" custLinFactNeighborX="-100000" custLinFactNeighborY="-3430">
        <dgm:presLayoutVars>
          <dgm:chMax val="0"/>
          <dgm:chPref val="0"/>
          <dgm:bulletEnabled val="1"/>
        </dgm:presLayoutVars>
      </dgm:prSet>
      <dgm:spPr/>
    </dgm:pt>
  </dgm:ptLst>
  <dgm:cxnLst>
    <dgm:cxn modelId="{77898C19-C75B-4C3E-98E6-836E453FB1C3}" srcId="{99692589-1696-49A6-97C1-05F5E73EE46D}" destId="{91AED261-A312-4492-B83D-542DB58E5201}" srcOrd="2" destOrd="0" parTransId="{F9669AC3-DAD2-4E54-B048-DA0569E27C47}" sibTransId="{BB0DB1EB-0883-48A3-B688-D0F2D3BE2F46}"/>
    <dgm:cxn modelId="{C0FEFF26-F693-4BA1-8144-C10709401A5E}" type="presOf" srcId="{99692589-1696-49A6-97C1-05F5E73EE46D}" destId="{5612CA2A-E3DA-42C6-BA3F-AE02A2AE02C6}" srcOrd="0" destOrd="0" presId="urn:microsoft.com/office/officeart/2005/8/layout/chevron1"/>
    <dgm:cxn modelId="{B6BA9E2B-123C-4FEA-BD4B-8534BE5EA8BF}" type="presOf" srcId="{E092CD59-DDFD-48DF-AFB4-B791918D8D41}" destId="{AAB06572-FD02-4B9E-A8D9-71C2775F339F}" srcOrd="0" destOrd="0" presId="urn:microsoft.com/office/officeart/2005/8/layout/chevron1"/>
    <dgm:cxn modelId="{D6A77640-2305-4FD6-81A3-FCD0136BD476}" srcId="{99692589-1696-49A6-97C1-05F5E73EE46D}" destId="{E092CD59-DDFD-48DF-AFB4-B791918D8D41}" srcOrd="3" destOrd="0" parTransId="{CC20FACC-8B70-4B39-976F-D1FAF3BAE53F}" sibTransId="{6B134225-E064-4032-A052-16A3D6A0EB96}"/>
    <dgm:cxn modelId="{D24CA55D-0888-4FA2-A71B-C9BF6DDDD60D}" type="presOf" srcId="{91AED261-A312-4492-B83D-542DB58E5201}" destId="{95258107-2948-4473-B2AB-6AC9D21D2E5F}" srcOrd="0" destOrd="0" presId="urn:microsoft.com/office/officeart/2005/8/layout/chevron1"/>
    <dgm:cxn modelId="{C7616F6C-6F64-4B70-9BD3-9209A8665B82}" srcId="{99692589-1696-49A6-97C1-05F5E73EE46D}" destId="{BCCCC8AF-C362-4E89-BF01-764095163EFA}" srcOrd="4" destOrd="0" parTransId="{15C3127D-4C28-40C9-B890-8DC1771C29A4}" sibTransId="{7C05BC1E-2DB0-47A0-BB07-57BA9E7A19B8}"/>
    <dgm:cxn modelId="{A41D8C6E-BFFF-48CD-A0F0-20B5F671EED6}" type="presOf" srcId="{9F4CB768-FFD7-49FF-B24A-7B0AB4CC8862}" destId="{E7FDE174-9A6D-4168-91AF-F945564B8EC3}" srcOrd="0" destOrd="0" presId="urn:microsoft.com/office/officeart/2005/8/layout/chevron1"/>
    <dgm:cxn modelId="{71341E72-6751-45EE-A315-0E9B38BB900D}" type="presOf" srcId="{8A7D2DBF-2214-4FF3-A391-9710FB30CF45}" destId="{AC78A5B5-5B7C-4097-9C18-6608FE9A7C98}" srcOrd="0" destOrd="0" presId="urn:microsoft.com/office/officeart/2005/8/layout/chevron1"/>
    <dgm:cxn modelId="{F577B797-FAA8-4427-BDA2-1C722512C6CE}" srcId="{99692589-1696-49A6-97C1-05F5E73EE46D}" destId="{9F4CB768-FFD7-49FF-B24A-7B0AB4CC8862}" srcOrd="5" destOrd="0" parTransId="{99A0FA67-E1A0-422E-9595-74002E29C4F7}" sibTransId="{E4996738-5E8B-4FBA-AF6D-6BDA39276FB8}"/>
    <dgm:cxn modelId="{616BDE9D-D053-4BE0-8A35-C8734E1A3744}" srcId="{99692589-1696-49A6-97C1-05F5E73EE46D}" destId="{8A7D2DBF-2214-4FF3-A391-9710FB30CF45}" srcOrd="1" destOrd="0" parTransId="{5FF7FD9A-33ED-4BED-B6DC-46A28D3529E7}" sibTransId="{65FE289C-22AF-4086-BF4C-1B8545981322}"/>
    <dgm:cxn modelId="{6D1CADB6-EEA0-47D8-9823-E676D62FCFD0}" type="presOf" srcId="{C7E4ACD1-AF5B-41AF-B416-35821DC2E6C9}" destId="{1231CA7E-B2EE-412A-8ECA-0513532D6CD5}" srcOrd="0" destOrd="0" presId="urn:microsoft.com/office/officeart/2005/8/layout/chevron1"/>
    <dgm:cxn modelId="{2A6A32C1-C78A-4CE5-8F03-577863484A21}" type="presOf" srcId="{BCCCC8AF-C362-4E89-BF01-764095163EFA}" destId="{A0B063E6-D74B-419E-8701-FDAB24097275}" srcOrd="0" destOrd="0" presId="urn:microsoft.com/office/officeart/2005/8/layout/chevron1"/>
    <dgm:cxn modelId="{CF6441CD-E5A9-4DAD-9B8E-20999BB987BA}" srcId="{99692589-1696-49A6-97C1-05F5E73EE46D}" destId="{C7E4ACD1-AF5B-41AF-B416-35821DC2E6C9}" srcOrd="0" destOrd="0" parTransId="{5BA02C01-9AAC-4930-BF87-E68BBAB14F8C}" sibTransId="{1E609641-5AE3-4F4C-BA63-A0E0E9014612}"/>
    <dgm:cxn modelId="{2BC169CA-E875-4B5B-B75A-A860B2781213}" type="presParOf" srcId="{5612CA2A-E3DA-42C6-BA3F-AE02A2AE02C6}" destId="{1231CA7E-B2EE-412A-8ECA-0513532D6CD5}" srcOrd="0" destOrd="0" presId="urn:microsoft.com/office/officeart/2005/8/layout/chevron1"/>
    <dgm:cxn modelId="{7DD5F5AE-DBF3-4C6F-9BED-E7B3F5EBE602}" type="presParOf" srcId="{5612CA2A-E3DA-42C6-BA3F-AE02A2AE02C6}" destId="{1003B50D-51CF-4E14-80D2-D119CDF5A15B}" srcOrd="1" destOrd="0" presId="urn:microsoft.com/office/officeart/2005/8/layout/chevron1"/>
    <dgm:cxn modelId="{C7F5F9D6-32A2-4151-BD5C-27C66C80C618}" type="presParOf" srcId="{5612CA2A-E3DA-42C6-BA3F-AE02A2AE02C6}" destId="{AC78A5B5-5B7C-4097-9C18-6608FE9A7C98}" srcOrd="2" destOrd="0" presId="urn:microsoft.com/office/officeart/2005/8/layout/chevron1"/>
    <dgm:cxn modelId="{5A740208-B121-4AF9-82A2-EA777C842814}" type="presParOf" srcId="{5612CA2A-E3DA-42C6-BA3F-AE02A2AE02C6}" destId="{2D5F399E-4486-4FBA-B13E-152D8643E779}" srcOrd="3" destOrd="0" presId="urn:microsoft.com/office/officeart/2005/8/layout/chevron1"/>
    <dgm:cxn modelId="{A02B3B46-1354-47DC-990E-C5AB2F5D8CA9}" type="presParOf" srcId="{5612CA2A-E3DA-42C6-BA3F-AE02A2AE02C6}" destId="{95258107-2948-4473-B2AB-6AC9D21D2E5F}" srcOrd="4" destOrd="0" presId="urn:microsoft.com/office/officeart/2005/8/layout/chevron1"/>
    <dgm:cxn modelId="{FE7FB6EA-C1FB-4D16-88C7-2E8A58741721}" type="presParOf" srcId="{5612CA2A-E3DA-42C6-BA3F-AE02A2AE02C6}" destId="{28DC317C-00DF-444B-80A7-F5FB052CB6D3}" srcOrd="5" destOrd="0" presId="urn:microsoft.com/office/officeart/2005/8/layout/chevron1"/>
    <dgm:cxn modelId="{B662F116-DDBB-4558-AC5E-3F1B8DD59FAF}" type="presParOf" srcId="{5612CA2A-E3DA-42C6-BA3F-AE02A2AE02C6}" destId="{AAB06572-FD02-4B9E-A8D9-71C2775F339F}" srcOrd="6" destOrd="0" presId="urn:microsoft.com/office/officeart/2005/8/layout/chevron1"/>
    <dgm:cxn modelId="{CD64CC4B-3B77-4A55-A89E-66688DA0E252}" type="presParOf" srcId="{5612CA2A-E3DA-42C6-BA3F-AE02A2AE02C6}" destId="{D39428EF-510C-49A1-8E0E-4E0F989CDE52}" srcOrd="7" destOrd="0" presId="urn:microsoft.com/office/officeart/2005/8/layout/chevron1"/>
    <dgm:cxn modelId="{288DE0A4-25E9-4E51-AE29-41005DBB2454}" type="presParOf" srcId="{5612CA2A-E3DA-42C6-BA3F-AE02A2AE02C6}" destId="{A0B063E6-D74B-419E-8701-FDAB24097275}" srcOrd="8" destOrd="0" presId="urn:microsoft.com/office/officeart/2005/8/layout/chevron1"/>
    <dgm:cxn modelId="{3098E139-222E-445B-9696-2EC940C75240}" type="presParOf" srcId="{5612CA2A-E3DA-42C6-BA3F-AE02A2AE02C6}" destId="{6E0E9D1F-A2BB-42BC-B75D-E0CC9D9C0C19}" srcOrd="9" destOrd="0" presId="urn:microsoft.com/office/officeart/2005/8/layout/chevron1"/>
    <dgm:cxn modelId="{E18456AD-526F-4248-9DE8-8E68EBDA40F0}" type="presParOf" srcId="{5612CA2A-E3DA-42C6-BA3F-AE02A2AE02C6}" destId="{E7FDE174-9A6D-4168-91AF-F945564B8EC3}"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9692589-1696-49A6-97C1-05F5E73EE46D}" type="doc">
      <dgm:prSet loTypeId="urn:microsoft.com/office/officeart/2005/8/layout/chevron1" loCatId="process" qsTypeId="urn:microsoft.com/office/officeart/2005/8/quickstyle/simple1" qsCatId="simple" csTypeId="urn:microsoft.com/office/officeart/2005/8/colors/accent1_1" csCatId="accent1" phldr="1"/>
      <dgm:spPr/>
    </dgm:pt>
    <dgm:pt modelId="{C7E4ACD1-AF5B-41AF-B416-35821DC2E6C9}">
      <dgm:prSet phldrT="[Tekst]" custT="1"/>
      <dgm:spPr/>
      <dgm:t>
        <a:bodyPr/>
        <a:lstStyle/>
        <a:p>
          <a:r>
            <a:rPr lang="da-DK" sz="900"/>
            <a:t>HENVENDELSE</a:t>
          </a:r>
        </a:p>
        <a:p>
          <a:r>
            <a:rPr lang="da-DK" sz="900"/>
            <a:t>SCREENING</a:t>
          </a:r>
          <a:endParaRPr lang="da-DK" sz="900" dirty="0"/>
        </a:p>
      </dgm:t>
    </dgm:pt>
    <dgm:pt modelId="{5BA02C01-9AAC-4930-BF87-E68BBAB14F8C}" type="parTrans" cxnId="{CF6441CD-E5A9-4DAD-9B8E-20999BB987BA}">
      <dgm:prSet/>
      <dgm:spPr/>
      <dgm:t>
        <a:bodyPr/>
        <a:lstStyle/>
        <a:p>
          <a:endParaRPr lang="da-DK"/>
        </a:p>
      </dgm:t>
    </dgm:pt>
    <dgm:pt modelId="{1E609641-5AE3-4F4C-BA63-A0E0E9014612}" type="sibTrans" cxnId="{CF6441CD-E5A9-4DAD-9B8E-20999BB987BA}">
      <dgm:prSet/>
      <dgm:spPr/>
      <dgm:t>
        <a:bodyPr/>
        <a:lstStyle/>
        <a:p>
          <a:endParaRPr lang="da-DK"/>
        </a:p>
      </dgm:t>
    </dgm:pt>
    <dgm:pt modelId="{8A7D2DBF-2214-4FF3-A391-9710FB30CF45}">
      <dgm:prSet phldrT="[Tekst]" custT="1"/>
      <dgm:spPr/>
      <dgm:t>
        <a:bodyPr/>
        <a:lstStyle/>
        <a:p>
          <a:r>
            <a:rPr lang="da-DK" sz="900"/>
            <a:t>SAGSOPLYSNING</a:t>
          </a:r>
          <a:endParaRPr lang="da-DK" sz="900" dirty="0"/>
        </a:p>
      </dgm:t>
    </dgm:pt>
    <dgm:pt modelId="{5FF7FD9A-33ED-4BED-B6DC-46A28D3529E7}" type="parTrans" cxnId="{616BDE9D-D053-4BE0-8A35-C8734E1A3744}">
      <dgm:prSet/>
      <dgm:spPr/>
      <dgm:t>
        <a:bodyPr/>
        <a:lstStyle/>
        <a:p>
          <a:endParaRPr lang="da-DK"/>
        </a:p>
      </dgm:t>
    </dgm:pt>
    <dgm:pt modelId="{65FE289C-22AF-4086-BF4C-1B8545981322}" type="sibTrans" cxnId="{616BDE9D-D053-4BE0-8A35-C8734E1A3744}">
      <dgm:prSet/>
      <dgm:spPr/>
      <dgm:t>
        <a:bodyPr/>
        <a:lstStyle/>
        <a:p>
          <a:endParaRPr lang="da-DK"/>
        </a:p>
      </dgm:t>
    </dgm:pt>
    <dgm:pt modelId="{91AED261-A312-4492-B83D-542DB58E5201}">
      <dgm:prSet phldrT="[Tekst]"/>
      <dgm:spPr/>
      <dgm:t>
        <a:bodyPr/>
        <a:lstStyle/>
        <a:p>
          <a:r>
            <a:rPr lang="da-DK"/>
            <a:t>FAGLIG VURDERING</a:t>
          </a:r>
          <a:endParaRPr lang="da-DK" dirty="0"/>
        </a:p>
      </dgm:t>
    </dgm:pt>
    <dgm:pt modelId="{F9669AC3-DAD2-4E54-B048-DA0569E27C47}" type="parTrans" cxnId="{77898C19-C75B-4C3E-98E6-836E453FB1C3}">
      <dgm:prSet/>
      <dgm:spPr/>
      <dgm:t>
        <a:bodyPr/>
        <a:lstStyle/>
        <a:p>
          <a:endParaRPr lang="da-DK"/>
        </a:p>
      </dgm:t>
    </dgm:pt>
    <dgm:pt modelId="{BB0DB1EB-0883-48A3-B688-D0F2D3BE2F46}" type="sibTrans" cxnId="{77898C19-C75B-4C3E-98E6-836E453FB1C3}">
      <dgm:prSet/>
      <dgm:spPr/>
      <dgm:t>
        <a:bodyPr/>
        <a:lstStyle/>
        <a:p>
          <a:endParaRPr lang="da-DK"/>
        </a:p>
      </dgm:t>
    </dgm:pt>
    <dgm:pt modelId="{E092CD59-DDFD-48DF-AFB4-B791918D8D41}">
      <dgm:prSet phldrT="[Tekst]"/>
      <dgm:spPr/>
      <dgm:t>
        <a:bodyPr/>
        <a:lstStyle/>
        <a:p>
          <a:r>
            <a:rPr lang="da-DK"/>
            <a:t>AFGØRELSE</a:t>
          </a:r>
          <a:endParaRPr lang="da-DK" dirty="0"/>
        </a:p>
      </dgm:t>
    </dgm:pt>
    <dgm:pt modelId="{CC20FACC-8B70-4B39-976F-D1FAF3BAE53F}" type="parTrans" cxnId="{D6A77640-2305-4FD6-81A3-FCD0136BD476}">
      <dgm:prSet/>
      <dgm:spPr/>
      <dgm:t>
        <a:bodyPr/>
        <a:lstStyle/>
        <a:p>
          <a:endParaRPr lang="da-DK"/>
        </a:p>
      </dgm:t>
    </dgm:pt>
    <dgm:pt modelId="{6B134225-E064-4032-A052-16A3D6A0EB96}" type="sibTrans" cxnId="{D6A77640-2305-4FD6-81A3-FCD0136BD476}">
      <dgm:prSet/>
      <dgm:spPr/>
      <dgm:t>
        <a:bodyPr/>
        <a:lstStyle/>
        <a:p>
          <a:endParaRPr lang="da-DK"/>
        </a:p>
      </dgm:t>
    </dgm:pt>
    <dgm:pt modelId="{BCCCC8AF-C362-4E89-BF01-764095163EFA}">
      <dgm:prSet phldrT="[Tekst]"/>
      <dgm:spPr/>
      <dgm:t>
        <a:bodyPr/>
        <a:lstStyle/>
        <a:p>
          <a:r>
            <a:rPr lang="da-DK"/>
            <a:t>INDSATS</a:t>
          </a:r>
          <a:endParaRPr lang="da-DK" dirty="0"/>
        </a:p>
      </dgm:t>
    </dgm:pt>
    <dgm:pt modelId="{15C3127D-4C28-40C9-B890-8DC1771C29A4}" type="parTrans" cxnId="{C7616F6C-6F64-4B70-9BD3-9209A8665B82}">
      <dgm:prSet/>
      <dgm:spPr/>
      <dgm:t>
        <a:bodyPr/>
        <a:lstStyle/>
        <a:p>
          <a:endParaRPr lang="da-DK"/>
        </a:p>
      </dgm:t>
    </dgm:pt>
    <dgm:pt modelId="{7C05BC1E-2DB0-47A0-BB07-57BA9E7A19B8}" type="sibTrans" cxnId="{C7616F6C-6F64-4B70-9BD3-9209A8665B82}">
      <dgm:prSet/>
      <dgm:spPr/>
      <dgm:t>
        <a:bodyPr/>
        <a:lstStyle/>
        <a:p>
          <a:endParaRPr lang="da-DK"/>
        </a:p>
      </dgm:t>
    </dgm:pt>
    <dgm:pt modelId="{9F4CB768-FFD7-49FF-B24A-7B0AB4CC8862}">
      <dgm:prSet phldrT="[Tekst]"/>
      <dgm:spPr/>
      <dgm:t>
        <a:bodyPr/>
        <a:lstStyle/>
        <a:p>
          <a:r>
            <a:rPr lang="da-DK"/>
            <a:t>OPFØLGNING</a:t>
          </a:r>
          <a:endParaRPr lang="da-DK" dirty="0"/>
        </a:p>
      </dgm:t>
    </dgm:pt>
    <dgm:pt modelId="{99A0FA67-E1A0-422E-9595-74002E29C4F7}" type="parTrans" cxnId="{F577B797-FAA8-4427-BDA2-1C722512C6CE}">
      <dgm:prSet/>
      <dgm:spPr/>
      <dgm:t>
        <a:bodyPr/>
        <a:lstStyle/>
        <a:p>
          <a:endParaRPr lang="da-DK"/>
        </a:p>
      </dgm:t>
    </dgm:pt>
    <dgm:pt modelId="{E4996738-5E8B-4FBA-AF6D-6BDA39276FB8}" type="sibTrans" cxnId="{F577B797-FAA8-4427-BDA2-1C722512C6CE}">
      <dgm:prSet/>
      <dgm:spPr/>
      <dgm:t>
        <a:bodyPr/>
        <a:lstStyle/>
        <a:p>
          <a:endParaRPr lang="da-DK"/>
        </a:p>
      </dgm:t>
    </dgm:pt>
    <dgm:pt modelId="{5612CA2A-E3DA-42C6-BA3F-AE02A2AE02C6}" type="pres">
      <dgm:prSet presAssocID="{99692589-1696-49A6-97C1-05F5E73EE46D}" presName="Name0" presStyleCnt="0">
        <dgm:presLayoutVars>
          <dgm:dir/>
          <dgm:animLvl val="lvl"/>
          <dgm:resizeHandles val="exact"/>
        </dgm:presLayoutVars>
      </dgm:prSet>
      <dgm:spPr/>
    </dgm:pt>
    <dgm:pt modelId="{1231CA7E-B2EE-412A-8ECA-0513532D6CD5}" type="pres">
      <dgm:prSet presAssocID="{C7E4ACD1-AF5B-41AF-B416-35821DC2E6C9}" presName="parTxOnly" presStyleLbl="node1" presStyleIdx="0" presStyleCnt="6" custScaleX="114020" custLinFactNeighborX="-50919" custLinFactNeighborY="-2710">
        <dgm:presLayoutVars>
          <dgm:chMax val="0"/>
          <dgm:chPref val="0"/>
          <dgm:bulletEnabled val="1"/>
        </dgm:presLayoutVars>
      </dgm:prSet>
      <dgm:spPr/>
    </dgm:pt>
    <dgm:pt modelId="{1003B50D-51CF-4E14-80D2-D119CDF5A15B}" type="pres">
      <dgm:prSet presAssocID="{1E609641-5AE3-4F4C-BA63-A0E0E9014612}" presName="parTxOnlySpace" presStyleCnt="0"/>
      <dgm:spPr/>
    </dgm:pt>
    <dgm:pt modelId="{AC78A5B5-5B7C-4097-9C18-6608FE9A7C98}" type="pres">
      <dgm:prSet presAssocID="{8A7D2DBF-2214-4FF3-A391-9710FB30CF45}" presName="parTxOnly" presStyleLbl="node1" presStyleIdx="1" presStyleCnt="6" custScaleX="103612" custLinFactNeighborX="1380" custLinFactNeighborY="-2208">
        <dgm:presLayoutVars>
          <dgm:chMax val="0"/>
          <dgm:chPref val="0"/>
          <dgm:bulletEnabled val="1"/>
        </dgm:presLayoutVars>
      </dgm:prSet>
      <dgm:spPr/>
    </dgm:pt>
    <dgm:pt modelId="{2D5F399E-4486-4FBA-B13E-152D8643E779}" type="pres">
      <dgm:prSet presAssocID="{65FE289C-22AF-4086-BF4C-1B8545981322}" presName="parTxOnlySpace" presStyleCnt="0"/>
      <dgm:spPr/>
    </dgm:pt>
    <dgm:pt modelId="{95258107-2948-4473-B2AB-6AC9D21D2E5F}" type="pres">
      <dgm:prSet presAssocID="{91AED261-A312-4492-B83D-542DB58E5201}" presName="parTxOnly" presStyleLbl="node1" presStyleIdx="2" presStyleCnt="6" custLinFactNeighborX="-9577" custLinFactNeighborY="-2609">
        <dgm:presLayoutVars>
          <dgm:chMax val="0"/>
          <dgm:chPref val="0"/>
          <dgm:bulletEnabled val="1"/>
        </dgm:presLayoutVars>
      </dgm:prSet>
      <dgm:spPr/>
    </dgm:pt>
    <dgm:pt modelId="{28DC317C-00DF-444B-80A7-F5FB052CB6D3}" type="pres">
      <dgm:prSet presAssocID="{BB0DB1EB-0883-48A3-B688-D0F2D3BE2F46}" presName="parTxOnlySpace" presStyleCnt="0"/>
      <dgm:spPr/>
    </dgm:pt>
    <dgm:pt modelId="{AAB06572-FD02-4B9E-A8D9-71C2775F339F}" type="pres">
      <dgm:prSet presAssocID="{E092CD59-DDFD-48DF-AFB4-B791918D8D41}" presName="parTxOnly" presStyleLbl="node1" presStyleIdx="3" presStyleCnt="6" custLinFactX="159031" custLinFactNeighborX="200000" custLinFactNeighborY="-2709">
        <dgm:presLayoutVars>
          <dgm:chMax val="0"/>
          <dgm:chPref val="0"/>
          <dgm:bulletEnabled val="1"/>
        </dgm:presLayoutVars>
      </dgm:prSet>
      <dgm:spPr/>
    </dgm:pt>
    <dgm:pt modelId="{D39428EF-510C-49A1-8E0E-4E0F989CDE52}" type="pres">
      <dgm:prSet presAssocID="{6B134225-E064-4032-A052-16A3D6A0EB96}" presName="parTxOnlySpace" presStyleCnt="0"/>
      <dgm:spPr/>
    </dgm:pt>
    <dgm:pt modelId="{A0B063E6-D74B-419E-8701-FDAB24097275}" type="pres">
      <dgm:prSet presAssocID="{BCCCC8AF-C362-4E89-BF01-764095163EFA}" presName="parTxOnly" presStyleLbl="node1" presStyleIdx="4" presStyleCnt="6" custScaleY="100535" custLinFactX="-83742" custLinFactNeighborX="-100000" custLinFactNeighborY="-3536">
        <dgm:presLayoutVars>
          <dgm:chMax val="0"/>
          <dgm:chPref val="0"/>
          <dgm:bulletEnabled val="1"/>
        </dgm:presLayoutVars>
      </dgm:prSet>
      <dgm:spPr/>
    </dgm:pt>
    <dgm:pt modelId="{6E0E9D1F-A2BB-42BC-B75D-E0CC9D9C0C19}" type="pres">
      <dgm:prSet presAssocID="{7C05BC1E-2DB0-47A0-BB07-57BA9E7A19B8}" presName="parTxOnlySpace" presStyleCnt="0"/>
      <dgm:spPr/>
    </dgm:pt>
    <dgm:pt modelId="{E7FDE174-9A6D-4168-91AF-F945564B8EC3}" type="pres">
      <dgm:prSet presAssocID="{9F4CB768-FFD7-49FF-B24A-7B0AB4CC8862}" presName="parTxOnly" presStyleLbl="node1" presStyleIdx="5" presStyleCnt="6" custLinFactX="-86656" custLinFactNeighborX="-100000" custLinFactNeighborY="-3430">
        <dgm:presLayoutVars>
          <dgm:chMax val="0"/>
          <dgm:chPref val="0"/>
          <dgm:bulletEnabled val="1"/>
        </dgm:presLayoutVars>
      </dgm:prSet>
      <dgm:spPr/>
    </dgm:pt>
  </dgm:ptLst>
  <dgm:cxnLst>
    <dgm:cxn modelId="{77898C19-C75B-4C3E-98E6-836E453FB1C3}" srcId="{99692589-1696-49A6-97C1-05F5E73EE46D}" destId="{91AED261-A312-4492-B83D-542DB58E5201}" srcOrd="2" destOrd="0" parTransId="{F9669AC3-DAD2-4E54-B048-DA0569E27C47}" sibTransId="{BB0DB1EB-0883-48A3-B688-D0F2D3BE2F46}"/>
    <dgm:cxn modelId="{EF7EA227-CF21-43F5-B6D8-4B9D65EBBD6C}" type="presOf" srcId="{99692589-1696-49A6-97C1-05F5E73EE46D}" destId="{5612CA2A-E3DA-42C6-BA3F-AE02A2AE02C6}" srcOrd="0" destOrd="0" presId="urn:microsoft.com/office/officeart/2005/8/layout/chevron1"/>
    <dgm:cxn modelId="{70081C36-1C69-4949-AC38-36091E0E8DEF}" type="presOf" srcId="{9F4CB768-FFD7-49FF-B24A-7B0AB4CC8862}" destId="{E7FDE174-9A6D-4168-91AF-F945564B8EC3}" srcOrd="0" destOrd="0" presId="urn:microsoft.com/office/officeart/2005/8/layout/chevron1"/>
    <dgm:cxn modelId="{D6A77640-2305-4FD6-81A3-FCD0136BD476}" srcId="{99692589-1696-49A6-97C1-05F5E73EE46D}" destId="{E092CD59-DDFD-48DF-AFB4-B791918D8D41}" srcOrd="3" destOrd="0" parTransId="{CC20FACC-8B70-4B39-976F-D1FAF3BAE53F}" sibTransId="{6B134225-E064-4032-A052-16A3D6A0EB96}"/>
    <dgm:cxn modelId="{C7616F6C-6F64-4B70-9BD3-9209A8665B82}" srcId="{99692589-1696-49A6-97C1-05F5E73EE46D}" destId="{BCCCC8AF-C362-4E89-BF01-764095163EFA}" srcOrd="4" destOrd="0" parTransId="{15C3127D-4C28-40C9-B890-8DC1771C29A4}" sibTransId="{7C05BC1E-2DB0-47A0-BB07-57BA9E7A19B8}"/>
    <dgm:cxn modelId="{95836254-568B-492C-AFE0-1F5D0A3C3E0F}" type="presOf" srcId="{91AED261-A312-4492-B83D-542DB58E5201}" destId="{95258107-2948-4473-B2AB-6AC9D21D2E5F}" srcOrd="0" destOrd="0" presId="urn:microsoft.com/office/officeart/2005/8/layout/chevron1"/>
    <dgm:cxn modelId="{F577B797-FAA8-4427-BDA2-1C722512C6CE}" srcId="{99692589-1696-49A6-97C1-05F5E73EE46D}" destId="{9F4CB768-FFD7-49FF-B24A-7B0AB4CC8862}" srcOrd="5" destOrd="0" parTransId="{99A0FA67-E1A0-422E-9595-74002E29C4F7}" sibTransId="{E4996738-5E8B-4FBA-AF6D-6BDA39276FB8}"/>
    <dgm:cxn modelId="{616BDE9D-D053-4BE0-8A35-C8734E1A3744}" srcId="{99692589-1696-49A6-97C1-05F5E73EE46D}" destId="{8A7D2DBF-2214-4FF3-A391-9710FB30CF45}" srcOrd="1" destOrd="0" parTransId="{5FF7FD9A-33ED-4BED-B6DC-46A28D3529E7}" sibTransId="{65FE289C-22AF-4086-BF4C-1B8545981322}"/>
    <dgm:cxn modelId="{616958A1-AE02-483D-BF60-3F83053390CC}" type="presOf" srcId="{C7E4ACD1-AF5B-41AF-B416-35821DC2E6C9}" destId="{1231CA7E-B2EE-412A-8ECA-0513532D6CD5}" srcOrd="0" destOrd="0" presId="urn:microsoft.com/office/officeart/2005/8/layout/chevron1"/>
    <dgm:cxn modelId="{CF6441CD-E5A9-4DAD-9B8E-20999BB987BA}" srcId="{99692589-1696-49A6-97C1-05F5E73EE46D}" destId="{C7E4ACD1-AF5B-41AF-B416-35821DC2E6C9}" srcOrd="0" destOrd="0" parTransId="{5BA02C01-9AAC-4930-BF87-E68BBAB14F8C}" sibTransId="{1E609641-5AE3-4F4C-BA63-A0E0E9014612}"/>
    <dgm:cxn modelId="{5F2E1ECF-8809-49C8-8C48-97B788512716}" type="presOf" srcId="{8A7D2DBF-2214-4FF3-A391-9710FB30CF45}" destId="{AC78A5B5-5B7C-4097-9C18-6608FE9A7C98}" srcOrd="0" destOrd="0" presId="urn:microsoft.com/office/officeart/2005/8/layout/chevron1"/>
    <dgm:cxn modelId="{6B4BC6EB-2123-4999-801E-50188FF70B68}" type="presOf" srcId="{E092CD59-DDFD-48DF-AFB4-B791918D8D41}" destId="{AAB06572-FD02-4B9E-A8D9-71C2775F339F}" srcOrd="0" destOrd="0" presId="urn:microsoft.com/office/officeart/2005/8/layout/chevron1"/>
    <dgm:cxn modelId="{58AFF6F9-C01C-4EF5-BDBC-24E6DB623D5C}" type="presOf" srcId="{BCCCC8AF-C362-4E89-BF01-764095163EFA}" destId="{A0B063E6-D74B-419E-8701-FDAB24097275}" srcOrd="0" destOrd="0" presId="urn:microsoft.com/office/officeart/2005/8/layout/chevron1"/>
    <dgm:cxn modelId="{80151A0A-79D7-4E7B-AF7F-89047257A552}" type="presParOf" srcId="{5612CA2A-E3DA-42C6-BA3F-AE02A2AE02C6}" destId="{1231CA7E-B2EE-412A-8ECA-0513532D6CD5}" srcOrd="0" destOrd="0" presId="urn:microsoft.com/office/officeart/2005/8/layout/chevron1"/>
    <dgm:cxn modelId="{271F4E7D-5789-4C9F-8CBD-AA1247F26B13}" type="presParOf" srcId="{5612CA2A-E3DA-42C6-BA3F-AE02A2AE02C6}" destId="{1003B50D-51CF-4E14-80D2-D119CDF5A15B}" srcOrd="1" destOrd="0" presId="urn:microsoft.com/office/officeart/2005/8/layout/chevron1"/>
    <dgm:cxn modelId="{3BCA5FC1-26F6-404C-9961-6CE6E7DC6D35}" type="presParOf" srcId="{5612CA2A-E3DA-42C6-BA3F-AE02A2AE02C6}" destId="{AC78A5B5-5B7C-4097-9C18-6608FE9A7C98}" srcOrd="2" destOrd="0" presId="urn:microsoft.com/office/officeart/2005/8/layout/chevron1"/>
    <dgm:cxn modelId="{D423FB8D-EAE8-44E4-BC88-DC5E4000900E}" type="presParOf" srcId="{5612CA2A-E3DA-42C6-BA3F-AE02A2AE02C6}" destId="{2D5F399E-4486-4FBA-B13E-152D8643E779}" srcOrd="3" destOrd="0" presId="urn:microsoft.com/office/officeart/2005/8/layout/chevron1"/>
    <dgm:cxn modelId="{166CF0F6-C55B-4F85-B773-DAE4EE9B37BC}" type="presParOf" srcId="{5612CA2A-E3DA-42C6-BA3F-AE02A2AE02C6}" destId="{95258107-2948-4473-B2AB-6AC9D21D2E5F}" srcOrd="4" destOrd="0" presId="urn:microsoft.com/office/officeart/2005/8/layout/chevron1"/>
    <dgm:cxn modelId="{57D581B5-AEEF-404A-9A03-23F9408E32F9}" type="presParOf" srcId="{5612CA2A-E3DA-42C6-BA3F-AE02A2AE02C6}" destId="{28DC317C-00DF-444B-80A7-F5FB052CB6D3}" srcOrd="5" destOrd="0" presId="urn:microsoft.com/office/officeart/2005/8/layout/chevron1"/>
    <dgm:cxn modelId="{8C0C82F8-BE46-493C-B57A-8903750E5A51}" type="presParOf" srcId="{5612CA2A-E3DA-42C6-BA3F-AE02A2AE02C6}" destId="{AAB06572-FD02-4B9E-A8D9-71C2775F339F}" srcOrd="6" destOrd="0" presId="urn:microsoft.com/office/officeart/2005/8/layout/chevron1"/>
    <dgm:cxn modelId="{140C1E87-0977-47CE-A661-E180F2516B33}" type="presParOf" srcId="{5612CA2A-E3DA-42C6-BA3F-AE02A2AE02C6}" destId="{D39428EF-510C-49A1-8E0E-4E0F989CDE52}" srcOrd="7" destOrd="0" presId="urn:microsoft.com/office/officeart/2005/8/layout/chevron1"/>
    <dgm:cxn modelId="{875E5B41-56AE-4623-BC50-418DFE4BF684}" type="presParOf" srcId="{5612CA2A-E3DA-42C6-BA3F-AE02A2AE02C6}" destId="{A0B063E6-D74B-419E-8701-FDAB24097275}" srcOrd="8" destOrd="0" presId="urn:microsoft.com/office/officeart/2005/8/layout/chevron1"/>
    <dgm:cxn modelId="{B8038C28-0173-47D5-879C-FABCE6A62E53}" type="presParOf" srcId="{5612CA2A-E3DA-42C6-BA3F-AE02A2AE02C6}" destId="{6E0E9D1F-A2BB-42BC-B75D-E0CC9D9C0C19}" srcOrd="9" destOrd="0" presId="urn:microsoft.com/office/officeart/2005/8/layout/chevron1"/>
    <dgm:cxn modelId="{F5DF2B7B-8C55-4110-8D70-7390CE39E6F2}" type="presParOf" srcId="{5612CA2A-E3DA-42C6-BA3F-AE02A2AE02C6}" destId="{E7FDE174-9A6D-4168-91AF-F945564B8EC3}"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9692589-1696-49A6-97C1-05F5E73EE46D}" type="doc">
      <dgm:prSet loTypeId="urn:microsoft.com/office/officeart/2005/8/layout/chevron1" loCatId="process" qsTypeId="urn:microsoft.com/office/officeart/2005/8/quickstyle/simple1" qsCatId="simple" csTypeId="urn:microsoft.com/office/officeart/2005/8/colors/accent1_1" csCatId="accent1" phldr="1"/>
      <dgm:spPr/>
    </dgm:pt>
    <dgm:pt modelId="{C7E4ACD1-AF5B-41AF-B416-35821DC2E6C9}">
      <dgm:prSet phldrT="[Tekst]" custT="1"/>
      <dgm:spPr/>
      <dgm:t>
        <a:bodyPr/>
        <a:lstStyle/>
        <a:p>
          <a:r>
            <a:rPr lang="da-DK" sz="900"/>
            <a:t>HENVENDELSE</a:t>
          </a:r>
        </a:p>
        <a:p>
          <a:r>
            <a:rPr lang="da-DK" sz="900"/>
            <a:t>SCREENING</a:t>
          </a:r>
          <a:endParaRPr lang="da-DK" sz="900" dirty="0"/>
        </a:p>
      </dgm:t>
    </dgm:pt>
    <dgm:pt modelId="{5BA02C01-9AAC-4930-BF87-E68BBAB14F8C}" type="parTrans" cxnId="{CF6441CD-E5A9-4DAD-9B8E-20999BB987BA}">
      <dgm:prSet/>
      <dgm:spPr/>
      <dgm:t>
        <a:bodyPr/>
        <a:lstStyle/>
        <a:p>
          <a:endParaRPr lang="da-DK"/>
        </a:p>
      </dgm:t>
    </dgm:pt>
    <dgm:pt modelId="{1E609641-5AE3-4F4C-BA63-A0E0E9014612}" type="sibTrans" cxnId="{CF6441CD-E5A9-4DAD-9B8E-20999BB987BA}">
      <dgm:prSet/>
      <dgm:spPr/>
      <dgm:t>
        <a:bodyPr/>
        <a:lstStyle/>
        <a:p>
          <a:endParaRPr lang="da-DK"/>
        </a:p>
      </dgm:t>
    </dgm:pt>
    <dgm:pt modelId="{8A7D2DBF-2214-4FF3-A391-9710FB30CF45}">
      <dgm:prSet phldrT="[Tekst]" custT="1"/>
      <dgm:spPr/>
      <dgm:t>
        <a:bodyPr/>
        <a:lstStyle/>
        <a:p>
          <a:r>
            <a:rPr lang="da-DK" sz="900"/>
            <a:t>SAGSOPLYSNING</a:t>
          </a:r>
          <a:endParaRPr lang="da-DK" sz="900" dirty="0"/>
        </a:p>
      </dgm:t>
    </dgm:pt>
    <dgm:pt modelId="{5FF7FD9A-33ED-4BED-B6DC-46A28D3529E7}" type="parTrans" cxnId="{616BDE9D-D053-4BE0-8A35-C8734E1A3744}">
      <dgm:prSet/>
      <dgm:spPr/>
      <dgm:t>
        <a:bodyPr/>
        <a:lstStyle/>
        <a:p>
          <a:endParaRPr lang="da-DK"/>
        </a:p>
      </dgm:t>
    </dgm:pt>
    <dgm:pt modelId="{65FE289C-22AF-4086-BF4C-1B8545981322}" type="sibTrans" cxnId="{616BDE9D-D053-4BE0-8A35-C8734E1A3744}">
      <dgm:prSet/>
      <dgm:spPr/>
      <dgm:t>
        <a:bodyPr/>
        <a:lstStyle/>
        <a:p>
          <a:endParaRPr lang="da-DK"/>
        </a:p>
      </dgm:t>
    </dgm:pt>
    <dgm:pt modelId="{91AED261-A312-4492-B83D-542DB58E5201}">
      <dgm:prSet phldrT="[Tekst]"/>
      <dgm:spPr/>
      <dgm:t>
        <a:bodyPr/>
        <a:lstStyle/>
        <a:p>
          <a:r>
            <a:rPr lang="da-DK"/>
            <a:t>FAGLIG VURDERING</a:t>
          </a:r>
          <a:endParaRPr lang="da-DK" dirty="0"/>
        </a:p>
      </dgm:t>
    </dgm:pt>
    <dgm:pt modelId="{F9669AC3-DAD2-4E54-B048-DA0569E27C47}" type="parTrans" cxnId="{77898C19-C75B-4C3E-98E6-836E453FB1C3}">
      <dgm:prSet/>
      <dgm:spPr/>
      <dgm:t>
        <a:bodyPr/>
        <a:lstStyle/>
        <a:p>
          <a:endParaRPr lang="da-DK"/>
        </a:p>
      </dgm:t>
    </dgm:pt>
    <dgm:pt modelId="{BB0DB1EB-0883-48A3-B688-D0F2D3BE2F46}" type="sibTrans" cxnId="{77898C19-C75B-4C3E-98E6-836E453FB1C3}">
      <dgm:prSet/>
      <dgm:spPr/>
      <dgm:t>
        <a:bodyPr/>
        <a:lstStyle/>
        <a:p>
          <a:endParaRPr lang="da-DK"/>
        </a:p>
      </dgm:t>
    </dgm:pt>
    <dgm:pt modelId="{E092CD59-DDFD-48DF-AFB4-B791918D8D41}">
      <dgm:prSet phldrT="[Tekst]"/>
      <dgm:spPr/>
      <dgm:t>
        <a:bodyPr/>
        <a:lstStyle/>
        <a:p>
          <a:r>
            <a:rPr lang="da-DK"/>
            <a:t>AFGØRELSE</a:t>
          </a:r>
          <a:endParaRPr lang="da-DK" dirty="0"/>
        </a:p>
      </dgm:t>
    </dgm:pt>
    <dgm:pt modelId="{CC20FACC-8B70-4B39-976F-D1FAF3BAE53F}" type="parTrans" cxnId="{D6A77640-2305-4FD6-81A3-FCD0136BD476}">
      <dgm:prSet/>
      <dgm:spPr/>
      <dgm:t>
        <a:bodyPr/>
        <a:lstStyle/>
        <a:p>
          <a:endParaRPr lang="da-DK"/>
        </a:p>
      </dgm:t>
    </dgm:pt>
    <dgm:pt modelId="{6B134225-E064-4032-A052-16A3D6A0EB96}" type="sibTrans" cxnId="{D6A77640-2305-4FD6-81A3-FCD0136BD476}">
      <dgm:prSet/>
      <dgm:spPr/>
      <dgm:t>
        <a:bodyPr/>
        <a:lstStyle/>
        <a:p>
          <a:endParaRPr lang="da-DK"/>
        </a:p>
      </dgm:t>
    </dgm:pt>
    <dgm:pt modelId="{BCCCC8AF-C362-4E89-BF01-764095163EFA}">
      <dgm:prSet phldrT="[Tekst]"/>
      <dgm:spPr/>
      <dgm:t>
        <a:bodyPr/>
        <a:lstStyle/>
        <a:p>
          <a:r>
            <a:rPr lang="da-DK"/>
            <a:t>INDSATS</a:t>
          </a:r>
          <a:endParaRPr lang="da-DK" dirty="0"/>
        </a:p>
      </dgm:t>
    </dgm:pt>
    <dgm:pt modelId="{15C3127D-4C28-40C9-B890-8DC1771C29A4}" type="parTrans" cxnId="{C7616F6C-6F64-4B70-9BD3-9209A8665B82}">
      <dgm:prSet/>
      <dgm:spPr/>
      <dgm:t>
        <a:bodyPr/>
        <a:lstStyle/>
        <a:p>
          <a:endParaRPr lang="da-DK"/>
        </a:p>
      </dgm:t>
    </dgm:pt>
    <dgm:pt modelId="{7C05BC1E-2DB0-47A0-BB07-57BA9E7A19B8}" type="sibTrans" cxnId="{C7616F6C-6F64-4B70-9BD3-9209A8665B82}">
      <dgm:prSet/>
      <dgm:spPr/>
      <dgm:t>
        <a:bodyPr/>
        <a:lstStyle/>
        <a:p>
          <a:endParaRPr lang="da-DK"/>
        </a:p>
      </dgm:t>
    </dgm:pt>
    <dgm:pt modelId="{9F4CB768-FFD7-49FF-B24A-7B0AB4CC8862}">
      <dgm:prSet phldrT="[Tekst]"/>
      <dgm:spPr/>
      <dgm:t>
        <a:bodyPr/>
        <a:lstStyle/>
        <a:p>
          <a:r>
            <a:rPr lang="da-DK"/>
            <a:t>OPFØLGNING</a:t>
          </a:r>
          <a:endParaRPr lang="da-DK" dirty="0"/>
        </a:p>
      </dgm:t>
    </dgm:pt>
    <dgm:pt modelId="{99A0FA67-E1A0-422E-9595-74002E29C4F7}" type="parTrans" cxnId="{F577B797-FAA8-4427-BDA2-1C722512C6CE}">
      <dgm:prSet/>
      <dgm:spPr/>
      <dgm:t>
        <a:bodyPr/>
        <a:lstStyle/>
        <a:p>
          <a:endParaRPr lang="da-DK"/>
        </a:p>
      </dgm:t>
    </dgm:pt>
    <dgm:pt modelId="{E4996738-5E8B-4FBA-AF6D-6BDA39276FB8}" type="sibTrans" cxnId="{F577B797-FAA8-4427-BDA2-1C722512C6CE}">
      <dgm:prSet/>
      <dgm:spPr/>
      <dgm:t>
        <a:bodyPr/>
        <a:lstStyle/>
        <a:p>
          <a:endParaRPr lang="da-DK"/>
        </a:p>
      </dgm:t>
    </dgm:pt>
    <dgm:pt modelId="{5612CA2A-E3DA-42C6-BA3F-AE02A2AE02C6}" type="pres">
      <dgm:prSet presAssocID="{99692589-1696-49A6-97C1-05F5E73EE46D}" presName="Name0" presStyleCnt="0">
        <dgm:presLayoutVars>
          <dgm:dir/>
          <dgm:animLvl val="lvl"/>
          <dgm:resizeHandles val="exact"/>
        </dgm:presLayoutVars>
      </dgm:prSet>
      <dgm:spPr/>
    </dgm:pt>
    <dgm:pt modelId="{1231CA7E-B2EE-412A-8ECA-0513532D6CD5}" type="pres">
      <dgm:prSet presAssocID="{C7E4ACD1-AF5B-41AF-B416-35821DC2E6C9}" presName="parTxOnly" presStyleLbl="node1" presStyleIdx="0" presStyleCnt="6" custScaleX="114020" custLinFactNeighborX="-50919" custLinFactNeighborY="-2710">
        <dgm:presLayoutVars>
          <dgm:chMax val="0"/>
          <dgm:chPref val="0"/>
          <dgm:bulletEnabled val="1"/>
        </dgm:presLayoutVars>
      </dgm:prSet>
      <dgm:spPr/>
    </dgm:pt>
    <dgm:pt modelId="{1003B50D-51CF-4E14-80D2-D119CDF5A15B}" type="pres">
      <dgm:prSet presAssocID="{1E609641-5AE3-4F4C-BA63-A0E0E9014612}" presName="parTxOnlySpace" presStyleCnt="0"/>
      <dgm:spPr/>
    </dgm:pt>
    <dgm:pt modelId="{AC78A5B5-5B7C-4097-9C18-6608FE9A7C98}" type="pres">
      <dgm:prSet presAssocID="{8A7D2DBF-2214-4FF3-A391-9710FB30CF45}" presName="parTxOnly" presStyleLbl="node1" presStyleIdx="1" presStyleCnt="6" custScaleX="103612" custLinFactNeighborX="-6307" custLinFactNeighborY="-1541">
        <dgm:presLayoutVars>
          <dgm:chMax val="0"/>
          <dgm:chPref val="0"/>
          <dgm:bulletEnabled val="1"/>
        </dgm:presLayoutVars>
      </dgm:prSet>
      <dgm:spPr/>
    </dgm:pt>
    <dgm:pt modelId="{2D5F399E-4486-4FBA-B13E-152D8643E779}" type="pres">
      <dgm:prSet presAssocID="{65FE289C-22AF-4086-BF4C-1B8545981322}" presName="parTxOnlySpace" presStyleCnt="0"/>
      <dgm:spPr/>
    </dgm:pt>
    <dgm:pt modelId="{95258107-2948-4473-B2AB-6AC9D21D2E5F}" type="pres">
      <dgm:prSet presAssocID="{91AED261-A312-4492-B83D-542DB58E5201}" presName="parTxOnly" presStyleLbl="node1" presStyleIdx="2" presStyleCnt="6" custLinFactNeighborX="23676" custLinFactNeighborY="17">
        <dgm:presLayoutVars>
          <dgm:chMax val="0"/>
          <dgm:chPref val="0"/>
          <dgm:bulletEnabled val="1"/>
        </dgm:presLayoutVars>
      </dgm:prSet>
      <dgm:spPr/>
    </dgm:pt>
    <dgm:pt modelId="{28DC317C-00DF-444B-80A7-F5FB052CB6D3}" type="pres">
      <dgm:prSet presAssocID="{BB0DB1EB-0883-48A3-B688-D0F2D3BE2F46}" presName="parTxOnlySpace" presStyleCnt="0"/>
      <dgm:spPr/>
    </dgm:pt>
    <dgm:pt modelId="{AAB06572-FD02-4B9E-A8D9-71C2775F339F}" type="pres">
      <dgm:prSet presAssocID="{E092CD59-DDFD-48DF-AFB4-B791918D8D41}" presName="parTxOnly" presStyleLbl="node1" presStyleIdx="3" presStyleCnt="6" custLinFactX="159031" custLinFactNeighborX="200000" custLinFactNeighborY="-2709">
        <dgm:presLayoutVars>
          <dgm:chMax val="0"/>
          <dgm:chPref val="0"/>
          <dgm:bulletEnabled val="1"/>
        </dgm:presLayoutVars>
      </dgm:prSet>
      <dgm:spPr/>
    </dgm:pt>
    <dgm:pt modelId="{D39428EF-510C-49A1-8E0E-4E0F989CDE52}" type="pres">
      <dgm:prSet presAssocID="{6B134225-E064-4032-A052-16A3D6A0EB96}" presName="parTxOnlySpace" presStyleCnt="0"/>
      <dgm:spPr/>
    </dgm:pt>
    <dgm:pt modelId="{A0B063E6-D74B-419E-8701-FDAB24097275}" type="pres">
      <dgm:prSet presAssocID="{BCCCC8AF-C362-4E89-BF01-764095163EFA}" presName="parTxOnly" presStyleLbl="node1" presStyleIdx="4" presStyleCnt="6" custScaleY="100535" custLinFactX="-80929" custLinFactNeighborX="-100000" custLinFactNeighborY="-1304">
        <dgm:presLayoutVars>
          <dgm:chMax val="0"/>
          <dgm:chPref val="0"/>
          <dgm:bulletEnabled val="1"/>
        </dgm:presLayoutVars>
      </dgm:prSet>
      <dgm:spPr/>
    </dgm:pt>
    <dgm:pt modelId="{6E0E9D1F-A2BB-42BC-B75D-E0CC9D9C0C19}" type="pres">
      <dgm:prSet presAssocID="{7C05BC1E-2DB0-47A0-BB07-57BA9E7A19B8}" presName="parTxOnlySpace" presStyleCnt="0"/>
      <dgm:spPr/>
    </dgm:pt>
    <dgm:pt modelId="{E7FDE174-9A6D-4168-91AF-F945564B8EC3}" type="pres">
      <dgm:prSet presAssocID="{9F4CB768-FFD7-49FF-B24A-7B0AB4CC8862}" presName="parTxOnly" presStyleLbl="node1" presStyleIdx="5" presStyleCnt="6" custLinFactX="-86656" custLinFactNeighborX="-100000" custLinFactNeighborY="-3430">
        <dgm:presLayoutVars>
          <dgm:chMax val="0"/>
          <dgm:chPref val="0"/>
          <dgm:bulletEnabled val="1"/>
        </dgm:presLayoutVars>
      </dgm:prSet>
      <dgm:spPr/>
    </dgm:pt>
  </dgm:ptLst>
  <dgm:cxnLst>
    <dgm:cxn modelId="{91A9F909-61CA-4A0F-B797-2A0C59699B97}" type="presOf" srcId="{C7E4ACD1-AF5B-41AF-B416-35821DC2E6C9}" destId="{1231CA7E-B2EE-412A-8ECA-0513532D6CD5}" srcOrd="0" destOrd="0" presId="urn:microsoft.com/office/officeart/2005/8/layout/chevron1"/>
    <dgm:cxn modelId="{77898C19-C75B-4C3E-98E6-836E453FB1C3}" srcId="{99692589-1696-49A6-97C1-05F5E73EE46D}" destId="{91AED261-A312-4492-B83D-542DB58E5201}" srcOrd="2" destOrd="0" parTransId="{F9669AC3-DAD2-4E54-B048-DA0569E27C47}" sibTransId="{BB0DB1EB-0883-48A3-B688-D0F2D3BE2F46}"/>
    <dgm:cxn modelId="{60988138-2CC9-45C0-9EA9-B81594AACA32}" type="presOf" srcId="{E092CD59-DDFD-48DF-AFB4-B791918D8D41}" destId="{AAB06572-FD02-4B9E-A8D9-71C2775F339F}" srcOrd="0" destOrd="0" presId="urn:microsoft.com/office/officeart/2005/8/layout/chevron1"/>
    <dgm:cxn modelId="{D6A77640-2305-4FD6-81A3-FCD0136BD476}" srcId="{99692589-1696-49A6-97C1-05F5E73EE46D}" destId="{E092CD59-DDFD-48DF-AFB4-B791918D8D41}" srcOrd="3" destOrd="0" parTransId="{CC20FACC-8B70-4B39-976F-D1FAF3BAE53F}" sibTransId="{6B134225-E064-4032-A052-16A3D6A0EB96}"/>
    <dgm:cxn modelId="{C7616F6C-6F64-4B70-9BD3-9209A8665B82}" srcId="{99692589-1696-49A6-97C1-05F5E73EE46D}" destId="{BCCCC8AF-C362-4E89-BF01-764095163EFA}" srcOrd="4" destOrd="0" parTransId="{15C3127D-4C28-40C9-B890-8DC1771C29A4}" sibTransId="{7C05BC1E-2DB0-47A0-BB07-57BA9E7A19B8}"/>
    <dgm:cxn modelId="{BD0C5D7C-309A-43C0-AB04-73180ADD2AD8}" type="presOf" srcId="{99692589-1696-49A6-97C1-05F5E73EE46D}" destId="{5612CA2A-E3DA-42C6-BA3F-AE02A2AE02C6}" srcOrd="0" destOrd="0" presId="urn:microsoft.com/office/officeart/2005/8/layout/chevron1"/>
    <dgm:cxn modelId="{F577B797-FAA8-4427-BDA2-1C722512C6CE}" srcId="{99692589-1696-49A6-97C1-05F5E73EE46D}" destId="{9F4CB768-FFD7-49FF-B24A-7B0AB4CC8862}" srcOrd="5" destOrd="0" parTransId="{99A0FA67-E1A0-422E-9595-74002E29C4F7}" sibTransId="{E4996738-5E8B-4FBA-AF6D-6BDA39276FB8}"/>
    <dgm:cxn modelId="{616BDE9D-D053-4BE0-8A35-C8734E1A3744}" srcId="{99692589-1696-49A6-97C1-05F5E73EE46D}" destId="{8A7D2DBF-2214-4FF3-A391-9710FB30CF45}" srcOrd="1" destOrd="0" parTransId="{5FF7FD9A-33ED-4BED-B6DC-46A28D3529E7}" sibTransId="{65FE289C-22AF-4086-BF4C-1B8545981322}"/>
    <dgm:cxn modelId="{9A1180A3-A247-4FD4-9333-4575CA534E7A}" type="presOf" srcId="{9F4CB768-FFD7-49FF-B24A-7B0AB4CC8862}" destId="{E7FDE174-9A6D-4168-91AF-F945564B8EC3}" srcOrd="0" destOrd="0" presId="urn:microsoft.com/office/officeart/2005/8/layout/chevron1"/>
    <dgm:cxn modelId="{7594F8A4-748E-474A-AEDD-A83CAFF8BABA}" type="presOf" srcId="{BCCCC8AF-C362-4E89-BF01-764095163EFA}" destId="{A0B063E6-D74B-419E-8701-FDAB24097275}" srcOrd="0" destOrd="0" presId="urn:microsoft.com/office/officeart/2005/8/layout/chevron1"/>
    <dgm:cxn modelId="{7F07A2B4-9BF6-4E64-9C10-2044FB8359F7}" type="presOf" srcId="{91AED261-A312-4492-B83D-542DB58E5201}" destId="{95258107-2948-4473-B2AB-6AC9D21D2E5F}" srcOrd="0" destOrd="0" presId="urn:microsoft.com/office/officeart/2005/8/layout/chevron1"/>
    <dgm:cxn modelId="{CF6441CD-E5A9-4DAD-9B8E-20999BB987BA}" srcId="{99692589-1696-49A6-97C1-05F5E73EE46D}" destId="{C7E4ACD1-AF5B-41AF-B416-35821DC2E6C9}" srcOrd="0" destOrd="0" parTransId="{5BA02C01-9AAC-4930-BF87-E68BBAB14F8C}" sibTransId="{1E609641-5AE3-4F4C-BA63-A0E0E9014612}"/>
    <dgm:cxn modelId="{8AAC0DD6-773B-4FB2-9B08-33F1F1D4E218}" type="presOf" srcId="{8A7D2DBF-2214-4FF3-A391-9710FB30CF45}" destId="{AC78A5B5-5B7C-4097-9C18-6608FE9A7C98}" srcOrd="0" destOrd="0" presId="urn:microsoft.com/office/officeart/2005/8/layout/chevron1"/>
    <dgm:cxn modelId="{ACA15388-6595-4C42-9FAB-312AABB81F4C}" type="presParOf" srcId="{5612CA2A-E3DA-42C6-BA3F-AE02A2AE02C6}" destId="{1231CA7E-B2EE-412A-8ECA-0513532D6CD5}" srcOrd="0" destOrd="0" presId="urn:microsoft.com/office/officeart/2005/8/layout/chevron1"/>
    <dgm:cxn modelId="{FC658018-4AFE-41F6-8047-15A381871944}" type="presParOf" srcId="{5612CA2A-E3DA-42C6-BA3F-AE02A2AE02C6}" destId="{1003B50D-51CF-4E14-80D2-D119CDF5A15B}" srcOrd="1" destOrd="0" presId="urn:microsoft.com/office/officeart/2005/8/layout/chevron1"/>
    <dgm:cxn modelId="{60BBD23A-0E12-4AAF-A9E2-71278C295AF9}" type="presParOf" srcId="{5612CA2A-E3DA-42C6-BA3F-AE02A2AE02C6}" destId="{AC78A5B5-5B7C-4097-9C18-6608FE9A7C98}" srcOrd="2" destOrd="0" presId="urn:microsoft.com/office/officeart/2005/8/layout/chevron1"/>
    <dgm:cxn modelId="{7AEA70C4-B6C2-4DA1-9EC6-1466F8F302E6}" type="presParOf" srcId="{5612CA2A-E3DA-42C6-BA3F-AE02A2AE02C6}" destId="{2D5F399E-4486-4FBA-B13E-152D8643E779}" srcOrd="3" destOrd="0" presId="urn:microsoft.com/office/officeart/2005/8/layout/chevron1"/>
    <dgm:cxn modelId="{AD05F2ED-615C-4156-B9A0-229F2EB175AB}" type="presParOf" srcId="{5612CA2A-E3DA-42C6-BA3F-AE02A2AE02C6}" destId="{95258107-2948-4473-B2AB-6AC9D21D2E5F}" srcOrd="4" destOrd="0" presId="urn:microsoft.com/office/officeart/2005/8/layout/chevron1"/>
    <dgm:cxn modelId="{8A9D7434-1909-4B2F-AFDB-008D055FD547}" type="presParOf" srcId="{5612CA2A-E3DA-42C6-BA3F-AE02A2AE02C6}" destId="{28DC317C-00DF-444B-80A7-F5FB052CB6D3}" srcOrd="5" destOrd="0" presId="urn:microsoft.com/office/officeart/2005/8/layout/chevron1"/>
    <dgm:cxn modelId="{2C2F36FF-7F1B-47CF-939E-AEDDA717AE35}" type="presParOf" srcId="{5612CA2A-E3DA-42C6-BA3F-AE02A2AE02C6}" destId="{AAB06572-FD02-4B9E-A8D9-71C2775F339F}" srcOrd="6" destOrd="0" presId="urn:microsoft.com/office/officeart/2005/8/layout/chevron1"/>
    <dgm:cxn modelId="{6638DB13-BE93-4843-A545-0499E7F8B8AC}" type="presParOf" srcId="{5612CA2A-E3DA-42C6-BA3F-AE02A2AE02C6}" destId="{D39428EF-510C-49A1-8E0E-4E0F989CDE52}" srcOrd="7" destOrd="0" presId="urn:microsoft.com/office/officeart/2005/8/layout/chevron1"/>
    <dgm:cxn modelId="{73CD0E99-0400-4223-AB89-F128A5DFFF44}" type="presParOf" srcId="{5612CA2A-E3DA-42C6-BA3F-AE02A2AE02C6}" destId="{A0B063E6-D74B-419E-8701-FDAB24097275}" srcOrd="8" destOrd="0" presId="urn:microsoft.com/office/officeart/2005/8/layout/chevron1"/>
    <dgm:cxn modelId="{02D5FF66-35C3-4E50-AA37-96026C8E8340}" type="presParOf" srcId="{5612CA2A-E3DA-42C6-BA3F-AE02A2AE02C6}" destId="{6E0E9D1F-A2BB-42BC-B75D-E0CC9D9C0C19}" srcOrd="9" destOrd="0" presId="urn:microsoft.com/office/officeart/2005/8/layout/chevron1"/>
    <dgm:cxn modelId="{084C9A2F-BEBD-4AD4-819D-9D7C08C269D6}" type="presParOf" srcId="{5612CA2A-E3DA-42C6-BA3F-AE02A2AE02C6}" destId="{E7FDE174-9A6D-4168-91AF-F945564B8EC3}"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9692589-1696-49A6-97C1-05F5E73EE46D}" type="doc">
      <dgm:prSet loTypeId="urn:microsoft.com/office/officeart/2005/8/layout/chevron1" loCatId="process" qsTypeId="urn:microsoft.com/office/officeart/2005/8/quickstyle/simple1" qsCatId="simple" csTypeId="urn:microsoft.com/office/officeart/2005/8/colors/accent1_1" csCatId="accent1" phldr="1"/>
      <dgm:spPr/>
    </dgm:pt>
    <dgm:pt modelId="{C7E4ACD1-AF5B-41AF-B416-35821DC2E6C9}">
      <dgm:prSet phldrT="[Tekst]" custT="1"/>
      <dgm:spPr/>
      <dgm:t>
        <a:bodyPr/>
        <a:lstStyle/>
        <a:p>
          <a:r>
            <a:rPr lang="da-DK" sz="900"/>
            <a:t>HENVENDELSE</a:t>
          </a:r>
        </a:p>
        <a:p>
          <a:r>
            <a:rPr lang="da-DK" sz="900"/>
            <a:t>SCREENING</a:t>
          </a:r>
          <a:endParaRPr lang="da-DK" sz="900" dirty="0"/>
        </a:p>
      </dgm:t>
    </dgm:pt>
    <dgm:pt modelId="{5BA02C01-9AAC-4930-BF87-E68BBAB14F8C}" type="parTrans" cxnId="{CF6441CD-E5A9-4DAD-9B8E-20999BB987BA}">
      <dgm:prSet/>
      <dgm:spPr/>
      <dgm:t>
        <a:bodyPr/>
        <a:lstStyle/>
        <a:p>
          <a:endParaRPr lang="da-DK"/>
        </a:p>
      </dgm:t>
    </dgm:pt>
    <dgm:pt modelId="{1E609641-5AE3-4F4C-BA63-A0E0E9014612}" type="sibTrans" cxnId="{CF6441CD-E5A9-4DAD-9B8E-20999BB987BA}">
      <dgm:prSet/>
      <dgm:spPr/>
      <dgm:t>
        <a:bodyPr/>
        <a:lstStyle/>
        <a:p>
          <a:endParaRPr lang="da-DK"/>
        </a:p>
      </dgm:t>
    </dgm:pt>
    <dgm:pt modelId="{8A7D2DBF-2214-4FF3-A391-9710FB30CF45}">
      <dgm:prSet phldrT="[Tekst]" custT="1"/>
      <dgm:spPr/>
      <dgm:t>
        <a:bodyPr/>
        <a:lstStyle/>
        <a:p>
          <a:r>
            <a:rPr lang="da-DK" sz="900"/>
            <a:t>SAGSOPLYSNING</a:t>
          </a:r>
          <a:endParaRPr lang="da-DK" sz="900" dirty="0"/>
        </a:p>
      </dgm:t>
    </dgm:pt>
    <dgm:pt modelId="{5FF7FD9A-33ED-4BED-B6DC-46A28D3529E7}" type="parTrans" cxnId="{616BDE9D-D053-4BE0-8A35-C8734E1A3744}">
      <dgm:prSet/>
      <dgm:spPr/>
      <dgm:t>
        <a:bodyPr/>
        <a:lstStyle/>
        <a:p>
          <a:endParaRPr lang="da-DK"/>
        </a:p>
      </dgm:t>
    </dgm:pt>
    <dgm:pt modelId="{65FE289C-22AF-4086-BF4C-1B8545981322}" type="sibTrans" cxnId="{616BDE9D-D053-4BE0-8A35-C8734E1A3744}">
      <dgm:prSet/>
      <dgm:spPr/>
      <dgm:t>
        <a:bodyPr/>
        <a:lstStyle/>
        <a:p>
          <a:endParaRPr lang="da-DK"/>
        </a:p>
      </dgm:t>
    </dgm:pt>
    <dgm:pt modelId="{91AED261-A312-4492-B83D-542DB58E5201}">
      <dgm:prSet phldrT="[Tekst]"/>
      <dgm:spPr/>
      <dgm:t>
        <a:bodyPr/>
        <a:lstStyle/>
        <a:p>
          <a:r>
            <a:rPr lang="da-DK"/>
            <a:t>FAGLIG VURDERING</a:t>
          </a:r>
          <a:endParaRPr lang="da-DK" dirty="0"/>
        </a:p>
      </dgm:t>
    </dgm:pt>
    <dgm:pt modelId="{F9669AC3-DAD2-4E54-B048-DA0569E27C47}" type="parTrans" cxnId="{77898C19-C75B-4C3E-98E6-836E453FB1C3}">
      <dgm:prSet/>
      <dgm:spPr/>
      <dgm:t>
        <a:bodyPr/>
        <a:lstStyle/>
        <a:p>
          <a:endParaRPr lang="da-DK"/>
        </a:p>
      </dgm:t>
    </dgm:pt>
    <dgm:pt modelId="{BB0DB1EB-0883-48A3-B688-D0F2D3BE2F46}" type="sibTrans" cxnId="{77898C19-C75B-4C3E-98E6-836E453FB1C3}">
      <dgm:prSet/>
      <dgm:spPr/>
      <dgm:t>
        <a:bodyPr/>
        <a:lstStyle/>
        <a:p>
          <a:endParaRPr lang="da-DK"/>
        </a:p>
      </dgm:t>
    </dgm:pt>
    <dgm:pt modelId="{E092CD59-DDFD-48DF-AFB4-B791918D8D41}">
      <dgm:prSet phldrT="[Tekst]"/>
      <dgm:spPr/>
      <dgm:t>
        <a:bodyPr/>
        <a:lstStyle/>
        <a:p>
          <a:r>
            <a:rPr lang="da-DK"/>
            <a:t>AFGØRELSE</a:t>
          </a:r>
          <a:endParaRPr lang="da-DK" dirty="0"/>
        </a:p>
      </dgm:t>
    </dgm:pt>
    <dgm:pt modelId="{CC20FACC-8B70-4B39-976F-D1FAF3BAE53F}" type="parTrans" cxnId="{D6A77640-2305-4FD6-81A3-FCD0136BD476}">
      <dgm:prSet/>
      <dgm:spPr/>
      <dgm:t>
        <a:bodyPr/>
        <a:lstStyle/>
        <a:p>
          <a:endParaRPr lang="da-DK"/>
        </a:p>
      </dgm:t>
    </dgm:pt>
    <dgm:pt modelId="{6B134225-E064-4032-A052-16A3D6A0EB96}" type="sibTrans" cxnId="{D6A77640-2305-4FD6-81A3-FCD0136BD476}">
      <dgm:prSet/>
      <dgm:spPr/>
      <dgm:t>
        <a:bodyPr/>
        <a:lstStyle/>
        <a:p>
          <a:endParaRPr lang="da-DK"/>
        </a:p>
      </dgm:t>
    </dgm:pt>
    <dgm:pt modelId="{BCCCC8AF-C362-4E89-BF01-764095163EFA}">
      <dgm:prSet phldrT="[Tekst]"/>
      <dgm:spPr/>
      <dgm:t>
        <a:bodyPr/>
        <a:lstStyle/>
        <a:p>
          <a:r>
            <a:rPr lang="da-DK"/>
            <a:t>INDSATS</a:t>
          </a:r>
          <a:endParaRPr lang="da-DK" dirty="0"/>
        </a:p>
      </dgm:t>
    </dgm:pt>
    <dgm:pt modelId="{15C3127D-4C28-40C9-B890-8DC1771C29A4}" type="parTrans" cxnId="{C7616F6C-6F64-4B70-9BD3-9209A8665B82}">
      <dgm:prSet/>
      <dgm:spPr/>
      <dgm:t>
        <a:bodyPr/>
        <a:lstStyle/>
        <a:p>
          <a:endParaRPr lang="da-DK"/>
        </a:p>
      </dgm:t>
    </dgm:pt>
    <dgm:pt modelId="{7C05BC1E-2DB0-47A0-BB07-57BA9E7A19B8}" type="sibTrans" cxnId="{C7616F6C-6F64-4B70-9BD3-9209A8665B82}">
      <dgm:prSet/>
      <dgm:spPr/>
      <dgm:t>
        <a:bodyPr/>
        <a:lstStyle/>
        <a:p>
          <a:endParaRPr lang="da-DK"/>
        </a:p>
      </dgm:t>
    </dgm:pt>
    <dgm:pt modelId="{9F4CB768-FFD7-49FF-B24A-7B0AB4CC8862}">
      <dgm:prSet phldrT="[Tekst]"/>
      <dgm:spPr/>
      <dgm:t>
        <a:bodyPr/>
        <a:lstStyle/>
        <a:p>
          <a:r>
            <a:rPr lang="da-DK"/>
            <a:t>OPFØLGNING</a:t>
          </a:r>
          <a:endParaRPr lang="da-DK" dirty="0"/>
        </a:p>
      </dgm:t>
    </dgm:pt>
    <dgm:pt modelId="{99A0FA67-E1A0-422E-9595-74002E29C4F7}" type="parTrans" cxnId="{F577B797-FAA8-4427-BDA2-1C722512C6CE}">
      <dgm:prSet/>
      <dgm:spPr/>
      <dgm:t>
        <a:bodyPr/>
        <a:lstStyle/>
        <a:p>
          <a:endParaRPr lang="da-DK"/>
        </a:p>
      </dgm:t>
    </dgm:pt>
    <dgm:pt modelId="{E4996738-5E8B-4FBA-AF6D-6BDA39276FB8}" type="sibTrans" cxnId="{F577B797-FAA8-4427-BDA2-1C722512C6CE}">
      <dgm:prSet/>
      <dgm:spPr/>
      <dgm:t>
        <a:bodyPr/>
        <a:lstStyle/>
        <a:p>
          <a:endParaRPr lang="da-DK"/>
        </a:p>
      </dgm:t>
    </dgm:pt>
    <dgm:pt modelId="{5612CA2A-E3DA-42C6-BA3F-AE02A2AE02C6}" type="pres">
      <dgm:prSet presAssocID="{99692589-1696-49A6-97C1-05F5E73EE46D}" presName="Name0" presStyleCnt="0">
        <dgm:presLayoutVars>
          <dgm:dir/>
          <dgm:animLvl val="lvl"/>
          <dgm:resizeHandles val="exact"/>
        </dgm:presLayoutVars>
      </dgm:prSet>
      <dgm:spPr/>
    </dgm:pt>
    <dgm:pt modelId="{1231CA7E-B2EE-412A-8ECA-0513532D6CD5}" type="pres">
      <dgm:prSet presAssocID="{C7E4ACD1-AF5B-41AF-B416-35821DC2E6C9}" presName="parTxOnly" presStyleLbl="node1" presStyleIdx="0" presStyleCnt="6" custScaleX="114020" custLinFactNeighborX="-50919" custLinFactNeighborY="-2710">
        <dgm:presLayoutVars>
          <dgm:chMax val="0"/>
          <dgm:chPref val="0"/>
          <dgm:bulletEnabled val="1"/>
        </dgm:presLayoutVars>
      </dgm:prSet>
      <dgm:spPr/>
    </dgm:pt>
    <dgm:pt modelId="{1003B50D-51CF-4E14-80D2-D119CDF5A15B}" type="pres">
      <dgm:prSet presAssocID="{1E609641-5AE3-4F4C-BA63-A0E0E9014612}" presName="parTxOnlySpace" presStyleCnt="0"/>
      <dgm:spPr/>
    </dgm:pt>
    <dgm:pt modelId="{AC78A5B5-5B7C-4097-9C18-6608FE9A7C98}" type="pres">
      <dgm:prSet presAssocID="{8A7D2DBF-2214-4FF3-A391-9710FB30CF45}" presName="parTxOnly" presStyleLbl="node1" presStyleIdx="1" presStyleCnt="6" custScaleX="103612" custLinFactNeighborX="1380" custLinFactNeighborY="-2208">
        <dgm:presLayoutVars>
          <dgm:chMax val="0"/>
          <dgm:chPref val="0"/>
          <dgm:bulletEnabled val="1"/>
        </dgm:presLayoutVars>
      </dgm:prSet>
      <dgm:spPr/>
    </dgm:pt>
    <dgm:pt modelId="{2D5F399E-4486-4FBA-B13E-152D8643E779}" type="pres">
      <dgm:prSet presAssocID="{65FE289C-22AF-4086-BF4C-1B8545981322}" presName="parTxOnlySpace" presStyleCnt="0"/>
      <dgm:spPr/>
    </dgm:pt>
    <dgm:pt modelId="{95258107-2948-4473-B2AB-6AC9D21D2E5F}" type="pres">
      <dgm:prSet presAssocID="{91AED261-A312-4492-B83D-542DB58E5201}" presName="parTxOnly" presStyleLbl="node1" presStyleIdx="2" presStyleCnt="6" custLinFactNeighborX="-12245" custLinFactNeighborY="-6630">
        <dgm:presLayoutVars>
          <dgm:chMax val="0"/>
          <dgm:chPref val="0"/>
          <dgm:bulletEnabled val="1"/>
        </dgm:presLayoutVars>
      </dgm:prSet>
      <dgm:spPr/>
    </dgm:pt>
    <dgm:pt modelId="{28DC317C-00DF-444B-80A7-F5FB052CB6D3}" type="pres">
      <dgm:prSet presAssocID="{BB0DB1EB-0883-48A3-B688-D0F2D3BE2F46}" presName="parTxOnlySpace" presStyleCnt="0"/>
      <dgm:spPr/>
    </dgm:pt>
    <dgm:pt modelId="{AAB06572-FD02-4B9E-A8D9-71C2775F339F}" type="pres">
      <dgm:prSet presAssocID="{E092CD59-DDFD-48DF-AFB4-B791918D8D41}" presName="parTxOnly" presStyleLbl="node1" presStyleIdx="3" presStyleCnt="6" custLinFactX="159031" custLinFactNeighborX="200000" custLinFactNeighborY="-2709">
        <dgm:presLayoutVars>
          <dgm:chMax val="0"/>
          <dgm:chPref val="0"/>
          <dgm:bulletEnabled val="1"/>
        </dgm:presLayoutVars>
      </dgm:prSet>
      <dgm:spPr/>
    </dgm:pt>
    <dgm:pt modelId="{D39428EF-510C-49A1-8E0E-4E0F989CDE52}" type="pres">
      <dgm:prSet presAssocID="{6B134225-E064-4032-A052-16A3D6A0EB96}" presName="parTxOnlySpace" presStyleCnt="0"/>
      <dgm:spPr/>
    </dgm:pt>
    <dgm:pt modelId="{A0B063E6-D74B-419E-8701-FDAB24097275}" type="pres">
      <dgm:prSet presAssocID="{BCCCC8AF-C362-4E89-BF01-764095163EFA}" presName="parTxOnly" presStyleLbl="node1" presStyleIdx="4" presStyleCnt="6" custScaleY="100535" custLinFactX="-83816" custLinFactNeighborX="-100000" custLinFactNeighborY="-4610">
        <dgm:presLayoutVars>
          <dgm:chMax val="0"/>
          <dgm:chPref val="0"/>
          <dgm:bulletEnabled val="1"/>
        </dgm:presLayoutVars>
      </dgm:prSet>
      <dgm:spPr/>
    </dgm:pt>
    <dgm:pt modelId="{6E0E9D1F-A2BB-42BC-B75D-E0CC9D9C0C19}" type="pres">
      <dgm:prSet presAssocID="{7C05BC1E-2DB0-47A0-BB07-57BA9E7A19B8}" presName="parTxOnlySpace" presStyleCnt="0"/>
      <dgm:spPr/>
    </dgm:pt>
    <dgm:pt modelId="{E7FDE174-9A6D-4168-91AF-F945564B8EC3}" type="pres">
      <dgm:prSet presAssocID="{9F4CB768-FFD7-49FF-B24A-7B0AB4CC8862}" presName="parTxOnly" presStyleLbl="node1" presStyleIdx="5" presStyleCnt="6" custLinFactX="-79706" custLinFactNeighborX="-100000" custLinFactNeighborY="-6630">
        <dgm:presLayoutVars>
          <dgm:chMax val="0"/>
          <dgm:chPref val="0"/>
          <dgm:bulletEnabled val="1"/>
        </dgm:presLayoutVars>
      </dgm:prSet>
      <dgm:spPr/>
    </dgm:pt>
  </dgm:ptLst>
  <dgm:cxnLst>
    <dgm:cxn modelId="{77898C19-C75B-4C3E-98E6-836E453FB1C3}" srcId="{99692589-1696-49A6-97C1-05F5E73EE46D}" destId="{91AED261-A312-4492-B83D-542DB58E5201}" srcOrd="2" destOrd="0" parTransId="{F9669AC3-DAD2-4E54-B048-DA0569E27C47}" sibTransId="{BB0DB1EB-0883-48A3-B688-D0F2D3BE2F46}"/>
    <dgm:cxn modelId="{E03A971B-B1A1-45F5-9311-0FB6D3C52F13}" type="presOf" srcId="{99692589-1696-49A6-97C1-05F5E73EE46D}" destId="{5612CA2A-E3DA-42C6-BA3F-AE02A2AE02C6}" srcOrd="0" destOrd="0" presId="urn:microsoft.com/office/officeart/2005/8/layout/chevron1"/>
    <dgm:cxn modelId="{9CCA4E2F-2EAF-4552-A262-B4EB2335096A}" type="presOf" srcId="{E092CD59-DDFD-48DF-AFB4-B791918D8D41}" destId="{AAB06572-FD02-4B9E-A8D9-71C2775F339F}" srcOrd="0" destOrd="0" presId="urn:microsoft.com/office/officeart/2005/8/layout/chevron1"/>
    <dgm:cxn modelId="{D6A77640-2305-4FD6-81A3-FCD0136BD476}" srcId="{99692589-1696-49A6-97C1-05F5E73EE46D}" destId="{E092CD59-DDFD-48DF-AFB4-B791918D8D41}" srcOrd="3" destOrd="0" parTransId="{CC20FACC-8B70-4B39-976F-D1FAF3BAE53F}" sibTransId="{6B134225-E064-4032-A052-16A3D6A0EB96}"/>
    <dgm:cxn modelId="{A5BC3566-ED1E-4746-90E8-40472F0EFD63}" type="presOf" srcId="{91AED261-A312-4492-B83D-542DB58E5201}" destId="{95258107-2948-4473-B2AB-6AC9D21D2E5F}" srcOrd="0" destOrd="0" presId="urn:microsoft.com/office/officeart/2005/8/layout/chevron1"/>
    <dgm:cxn modelId="{C7616F6C-6F64-4B70-9BD3-9209A8665B82}" srcId="{99692589-1696-49A6-97C1-05F5E73EE46D}" destId="{BCCCC8AF-C362-4E89-BF01-764095163EFA}" srcOrd="4" destOrd="0" parTransId="{15C3127D-4C28-40C9-B890-8DC1771C29A4}" sibTransId="{7C05BC1E-2DB0-47A0-BB07-57BA9E7A19B8}"/>
    <dgm:cxn modelId="{5E9A3597-5DF4-48C6-B64A-94295196B3D1}" type="presOf" srcId="{BCCCC8AF-C362-4E89-BF01-764095163EFA}" destId="{A0B063E6-D74B-419E-8701-FDAB24097275}" srcOrd="0" destOrd="0" presId="urn:microsoft.com/office/officeart/2005/8/layout/chevron1"/>
    <dgm:cxn modelId="{F577B797-FAA8-4427-BDA2-1C722512C6CE}" srcId="{99692589-1696-49A6-97C1-05F5E73EE46D}" destId="{9F4CB768-FFD7-49FF-B24A-7B0AB4CC8862}" srcOrd="5" destOrd="0" parTransId="{99A0FA67-E1A0-422E-9595-74002E29C4F7}" sibTransId="{E4996738-5E8B-4FBA-AF6D-6BDA39276FB8}"/>
    <dgm:cxn modelId="{616BDE9D-D053-4BE0-8A35-C8734E1A3744}" srcId="{99692589-1696-49A6-97C1-05F5E73EE46D}" destId="{8A7D2DBF-2214-4FF3-A391-9710FB30CF45}" srcOrd="1" destOrd="0" parTransId="{5FF7FD9A-33ED-4BED-B6DC-46A28D3529E7}" sibTransId="{65FE289C-22AF-4086-BF4C-1B8545981322}"/>
    <dgm:cxn modelId="{3D0F24B8-C864-4B19-A5B2-3298A26DBA79}" type="presOf" srcId="{C7E4ACD1-AF5B-41AF-B416-35821DC2E6C9}" destId="{1231CA7E-B2EE-412A-8ECA-0513532D6CD5}" srcOrd="0" destOrd="0" presId="urn:microsoft.com/office/officeart/2005/8/layout/chevron1"/>
    <dgm:cxn modelId="{F70AEBBA-7096-441C-8301-72A171B5ED2B}" type="presOf" srcId="{9F4CB768-FFD7-49FF-B24A-7B0AB4CC8862}" destId="{E7FDE174-9A6D-4168-91AF-F945564B8EC3}" srcOrd="0" destOrd="0" presId="urn:microsoft.com/office/officeart/2005/8/layout/chevron1"/>
    <dgm:cxn modelId="{CF6441CD-E5A9-4DAD-9B8E-20999BB987BA}" srcId="{99692589-1696-49A6-97C1-05F5E73EE46D}" destId="{C7E4ACD1-AF5B-41AF-B416-35821DC2E6C9}" srcOrd="0" destOrd="0" parTransId="{5BA02C01-9AAC-4930-BF87-E68BBAB14F8C}" sibTransId="{1E609641-5AE3-4F4C-BA63-A0E0E9014612}"/>
    <dgm:cxn modelId="{1C5D7EF4-3884-4D31-8336-362E0ECB4D75}" type="presOf" srcId="{8A7D2DBF-2214-4FF3-A391-9710FB30CF45}" destId="{AC78A5B5-5B7C-4097-9C18-6608FE9A7C98}" srcOrd="0" destOrd="0" presId="urn:microsoft.com/office/officeart/2005/8/layout/chevron1"/>
    <dgm:cxn modelId="{931E5431-873C-4B69-90CD-6A1296B5A827}" type="presParOf" srcId="{5612CA2A-E3DA-42C6-BA3F-AE02A2AE02C6}" destId="{1231CA7E-B2EE-412A-8ECA-0513532D6CD5}" srcOrd="0" destOrd="0" presId="urn:microsoft.com/office/officeart/2005/8/layout/chevron1"/>
    <dgm:cxn modelId="{C3B858CE-FA31-4B71-BAAA-C651A055C18E}" type="presParOf" srcId="{5612CA2A-E3DA-42C6-BA3F-AE02A2AE02C6}" destId="{1003B50D-51CF-4E14-80D2-D119CDF5A15B}" srcOrd="1" destOrd="0" presId="urn:microsoft.com/office/officeart/2005/8/layout/chevron1"/>
    <dgm:cxn modelId="{B7E9EA8F-22D5-401D-B36B-E3907D24C0A1}" type="presParOf" srcId="{5612CA2A-E3DA-42C6-BA3F-AE02A2AE02C6}" destId="{AC78A5B5-5B7C-4097-9C18-6608FE9A7C98}" srcOrd="2" destOrd="0" presId="urn:microsoft.com/office/officeart/2005/8/layout/chevron1"/>
    <dgm:cxn modelId="{B2A6486A-84D6-4FDB-ABA7-B806C630CB5E}" type="presParOf" srcId="{5612CA2A-E3DA-42C6-BA3F-AE02A2AE02C6}" destId="{2D5F399E-4486-4FBA-B13E-152D8643E779}" srcOrd="3" destOrd="0" presId="urn:microsoft.com/office/officeart/2005/8/layout/chevron1"/>
    <dgm:cxn modelId="{D2248608-CFE0-48B4-AF13-9896E20FFB44}" type="presParOf" srcId="{5612CA2A-E3DA-42C6-BA3F-AE02A2AE02C6}" destId="{95258107-2948-4473-B2AB-6AC9D21D2E5F}" srcOrd="4" destOrd="0" presId="urn:microsoft.com/office/officeart/2005/8/layout/chevron1"/>
    <dgm:cxn modelId="{331B0D3A-5D8B-4434-AC28-B78AE352B0A3}" type="presParOf" srcId="{5612CA2A-E3DA-42C6-BA3F-AE02A2AE02C6}" destId="{28DC317C-00DF-444B-80A7-F5FB052CB6D3}" srcOrd="5" destOrd="0" presId="urn:microsoft.com/office/officeart/2005/8/layout/chevron1"/>
    <dgm:cxn modelId="{05CB387E-2A43-4A56-9B94-6528B52EC363}" type="presParOf" srcId="{5612CA2A-E3DA-42C6-BA3F-AE02A2AE02C6}" destId="{AAB06572-FD02-4B9E-A8D9-71C2775F339F}" srcOrd="6" destOrd="0" presId="urn:microsoft.com/office/officeart/2005/8/layout/chevron1"/>
    <dgm:cxn modelId="{591C93CA-BA49-4AF1-B89B-9C839C743B21}" type="presParOf" srcId="{5612CA2A-E3DA-42C6-BA3F-AE02A2AE02C6}" destId="{D39428EF-510C-49A1-8E0E-4E0F989CDE52}" srcOrd="7" destOrd="0" presId="urn:microsoft.com/office/officeart/2005/8/layout/chevron1"/>
    <dgm:cxn modelId="{552E5C88-BB93-4FE2-92CE-9830369C0909}" type="presParOf" srcId="{5612CA2A-E3DA-42C6-BA3F-AE02A2AE02C6}" destId="{A0B063E6-D74B-419E-8701-FDAB24097275}" srcOrd="8" destOrd="0" presId="urn:microsoft.com/office/officeart/2005/8/layout/chevron1"/>
    <dgm:cxn modelId="{D9456822-F40B-4BD9-AA64-9A075A2CFE1E}" type="presParOf" srcId="{5612CA2A-E3DA-42C6-BA3F-AE02A2AE02C6}" destId="{6E0E9D1F-A2BB-42BC-B75D-E0CC9D9C0C19}" srcOrd="9" destOrd="0" presId="urn:microsoft.com/office/officeart/2005/8/layout/chevron1"/>
    <dgm:cxn modelId="{C4901579-D867-45F0-9381-AFC6FF5A8116}" type="presParOf" srcId="{5612CA2A-E3DA-42C6-BA3F-AE02A2AE02C6}" destId="{E7FDE174-9A6D-4168-91AF-F945564B8EC3}"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A8E6A79-0168-487F-B856-A00FD623F8ED}"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da-DK"/>
        </a:p>
      </dgm:t>
    </dgm:pt>
    <dgm:pt modelId="{B9733835-41CE-4D43-95D3-1F2CF9F0C11B}">
      <dgm:prSet phldrT="[Tekst]"/>
      <dgm:spPr/>
      <dgm:t>
        <a:bodyPr/>
        <a:lstStyle/>
        <a:p>
          <a:r>
            <a:rPr lang="da-DK" dirty="0"/>
            <a:t>Strukturel</a:t>
          </a:r>
          <a:br>
            <a:rPr lang="da-DK" dirty="0"/>
          </a:br>
          <a:r>
            <a:rPr lang="da-DK" dirty="0"/>
            <a:t>magt</a:t>
          </a:r>
        </a:p>
      </dgm:t>
    </dgm:pt>
    <dgm:pt modelId="{BC3AD048-90F1-4E4F-ABE1-D1D717970FC6}" type="parTrans" cxnId="{117BC69E-9F65-4D33-8CBE-2D0393A63CB6}">
      <dgm:prSet/>
      <dgm:spPr/>
      <dgm:t>
        <a:bodyPr/>
        <a:lstStyle/>
        <a:p>
          <a:endParaRPr lang="da-DK"/>
        </a:p>
      </dgm:t>
    </dgm:pt>
    <dgm:pt modelId="{BDF9D1E1-C3DD-4BC3-87B0-262BF4C4579A}" type="sibTrans" cxnId="{117BC69E-9F65-4D33-8CBE-2D0393A63CB6}">
      <dgm:prSet/>
      <dgm:spPr/>
      <dgm:t>
        <a:bodyPr/>
        <a:lstStyle/>
        <a:p>
          <a:endParaRPr lang="da-DK"/>
        </a:p>
      </dgm:t>
    </dgm:pt>
    <dgm:pt modelId="{F3989445-E4E7-4F77-9D54-41FA6AD0D488}">
      <dgm:prSet phldrT="[Tekst]"/>
      <dgm:spPr/>
      <dgm:t>
        <a:bodyPr/>
        <a:lstStyle/>
        <a:p>
          <a:r>
            <a:rPr lang="da-DK" dirty="0"/>
            <a:t>Diskursiv</a:t>
          </a:r>
          <a:br>
            <a:rPr lang="da-DK" dirty="0"/>
          </a:br>
          <a:r>
            <a:rPr lang="da-DK" dirty="0"/>
            <a:t>magt</a:t>
          </a:r>
        </a:p>
      </dgm:t>
    </dgm:pt>
    <dgm:pt modelId="{8976FD9C-E75B-41FE-8E55-C1777E3867BB}" type="parTrans" cxnId="{39679583-B8C0-44F0-8C7C-7AFCA2760831}">
      <dgm:prSet/>
      <dgm:spPr/>
      <dgm:t>
        <a:bodyPr/>
        <a:lstStyle/>
        <a:p>
          <a:endParaRPr lang="da-DK"/>
        </a:p>
      </dgm:t>
    </dgm:pt>
    <dgm:pt modelId="{8D2AF9CA-C35B-4D1F-B22D-B8AD2CF4D522}" type="sibTrans" cxnId="{39679583-B8C0-44F0-8C7C-7AFCA2760831}">
      <dgm:prSet/>
      <dgm:spPr/>
      <dgm:t>
        <a:bodyPr/>
        <a:lstStyle/>
        <a:p>
          <a:endParaRPr lang="da-DK"/>
        </a:p>
      </dgm:t>
    </dgm:pt>
    <dgm:pt modelId="{1BFF52CF-65BF-4F61-96BD-F385027D0A3C}">
      <dgm:prSet phldrT="[Tekst]"/>
      <dgm:spPr/>
      <dgm:t>
        <a:bodyPr/>
        <a:lstStyle/>
        <a:p>
          <a:r>
            <a:rPr lang="da-DK" dirty="0"/>
            <a:t>Personlig</a:t>
          </a:r>
          <a:br>
            <a:rPr lang="da-DK" dirty="0"/>
          </a:br>
          <a:r>
            <a:rPr lang="da-DK" dirty="0"/>
            <a:t>magt</a:t>
          </a:r>
        </a:p>
      </dgm:t>
    </dgm:pt>
    <dgm:pt modelId="{A9AEE0E0-5E4E-40A7-884F-FD8834B3E880}" type="parTrans" cxnId="{EDB50919-BDD6-471B-9F5E-016AD5B19A78}">
      <dgm:prSet/>
      <dgm:spPr/>
      <dgm:t>
        <a:bodyPr/>
        <a:lstStyle/>
        <a:p>
          <a:endParaRPr lang="da-DK"/>
        </a:p>
      </dgm:t>
    </dgm:pt>
    <dgm:pt modelId="{17CC0C1A-0E39-47A1-8C6C-00FC29612309}" type="sibTrans" cxnId="{EDB50919-BDD6-471B-9F5E-016AD5B19A78}">
      <dgm:prSet/>
      <dgm:spPr/>
      <dgm:t>
        <a:bodyPr/>
        <a:lstStyle/>
        <a:p>
          <a:endParaRPr lang="da-DK"/>
        </a:p>
      </dgm:t>
    </dgm:pt>
    <dgm:pt modelId="{E74A3DD7-F971-4388-8D0B-FF5E1A0D77A7}" type="pres">
      <dgm:prSet presAssocID="{7A8E6A79-0168-487F-B856-A00FD623F8ED}" presName="Name0" presStyleCnt="0">
        <dgm:presLayoutVars>
          <dgm:dir/>
          <dgm:resizeHandles val="exact"/>
        </dgm:presLayoutVars>
      </dgm:prSet>
      <dgm:spPr/>
    </dgm:pt>
    <dgm:pt modelId="{EB56AEA1-3DB8-4722-A2CA-E7D77B2DF15D}" type="pres">
      <dgm:prSet presAssocID="{B9733835-41CE-4D43-95D3-1F2CF9F0C11B}" presName="node" presStyleLbl="node1" presStyleIdx="0" presStyleCnt="3">
        <dgm:presLayoutVars>
          <dgm:bulletEnabled val="1"/>
        </dgm:presLayoutVars>
      </dgm:prSet>
      <dgm:spPr/>
    </dgm:pt>
    <dgm:pt modelId="{3EBF73AD-BCFD-41E4-B790-A82EEF7D16AB}" type="pres">
      <dgm:prSet presAssocID="{BDF9D1E1-C3DD-4BC3-87B0-262BF4C4579A}" presName="sibTrans" presStyleLbl="sibTrans2D1" presStyleIdx="0" presStyleCnt="3"/>
      <dgm:spPr/>
    </dgm:pt>
    <dgm:pt modelId="{7F2CAD42-1C39-4494-B4A7-0D2168361D19}" type="pres">
      <dgm:prSet presAssocID="{BDF9D1E1-C3DD-4BC3-87B0-262BF4C4579A}" presName="connectorText" presStyleLbl="sibTrans2D1" presStyleIdx="0" presStyleCnt="3"/>
      <dgm:spPr/>
    </dgm:pt>
    <dgm:pt modelId="{07E3065F-0BB3-47E4-B2FE-E05C8EB32973}" type="pres">
      <dgm:prSet presAssocID="{F3989445-E4E7-4F77-9D54-41FA6AD0D488}" presName="node" presStyleLbl="node1" presStyleIdx="1" presStyleCnt="3">
        <dgm:presLayoutVars>
          <dgm:bulletEnabled val="1"/>
        </dgm:presLayoutVars>
      </dgm:prSet>
      <dgm:spPr/>
    </dgm:pt>
    <dgm:pt modelId="{8C69787A-06EA-4FA2-8738-8D3F80651490}" type="pres">
      <dgm:prSet presAssocID="{8D2AF9CA-C35B-4D1F-B22D-B8AD2CF4D522}" presName="sibTrans" presStyleLbl="sibTrans2D1" presStyleIdx="1" presStyleCnt="3"/>
      <dgm:spPr/>
    </dgm:pt>
    <dgm:pt modelId="{843C37A9-3F65-4AC4-B82B-FE73D333706F}" type="pres">
      <dgm:prSet presAssocID="{8D2AF9CA-C35B-4D1F-B22D-B8AD2CF4D522}" presName="connectorText" presStyleLbl="sibTrans2D1" presStyleIdx="1" presStyleCnt="3"/>
      <dgm:spPr/>
    </dgm:pt>
    <dgm:pt modelId="{460EB343-A676-45D2-AAB1-A9E6D2F29ABA}" type="pres">
      <dgm:prSet presAssocID="{1BFF52CF-65BF-4F61-96BD-F385027D0A3C}" presName="node" presStyleLbl="node1" presStyleIdx="2" presStyleCnt="3">
        <dgm:presLayoutVars>
          <dgm:bulletEnabled val="1"/>
        </dgm:presLayoutVars>
      </dgm:prSet>
      <dgm:spPr/>
    </dgm:pt>
    <dgm:pt modelId="{E0BC9FC7-212B-4728-9485-E80C2CDFB9A5}" type="pres">
      <dgm:prSet presAssocID="{17CC0C1A-0E39-47A1-8C6C-00FC29612309}" presName="sibTrans" presStyleLbl="sibTrans2D1" presStyleIdx="2" presStyleCnt="3"/>
      <dgm:spPr/>
    </dgm:pt>
    <dgm:pt modelId="{EBFFE8A5-A494-4206-90B5-8A6F6596F6C0}" type="pres">
      <dgm:prSet presAssocID="{17CC0C1A-0E39-47A1-8C6C-00FC29612309}" presName="connectorText" presStyleLbl="sibTrans2D1" presStyleIdx="2" presStyleCnt="3"/>
      <dgm:spPr/>
    </dgm:pt>
  </dgm:ptLst>
  <dgm:cxnLst>
    <dgm:cxn modelId="{8368EA10-EB92-4403-A936-1FBD20D75F3D}" type="presOf" srcId="{1BFF52CF-65BF-4F61-96BD-F385027D0A3C}" destId="{460EB343-A676-45D2-AAB1-A9E6D2F29ABA}" srcOrd="0" destOrd="0" presId="urn:microsoft.com/office/officeart/2005/8/layout/cycle7"/>
    <dgm:cxn modelId="{EDB50919-BDD6-471B-9F5E-016AD5B19A78}" srcId="{7A8E6A79-0168-487F-B856-A00FD623F8ED}" destId="{1BFF52CF-65BF-4F61-96BD-F385027D0A3C}" srcOrd="2" destOrd="0" parTransId="{A9AEE0E0-5E4E-40A7-884F-FD8834B3E880}" sibTransId="{17CC0C1A-0E39-47A1-8C6C-00FC29612309}"/>
    <dgm:cxn modelId="{700EA61E-76FA-4B8D-848F-83C3428AD1D0}" type="presOf" srcId="{17CC0C1A-0E39-47A1-8C6C-00FC29612309}" destId="{EBFFE8A5-A494-4206-90B5-8A6F6596F6C0}" srcOrd="1" destOrd="0" presId="urn:microsoft.com/office/officeart/2005/8/layout/cycle7"/>
    <dgm:cxn modelId="{6A691240-79C8-449F-AFD4-FF160FE5AB1A}" type="presOf" srcId="{17CC0C1A-0E39-47A1-8C6C-00FC29612309}" destId="{E0BC9FC7-212B-4728-9485-E80C2CDFB9A5}" srcOrd="0" destOrd="0" presId="urn:microsoft.com/office/officeart/2005/8/layout/cycle7"/>
    <dgm:cxn modelId="{18E8C76D-48BB-485A-A4EC-A7F68141F0F7}" type="presOf" srcId="{F3989445-E4E7-4F77-9D54-41FA6AD0D488}" destId="{07E3065F-0BB3-47E4-B2FE-E05C8EB32973}" srcOrd="0" destOrd="0" presId="urn:microsoft.com/office/officeart/2005/8/layout/cycle7"/>
    <dgm:cxn modelId="{9CF4EA51-61B6-4EED-883B-9390E1B88420}" type="presOf" srcId="{8D2AF9CA-C35B-4D1F-B22D-B8AD2CF4D522}" destId="{8C69787A-06EA-4FA2-8738-8D3F80651490}" srcOrd="0" destOrd="0" presId="urn:microsoft.com/office/officeart/2005/8/layout/cycle7"/>
    <dgm:cxn modelId="{5B742A59-87C0-41E9-A9B8-D98101ABE94E}" type="presOf" srcId="{BDF9D1E1-C3DD-4BC3-87B0-262BF4C4579A}" destId="{3EBF73AD-BCFD-41E4-B790-A82EEF7D16AB}" srcOrd="0" destOrd="0" presId="urn:microsoft.com/office/officeart/2005/8/layout/cycle7"/>
    <dgm:cxn modelId="{39679583-B8C0-44F0-8C7C-7AFCA2760831}" srcId="{7A8E6A79-0168-487F-B856-A00FD623F8ED}" destId="{F3989445-E4E7-4F77-9D54-41FA6AD0D488}" srcOrd="1" destOrd="0" parTransId="{8976FD9C-E75B-41FE-8E55-C1777E3867BB}" sibTransId="{8D2AF9CA-C35B-4D1F-B22D-B8AD2CF4D522}"/>
    <dgm:cxn modelId="{33A23587-3248-4BE7-B118-02C6243D969D}" type="presOf" srcId="{8D2AF9CA-C35B-4D1F-B22D-B8AD2CF4D522}" destId="{843C37A9-3F65-4AC4-B82B-FE73D333706F}" srcOrd="1" destOrd="0" presId="urn:microsoft.com/office/officeart/2005/8/layout/cycle7"/>
    <dgm:cxn modelId="{B916A490-C72D-4B74-BDDD-5DDEC5EE741B}" type="presOf" srcId="{BDF9D1E1-C3DD-4BC3-87B0-262BF4C4579A}" destId="{7F2CAD42-1C39-4494-B4A7-0D2168361D19}" srcOrd="1" destOrd="0" presId="urn:microsoft.com/office/officeart/2005/8/layout/cycle7"/>
    <dgm:cxn modelId="{117BC69E-9F65-4D33-8CBE-2D0393A63CB6}" srcId="{7A8E6A79-0168-487F-B856-A00FD623F8ED}" destId="{B9733835-41CE-4D43-95D3-1F2CF9F0C11B}" srcOrd="0" destOrd="0" parTransId="{BC3AD048-90F1-4E4F-ABE1-D1D717970FC6}" sibTransId="{BDF9D1E1-C3DD-4BC3-87B0-262BF4C4579A}"/>
    <dgm:cxn modelId="{CEE421B2-9A55-48C7-B3B0-5FC2C08015AB}" type="presOf" srcId="{7A8E6A79-0168-487F-B856-A00FD623F8ED}" destId="{E74A3DD7-F971-4388-8D0B-FF5E1A0D77A7}" srcOrd="0" destOrd="0" presId="urn:microsoft.com/office/officeart/2005/8/layout/cycle7"/>
    <dgm:cxn modelId="{874727C0-2696-4599-A966-BDBE38DAE6CE}" type="presOf" srcId="{B9733835-41CE-4D43-95D3-1F2CF9F0C11B}" destId="{EB56AEA1-3DB8-4722-A2CA-E7D77B2DF15D}" srcOrd="0" destOrd="0" presId="urn:microsoft.com/office/officeart/2005/8/layout/cycle7"/>
    <dgm:cxn modelId="{43AEDDD3-B1CA-4296-831E-EA358D8BDCD6}" type="presParOf" srcId="{E74A3DD7-F971-4388-8D0B-FF5E1A0D77A7}" destId="{EB56AEA1-3DB8-4722-A2CA-E7D77B2DF15D}" srcOrd="0" destOrd="0" presId="urn:microsoft.com/office/officeart/2005/8/layout/cycle7"/>
    <dgm:cxn modelId="{C3BBED96-EA50-4B05-993E-16F4291A47CA}" type="presParOf" srcId="{E74A3DD7-F971-4388-8D0B-FF5E1A0D77A7}" destId="{3EBF73AD-BCFD-41E4-B790-A82EEF7D16AB}" srcOrd="1" destOrd="0" presId="urn:microsoft.com/office/officeart/2005/8/layout/cycle7"/>
    <dgm:cxn modelId="{55A3F06E-9DA1-46CF-B879-338511020D6A}" type="presParOf" srcId="{3EBF73AD-BCFD-41E4-B790-A82EEF7D16AB}" destId="{7F2CAD42-1C39-4494-B4A7-0D2168361D19}" srcOrd="0" destOrd="0" presId="urn:microsoft.com/office/officeart/2005/8/layout/cycle7"/>
    <dgm:cxn modelId="{A617CC4F-5A24-43C5-AA28-CDDE684386D6}" type="presParOf" srcId="{E74A3DD7-F971-4388-8D0B-FF5E1A0D77A7}" destId="{07E3065F-0BB3-47E4-B2FE-E05C8EB32973}" srcOrd="2" destOrd="0" presId="urn:microsoft.com/office/officeart/2005/8/layout/cycle7"/>
    <dgm:cxn modelId="{221227D1-48E9-457A-9EC1-6CDCAAE457B1}" type="presParOf" srcId="{E74A3DD7-F971-4388-8D0B-FF5E1A0D77A7}" destId="{8C69787A-06EA-4FA2-8738-8D3F80651490}" srcOrd="3" destOrd="0" presId="urn:microsoft.com/office/officeart/2005/8/layout/cycle7"/>
    <dgm:cxn modelId="{623E402A-ADDD-41FD-9BA1-87D443EB744C}" type="presParOf" srcId="{8C69787A-06EA-4FA2-8738-8D3F80651490}" destId="{843C37A9-3F65-4AC4-B82B-FE73D333706F}" srcOrd="0" destOrd="0" presId="urn:microsoft.com/office/officeart/2005/8/layout/cycle7"/>
    <dgm:cxn modelId="{D7697F96-924C-41D6-82F7-75B889DE02A3}" type="presParOf" srcId="{E74A3DD7-F971-4388-8D0B-FF5E1A0D77A7}" destId="{460EB343-A676-45D2-AAB1-A9E6D2F29ABA}" srcOrd="4" destOrd="0" presId="urn:microsoft.com/office/officeart/2005/8/layout/cycle7"/>
    <dgm:cxn modelId="{72CAD1A2-BCA4-4263-9EC8-13272A6527B0}" type="presParOf" srcId="{E74A3DD7-F971-4388-8D0B-FF5E1A0D77A7}" destId="{E0BC9FC7-212B-4728-9485-E80C2CDFB9A5}" srcOrd="5" destOrd="0" presId="urn:microsoft.com/office/officeart/2005/8/layout/cycle7"/>
    <dgm:cxn modelId="{D324D1D1-F651-4CFE-8D22-7FDA48047C09}" type="presParOf" srcId="{E0BC9FC7-212B-4728-9485-E80C2CDFB9A5}" destId="{EBFFE8A5-A494-4206-90B5-8A6F6596F6C0}" srcOrd="0" destOrd="0" presId="urn:microsoft.com/office/officeart/2005/8/layout/cycle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A8E6A79-0168-487F-B856-A00FD623F8ED}"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da-DK"/>
        </a:p>
      </dgm:t>
    </dgm:pt>
    <dgm:pt modelId="{B9733835-41CE-4D43-95D3-1F2CF9F0C11B}">
      <dgm:prSet phldrT="[Tekst]"/>
      <dgm:spPr/>
      <dgm:t>
        <a:bodyPr/>
        <a:lstStyle/>
        <a:p>
          <a:r>
            <a:rPr lang="da-DK" dirty="0"/>
            <a:t>Strukturel</a:t>
          </a:r>
          <a:br>
            <a:rPr lang="da-DK" dirty="0"/>
          </a:br>
          <a:r>
            <a:rPr lang="da-DK" dirty="0"/>
            <a:t>magt</a:t>
          </a:r>
        </a:p>
      </dgm:t>
    </dgm:pt>
    <dgm:pt modelId="{BC3AD048-90F1-4E4F-ABE1-D1D717970FC6}" type="parTrans" cxnId="{117BC69E-9F65-4D33-8CBE-2D0393A63CB6}">
      <dgm:prSet/>
      <dgm:spPr/>
      <dgm:t>
        <a:bodyPr/>
        <a:lstStyle/>
        <a:p>
          <a:endParaRPr lang="da-DK"/>
        </a:p>
      </dgm:t>
    </dgm:pt>
    <dgm:pt modelId="{BDF9D1E1-C3DD-4BC3-87B0-262BF4C4579A}" type="sibTrans" cxnId="{117BC69E-9F65-4D33-8CBE-2D0393A63CB6}">
      <dgm:prSet/>
      <dgm:spPr/>
      <dgm:t>
        <a:bodyPr/>
        <a:lstStyle/>
        <a:p>
          <a:endParaRPr lang="da-DK"/>
        </a:p>
      </dgm:t>
    </dgm:pt>
    <dgm:pt modelId="{F3989445-E4E7-4F77-9D54-41FA6AD0D488}">
      <dgm:prSet phldrT="[Tekst]"/>
      <dgm:spPr/>
      <dgm:t>
        <a:bodyPr/>
        <a:lstStyle/>
        <a:p>
          <a:r>
            <a:rPr lang="da-DK" dirty="0"/>
            <a:t>Diskursiv</a:t>
          </a:r>
          <a:br>
            <a:rPr lang="da-DK" dirty="0"/>
          </a:br>
          <a:r>
            <a:rPr lang="da-DK" dirty="0"/>
            <a:t>magt</a:t>
          </a:r>
        </a:p>
      </dgm:t>
    </dgm:pt>
    <dgm:pt modelId="{8976FD9C-E75B-41FE-8E55-C1777E3867BB}" type="parTrans" cxnId="{39679583-B8C0-44F0-8C7C-7AFCA2760831}">
      <dgm:prSet/>
      <dgm:spPr/>
      <dgm:t>
        <a:bodyPr/>
        <a:lstStyle/>
        <a:p>
          <a:endParaRPr lang="da-DK"/>
        </a:p>
      </dgm:t>
    </dgm:pt>
    <dgm:pt modelId="{8D2AF9CA-C35B-4D1F-B22D-B8AD2CF4D522}" type="sibTrans" cxnId="{39679583-B8C0-44F0-8C7C-7AFCA2760831}">
      <dgm:prSet/>
      <dgm:spPr/>
      <dgm:t>
        <a:bodyPr/>
        <a:lstStyle/>
        <a:p>
          <a:endParaRPr lang="da-DK"/>
        </a:p>
      </dgm:t>
    </dgm:pt>
    <dgm:pt modelId="{1BFF52CF-65BF-4F61-96BD-F385027D0A3C}">
      <dgm:prSet phldrT="[Tekst]"/>
      <dgm:spPr/>
      <dgm:t>
        <a:bodyPr/>
        <a:lstStyle/>
        <a:p>
          <a:r>
            <a:rPr lang="da-DK" dirty="0"/>
            <a:t>Personlig</a:t>
          </a:r>
          <a:br>
            <a:rPr lang="da-DK" dirty="0"/>
          </a:br>
          <a:r>
            <a:rPr lang="da-DK" dirty="0"/>
            <a:t>magt</a:t>
          </a:r>
        </a:p>
      </dgm:t>
    </dgm:pt>
    <dgm:pt modelId="{A9AEE0E0-5E4E-40A7-884F-FD8834B3E880}" type="parTrans" cxnId="{EDB50919-BDD6-471B-9F5E-016AD5B19A78}">
      <dgm:prSet/>
      <dgm:spPr/>
      <dgm:t>
        <a:bodyPr/>
        <a:lstStyle/>
        <a:p>
          <a:endParaRPr lang="da-DK"/>
        </a:p>
      </dgm:t>
    </dgm:pt>
    <dgm:pt modelId="{17CC0C1A-0E39-47A1-8C6C-00FC29612309}" type="sibTrans" cxnId="{EDB50919-BDD6-471B-9F5E-016AD5B19A78}">
      <dgm:prSet/>
      <dgm:spPr/>
      <dgm:t>
        <a:bodyPr/>
        <a:lstStyle/>
        <a:p>
          <a:endParaRPr lang="da-DK"/>
        </a:p>
      </dgm:t>
    </dgm:pt>
    <dgm:pt modelId="{E74A3DD7-F971-4388-8D0B-FF5E1A0D77A7}" type="pres">
      <dgm:prSet presAssocID="{7A8E6A79-0168-487F-B856-A00FD623F8ED}" presName="Name0" presStyleCnt="0">
        <dgm:presLayoutVars>
          <dgm:dir/>
          <dgm:resizeHandles val="exact"/>
        </dgm:presLayoutVars>
      </dgm:prSet>
      <dgm:spPr/>
    </dgm:pt>
    <dgm:pt modelId="{EB56AEA1-3DB8-4722-A2CA-E7D77B2DF15D}" type="pres">
      <dgm:prSet presAssocID="{B9733835-41CE-4D43-95D3-1F2CF9F0C11B}" presName="node" presStyleLbl="node1" presStyleIdx="0" presStyleCnt="3">
        <dgm:presLayoutVars>
          <dgm:bulletEnabled val="1"/>
        </dgm:presLayoutVars>
      </dgm:prSet>
      <dgm:spPr/>
    </dgm:pt>
    <dgm:pt modelId="{3EBF73AD-BCFD-41E4-B790-A82EEF7D16AB}" type="pres">
      <dgm:prSet presAssocID="{BDF9D1E1-C3DD-4BC3-87B0-262BF4C4579A}" presName="sibTrans" presStyleLbl="sibTrans2D1" presStyleIdx="0" presStyleCnt="3"/>
      <dgm:spPr/>
    </dgm:pt>
    <dgm:pt modelId="{7F2CAD42-1C39-4494-B4A7-0D2168361D19}" type="pres">
      <dgm:prSet presAssocID="{BDF9D1E1-C3DD-4BC3-87B0-262BF4C4579A}" presName="connectorText" presStyleLbl="sibTrans2D1" presStyleIdx="0" presStyleCnt="3"/>
      <dgm:spPr/>
    </dgm:pt>
    <dgm:pt modelId="{07E3065F-0BB3-47E4-B2FE-E05C8EB32973}" type="pres">
      <dgm:prSet presAssocID="{F3989445-E4E7-4F77-9D54-41FA6AD0D488}" presName="node" presStyleLbl="node1" presStyleIdx="1" presStyleCnt="3">
        <dgm:presLayoutVars>
          <dgm:bulletEnabled val="1"/>
        </dgm:presLayoutVars>
      </dgm:prSet>
      <dgm:spPr/>
    </dgm:pt>
    <dgm:pt modelId="{8C69787A-06EA-4FA2-8738-8D3F80651490}" type="pres">
      <dgm:prSet presAssocID="{8D2AF9CA-C35B-4D1F-B22D-B8AD2CF4D522}" presName="sibTrans" presStyleLbl="sibTrans2D1" presStyleIdx="1" presStyleCnt="3"/>
      <dgm:spPr/>
    </dgm:pt>
    <dgm:pt modelId="{843C37A9-3F65-4AC4-B82B-FE73D333706F}" type="pres">
      <dgm:prSet presAssocID="{8D2AF9CA-C35B-4D1F-B22D-B8AD2CF4D522}" presName="connectorText" presStyleLbl="sibTrans2D1" presStyleIdx="1" presStyleCnt="3"/>
      <dgm:spPr/>
    </dgm:pt>
    <dgm:pt modelId="{460EB343-A676-45D2-AAB1-A9E6D2F29ABA}" type="pres">
      <dgm:prSet presAssocID="{1BFF52CF-65BF-4F61-96BD-F385027D0A3C}" presName="node" presStyleLbl="node1" presStyleIdx="2" presStyleCnt="3">
        <dgm:presLayoutVars>
          <dgm:bulletEnabled val="1"/>
        </dgm:presLayoutVars>
      </dgm:prSet>
      <dgm:spPr/>
    </dgm:pt>
    <dgm:pt modelId="{E0BC9FC7-212B-4728-9485-E80C2CDFB9A5}" type="pres">
      <dgm:prSet presAssocID="{17CC0C1A-0E39-47A1-8C6C-00FC29612309}" presName="sibTrans" presStyleLbl="sibTrans2D1" presStyleIdx="2" presStyleCnt="3"/>
      <dgm:spPr/>
    </dgm:pt>
    <dgm:pt modelId="{EBFFE8A5-A494-4206-90B5-8A6F6596F6C0}" type="pres">
      <dgm:prSet presAssocID="{17CC0C1A-0E39-47A1-8C6C-00FC29612309}" presName="connectorText" presStyleLbl="sibTrans2D1" presStyleIdx="2" presStyleCnt="3"/>
      <dgm:spPr/>
    </dgm:pt>
  </dgm:ptLst>
  <dgm:cxnLst>
    <dgm:cxn modelId="{8368EA10-EB92-4403-A936-1FBD20D75F3D}" type="presOf" srcId="{1BFF52CF-65BF-4F61-96BD-F385027D0A3C}" destId="{460EB343-A676-45D2-AAB1-A9E6D2F29ABA}" srcOrd="0" destOrd="0" presId="urn:microsoft.com/office/officeart/2005/8/layout/cycle7"/>
    <dgm:cxn modelId="{EDB50919-BDD6-471B-9F5E-016AD5B19A78}" srcId="{7A8E6A79-0168-487F-B856-A00FD623F8ED}" destId="{1BFF52CF-65BF-4F61-96BD-F385027D0A3C}" srcOrd="2" destOrd="0" parTransId="{A9AEE0E0-5E4E-40A7-884F-FD8834B3E880}" sibTransId="{17CC0C1A-0E39-47A1-8C6C-00FC29612309}"/>
    <dgm:cxn modelId="{700EA61E-76FA-4B8D-848F-83C3428AD1D0}" type="presOf" srcId="{17CC0C1A-0E39-47A1-8C6C-00FC29612309}" destId="{EBFFE8A5-A494-4206-90B5-8A6F6596F6C0}" srcOrd="1" destOrd="0" presId="urn:microsoft.com/office/officeart/2005/8/layout/cycle7"/>
    <dgm:cxn modelId="{6A691240-79C8-449F-AFD4-FF160FE5AB1A}" type="presOf" srcId="{17CC0C1A-0E39-47A1-8C6C-00FC29612309}" destId="{E0BC9FC7-212B-4728-9485-E80C2CDFB9A5}" srcOrd="0" destOrd="0" presId="urn:microsoft.com/office/officeart/2005/8/layout/cycle7"/>
    <dgm:cxn modelId="{18E8C76D-48BB-485A-A4EC-A7F68141F0F7}" type="presOf" srcId="{F3989445-E4E7-4F77-9D54-41FA6AD0D488}" destId="{07E3065F-0BB3-47E4-B2FE-E05C8EB32973}" srcOrd="0" destOrd="0" presId="urn:microsoft.com/office/officeart/2005/8/layout/cycle7"/>
    <dgm:cxn modelId="{9CF4EA51-61B6-4EED-883B-9390E1B88420}" type="presOf" srcId="{8D2AF9CA-C35B-4D1F-B22D-B8AD2CF4D522}" destId="{8C69787A-06EA-4FA2-8738-8D3F80651490}" srcOrd="0" destOrd="0" presId="urn:microsoft.com/office/officeart/2005/8/layout/cycle7"/>
    <dgm:cxn modelId="{5B742A59-87C0-41E9-A9B8-D98101ABE94E}" type="presOf" srcId="{BDF9D1E1-C3DD-4BC3-87B0-262BF4C4579A}" destId="{3EBF73AD-BCFD-41E4-B790-A82EEF7D16AB}" srcOrd="0" destOrd="0" presId="urn:microsoft.com/office/officeart/2005/8/layout/cycle7"/>
    <dgm:cxn modelId="{39679583-B8C0-44F0-8C7C-7AFCA2760831}" srcId="{7A8E6A79-0168-487F-B856-A00FD623F8ED}" destId="{F3989445-E4E7-4F77-9D54-41FA6AD0D488}" srcOrd="1" destOrd="0" parTransId="{8976FD9C-E75B-41FE-8E55-C1777E3867BB}" sibTransId="{8D2AF9CA-C35B-4D1F-B22D-B8AD2CF4D522}"/>
    <dgm:cxn modelId="{33A23587-3248-4BE7-B118-02C6243D969D}" type="presOf" srcId="{8D2AF9CA-C35B-4D1F-B22D-B8AD2CF4D522}" destId="{843C37A9-3F65-4AC4-B82B-FE73D333706F}" srcOrd="1" destOrd="0" presId="urn:microsoft.com/office/officeart/2005/8/layout/cycle7"/>
    <dgm:cxn modelId="{B916A490-C72D-4B74-BDDD-5DDEC5EE741B}" type="presOf" srcId="{BDF9D1E1-C3DD-4BC3-87B0-262BF4C4579A}" destId="{7F2CAD42-1C39-4494-B4A7-0D2168361D19}" srcOrd="1" destOrd="0" presId="urn:microsoft.com/office/officeart/2005/8/layout/cycle7"/>
    <dgm:cxn modelId="{117BC69E-9F65-4D33-8CBE-2D0393A63CB6}" srcId="{7A8E6A79-0168-487F-B856-A00FD623F8ED}" destId="{B9733835-41CE-4D43-95D3-1F2CF9F0C11B}" srcOrd="0" destOrd="0" parTransId="{BC3AD048-90F1-4E4F-ABE1-D1D717970FC6}" sibTransId="{BDF9D1E1-C3DD-4BC3-87B0-262BF4C4579A}"/>
    <dgm:cxn modelId="{CEE421B2-9A55-48C7-B3B0-5FC2C08015AB}" type="presOf" srcId="{7A8E6A79-0168-487F-B856-A00FD623F8ED}" destId="{E74A3DD7-F971-4388-8D0B-FF5E1A0D77A7}" srcOrd="0" destOrd="0" presId="urn:microsoft.com/office/officeart/2005/8/layout/cycle7"/>
    <dgm:cxn modelId="{874727C0-2696-4599-A966-BDBE38DAE6CE}" type="presOf" srcId="{B9733835-41CE-4D43-95D3-1F2CF9F0C11B}" destId="{EB56AEA1-3DB8-4722-A2CA-E7D77B2DF15D}" srcOrd="0" destOrd="0" presId="urn:microsoft.com/office/officeart/2005/8/layout/cycle7"/>
    <dgm:cxn modelId="{43AEDDD3-B1CA-4296-831E-EA358D8BDCD6}" type="presParOf" srcId="{E74A3DD7-F971-4388-8D0B-FF5E1A0D77A7}" destId="{EB56AEA1-3DB8-4722-A2CA-E7D77B2DF15D}" srcOrd="0" destOrd="0" presId="urn:microsoft.com/office/officeart/2005/8/layout/cycle7"/>
    <dgm:cxn modelId="{C3BBED96-EA50-4B05-993E-16F4291A47CA}" type="presParOf" srcId="{E74A3DD7-F971-4388-8D0B-FF5E1A0D77A7}" destId="{3EBF73AD-BCFD-41E4-B790-A82EEF7D16AB}" srcOrd="1" destOrd="0" presId="urn:microsoft.com/office/officeart/2005/8/layout/cycle7"/>
    <dgm:cxn modelId="{55A3F06E-9DA1-46CF-B879-338511020D6A}" type="presParOf" srcId="{3EBF73AD-BCFD-41E4-B790-A82EEF7D16AB}" destId="{7F2CAD42-1C39-4494-B4A7-0D2168361D19}" srcOrd="0" destOrd="0" presId="urn:microsoft.com/office/officeart/2005/8/layout/cycle7"/>
    <dgm:cxn modelId="{A617CC4F-5A24-43C5-AA28-CDDE684386D6}" type="presParOf" srcId="{E74A3DD7-F971-4388-8D0B-FF5E1A0D77A7}" destId="{07E3065F-0BB3-47E4-B2FE-E05C8EB32973}" srcOrd="2" destOrd="0" presId="urn:microsoft.com/office/officeart/2005/8/layout/cycle7"/>
    <dgm:cxn modelId="{221227D1-48E9-457A-9EC1-6CDCAAE457B1}" type="presParOf" srcId="{E74A3DD7-F971-4388-8D0B-FF5E1A0D77A7}" destId="{8C69787A-06EA-4FA2-8738-8D3F80651490}" srcOrd="3" destOrd="0" presId="urn:microsoft.com/office/officeart/2005/8/layout/cycle7"/>
    <dgm:cxn modelId="{623E402A-ADDD-41FD-9BA1-87D443EB744C}" type="presParOf" srcId="{8C69787A-06EA-4FA2-8738-8D3F80651490}" destId="{843C37A9-3F65-4AC4-B82B-FE73D333706F}" srcOrd="0" destOrd="0" presId="urn:microsoft.com/office/officeart/2005/8/layout/cycle7"/>
    <dgm:cxn modelId="{D7697F96-924C-41D6-82F7-75B889DE02A3}" type="presParOf" srcId="{E74A3DD7-F971-4388-8D0B-FF5E1A0D77A7}" destId="{460EB343-A676-45D2-AAB1-A9E6D2F29ABA}" srcOrd="4" destOrd="0" presId="urn:microsoft.com/office/officeart/2005/8/layout/cycle7"/>
    <dgm:cxn modelId="{72CAD1A2-BCA4-4263-9EC8-13272A6527B0}" type="presParOf" srcId="{E74A3DD7-F971-4388-8D0B-FF5E1A0D77A7}" destId="{E0BC9FC7-212B-4728-9485-E80C2CDFB9A5}" srcOrd="5" destOrd="0" presId="urn:microsoft.com/office/officeart/2005/8/layout/cycle7"/>
    <dgm:cxn modelId="{D324D1D1-F651-4CFE-8D22-7FDA48047C09}" type="presParOf" srcId="{E0BC9FC7-212B-4728-9485-E80C2CDFB9A5}" destId="{EBFFE8A5-A494-4206-90B5-8A6F6596F6C0}"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BFFF441-2651-481E-8FB3-847E8BAEEBE7}" type="doc">
      <dgm:prSet loTypeId="urn:microsoft.com/office/officeart/2005/8/layout/cycle8" loCatId="cycle" qsTypeId="urn:microsoft.com/office/officeart/2005/8/quickstyle/simple2" qsCatId="simple" csTypeId="urn:microsoft.com/office/officeart/2005/8/colors/colorful4" csCatId="colorful" phldr="1"/>
      <dgm:spPr/>
    </dgm:pt>
    <dgm:pt modelId="{653CC966-4EAA-415C-9F96-EAF13EEE845F}">
      <dgm:prSet phldrT="[Tekst]"/>
      <dgm:spPr/>
      <dgm:t>
        <a:bodyPr/>
        <a:lstStyle/>
        <a:p>
          <a:r>
            <a:rPr lang="da-DK" b="1" dirty="0">
              <a:solidFill>
                <a:srgbClr val="000000"/>
              </a:solidFill>
            </a:rPr>
            <a:t>Hensigt</a:t>
          </a:r>
        </a:p>
      </dgm:t>
    </dgm:pt>
    <dgm:pt modelId="{167E7CF5-9144-4F7B-A7D7-52D8CCD2FB8B}" type="parTrans" cxnId="{9E8B8237-D741-43C0-A0EF-12D16AD0EEB4}">
      <dgm:prSet/>
      <dgm:spPr/>
      <dgm:t>
        <a:bodyPr/>
        <a:lstStyle/>
        <a:p>
          <a:endParaRPr lang="da-DK"/>
        </a:p>
      </dgm:t>
    </dgm:pt>
    <dgm:pt modelId="{FF908DF1-5FEE-4C23-B9A1-76B181752B71}" type="sibTrans" cxnId="{9E8B8237-D741-43C0-A0EF-12D16AD0EEB4}">
      <dgm:prSet/>
      <dgm:spPr/>
      <dgm:t>
        <a:bodyPr/>
        <a:lstStyle/>
        <a:p>
          <a:endParaRPr lang="da-DK"/>
        </a:p>
      </dgm:t>
    </dgm:pt>
    <dgm:pt modelId="{4DE09B16-AFE6-4C31-9534-AF4AC9C282C0}">
      <dgm:prSet phldrT="[Tekst]"/>
      <dgm:spPr/>
      <dgm:t>
        <a:bodyPr/>
        <a:lstStyle/>
        <a:p>
          <a:r>
            <a:rPr lang="da-DK" b="1" dirty="0">
              <a:solidFill>
                <a:srgbClr val="000000"/>
              </a:solidFill>
            </a:rPr>
            <a:t>Adfærd</a:t>
          </a:r>
        </a:p>
      </dgm:t>
    </dgm:pt>
    <dgm:pt modelId="{9CB4BBDB-B22B-4A69-B54E-8E452F7AEE03}" type="parTrans" cxnId="{057AB923-0CAB-4096-99E1-7CE715A530C2}">
      <dgm:prSet/>
      <dgm:spPr/>
      <dgm:t>
        <a:bodyPr/>
        <a:lstStyle/>
        <a:p>
          <a:endParaRPr lang="da-DK"/>
        </a:p>
      </dgm:t>
    </dgm:pt>
    <dgm:pt modelId="{E1CFAA0E-4C41-4592-8C86-7CD260A5524A}" type="sibTrans" cxnId="{057AB923-0CAB-4096-99E1-7CE715A530C2}">
      <dgm:prSet/>
      <dgm:spPr/>
      <dgm:t>
        <a:bodyPr/>
        <a:lstStyle/>
        <a:p>
          <a:endParaRPr lang="da-DK"/>
        </a:p>
      </dgm:t>
    </dgm:pt>
    <dgm:pt modelId="{D23B16F4-6E22-4A15-98DC-DCDF6F7253C9}">
      <dgm:prSet phldrT="[Tekst]"/>
      <dgm:spPr/>
      <dgm:t>
        <a:bodyPr/>
        <a:lstStyle/>
        <a:p>
          <a:r>
            <a:rPr lang="da-DK" b="1" dirty="0">
              <a:solidFill>
                <a:srgbClr val="000000"/>
              </a:solidFill>
            </a:rPr>
            <a:t>Resultat</a:t>
          </a:r>
        </a:p>
      </dgm:t>
    </dgm:pt>
    <dgm:pt modelId="{951231EB-2E35-4408-BDE7-EF5C620D2B5D}" type="parTrans" cxnId="{95518394-A585-4F25-B59B-93262F65AC8A}">
      <dgm:prSet/>
      <dgm:spPr/>
      <dgm:t>
        <a:bodyPr/>
        <a:lstStyle/>
        <a:p>
          <a:endParaRPr lang="da-DK"/>
        </a:p>
      </dgm:t>
    </dgm:pt>
    <dgm:pt modelId="{256F1FE7-6878-41C8-B242-2C8DD1F810D9}" type="sibTrans" cxnId="{95518394-A585-4F25-B59B-93262F65AC8A}">
      <dgm:prSet/>
      <dgm:spPr/>
      <dgm:t>
        <a:bodyPr/>
        <a:lstStyle/>
        <a:p>
          <a:endParaRPr lang="da-DK"/>
        </a:p>
      </dgm:t>
    </dgm:pt>
    <dgm:pt modelId="{4269EDC1-FA14-4500-8485-1D78BA52B660}" type="pres">
      <dgm:prSet presAssocID="{3BFFF441-2651-481E-8FB3-847E8BAEEBE7}" presName="compositeShape" presStyleCnt="0">
        <dgm:presLayoutVars>
          <dgm:chMax val="7"/>
          <dgm:dir/>
          <dgm:resizeHandles val="exact"/>
        </dgm:presLayoutVars>
      </dgm:prSet>
      <dgm:spPr/>
    </dgm:pt>
    <dgm:pt modelId="{D2AD690F-19C0-46F7-B5C7-87F6706A5B00}" type="pres">
      <dgm:prSet presAssocID="{3BFFF441-2651-481E-8FB3-847E8BAEEBE7}" presName="wedge1" presStyleLbl="node1" presStyleIdx="0" presStyleCnt="3"/>
      <dgm:spPr/>
    </dgm:pt>
    <dgm:pt modelId="{D033C02A-0F30-435C-A37E-63E34B09EF14}" type="pres">
      <dgm:prSet presAssocID="{3BFFF441-2651-481E-8FB3-847E8BAEEBE7}" presName="dummy1a" presStyleCnt="0"/>
      <dgm:spPr/>
    </dgm:pt>
    <dgm:pt modelId="{63DACAA3-25EB-43B6-AC03-18DA2D2412A7}" type="pres">
      <dgm:prSet presAssocID="{3BFFF441-2651-481E-8FB3-847E8BAEEBE7}" presName="dummy1b" presStyleCnt="0"/>
      <dgm:spPr/>
    </dgm:pt>
    <dgm:pt modelId="{D6689F66-A7E0-4821-A528-2E07D2D912F7}" type="pres">
      <dgm:prSet presAssocID="{3BFFF441-2651-481E-8FB3-847E8BAEEBE7}" presName="wedge1Tx" presStyleLbl="node1" presStyleIdx="0" presStyleCnt="3">
        <dgm:presLayoutVars>
          <dgm:chMax val="0"/>
          <dgm:chPref val="0"/>
          <dgm:bulletEnabled val="1"/>
        </dgm:presLayoutVars>
      </dgm:prSet>
      <dgm:spPr/>
    </dgm:pt>
    <dgm:pt modelId="{751A958A-E84C-426A-BFB2-3F6729D11603}" type="pres">
      <dgm:prSet presAssocID="{3BFFF441-2651-481E-8FB3-847E8BAEEBE7}" presName="wedge2" presStyleLbl="node1" presStyleIdx="1" presStyleCnt="3" custLinFactNeighborX="1156" custLinFactNeighborY="-1724"/>
      <dgm:spPr/>
    </dgm:pt>
    <dgm:pt modelId="{13A3E3B8-3464-437F-B771-4C3B834F800E}" type="pres">
      <dgm:prSet presAssocID="{3BFFF441-2651-481E-8FB3-847E8BAEEBE7}" presName="dummy2a" presStyleCnt="0"/>
      <dgm:spPr/>
    </dgm:pt>
    <dgm:pt modelId="{36EC2686-2121-491C-9C27-568026CBC672}" type="pres">
      <dgm:prSet presAssocID="{3BFFF441-2651-481E-8FB3-847E8BAEEBE7}" presName="dummy2b" presStyleCnt="0"/>
      <dgm:spPr/>
    </dgm:pt>
    <dgm:pt modelId="{64A38B49-6E89-4FAA-940A-5FFE7ABFAAAB}" type="pres">
      <dgm:prSet presAssocID="{3BFFF441-2651-481E-8FB3-847E8BAEEBE7}" presName="wedge2Tx" presStyleLbl="node1" presStyleIdx="1" presStyleCnt="3">
        <dgm:presLayoutVars>
          <dgm:chMax val="0"/>
          <dgm:chPref val="0"/>
          <dgm:bulletEnabled val="1"/>
        </dgm:presLayoutVars>
      </dgm:prSet>
      <dgm:spPr/>
    </dgm:pt>
    <dgm:pt modelId="{CECF987E-52C3-43B4-A85E-4426F2FC7BBE}" type="pres">
      <dgm:prSet presAssocID="{3BFFF441-2651-481E-8FB3-847E8BAEEBE7}" presName="wedge3" presStyleLbl="node1" presStyleIdx="2" presStyleCnt="3"/>
      <dgm:spPr/>
    </dgm:pt>
    <dgm:pt modelId="{EB7177CA-8C70-4253-86D6-DFE0985E35F4}" type="pres">
      <dgm:prSet presAssocID="{3BFFF441-2651-481E-8FB3-847E8BAEEBE7}" presName="dummy3a" presStyleCnt="0"/>
      <dgm:spPr/>
    </dgm:pt>
    <dgm:pt modelId="{35BA028F-A7A1-4C37-BCB4-8B9A68F33BF2}" type="pres">
      <dgm:prSet presAssocID="{3BFFF441-2651-481E-8FB3-847E8BAEEBE7}" presName="dummy3b" presStyleCnt="0"/>
      <dgm:spPr/>
    </dgm:pt>
    <dgm:pt modelId="{00C2119D-5BA8-4E84-8A91-F9F53E39B43E}" type="pres">
      <dgm:prSet presAssocID="{3BFFF441-2651-481E-8FB3-847E8BAEEBE7}" presName="wedge3Tx" presStyleLbl="node1" presStyleIdx="2" presStyleCnt="3">
        <dgm:presLayoutVars>
          <dgm:chMax val="0"/>
          <dgm:chPref val="0"/>
          <dgm:bulletEnabled val="1"/>
        </dgm:presLayoutVars>
      </dgm:prSet>
      <dgm:spPr/>
    </dgm:pt>
    <dgm:pt modelId="{C62CBE35-EC58-4C98-9FDD-B92853CF1BAB}" type="pres">
      <dgm:prSet presAssocID="{FF908DF1-5FEE-4C23-B9A1-76B181752B71}" presName="arrowWedge1" presStyleLbl="fgSibTrans2D1" presStyleIdx="0" presStyleCnt="3"/>
      <dgm:spPr/>
    </dgm:pt>
    <dgm:pt modelId="{C912B579-101A-45FC-A595-C85ED2CFD97E}" type="pres">
      <dgm:prSet presAssocID="{E1CFAA0E-4C41-4592-8C86-7CD260A5524A}" presName="arrowWedge2" presStyleLbl="fgSibTrans2D1" presStyleIdx="1" presStyleCnt="3"/>
      <dgm:spPr/>
    </dgm:pt>
    <dgm:pt modelId="{109995FD-B030-466F-8230-90390DCA3480}" type="pres">
      <dgm:prSet presAssocID="{256F1FE7-6878-41C8-B242-2C8DD1F810D9}" presName="arrowWedge3" presStyleLbl="fgSibTrans2D1" presStyleIdx="2" presStyleCnt="3"/>
      <dgm:spPr/>
    </dgm:pt>
  </dgm:ptLst>
  <dgm:cxnLst>
    <dgm:cxn modelId="{057AB923-0CAB-4096-99E1-7CE715A530C2}" srcId="{3BFFF441-2651-481E-8FB3-847E8BAEEBE7}" destId="{4DE09B16-AFE6-4C31-9534-AF4AC9C282C0}" srcOrd="1" destOrd="0" parTransId="{9CB4BBDB-B22B-4A69-B54E-8E452F7AEE03}" sibTransId="{E1CFAA0E-4C41-4592-8C86-7CD260A5524A}"/>
    <dgm:cxn modelId="{9E8B8237-D741-43C0-A0EF-12D16AD0EEB4}" srcId="{3BFFF441-2651-481E-8FB3-847E8BAEEBE7}" destId="{653CC966-4EAA-415C-9F96-EAF13EEE845F}" srcOrd="0" destOrd="0" parTransId="{167E7CF5-9144-4F7B-A7D7-52D8CCD2FB8B}" sibTransId="{FF908DF1-5FEE-4C23-B9A1-76B181752B71}"/>
    <dgm:cxn modelId="{B751805E-EFF6-436F-B8D2-F5FA96EA8289}" type="presOf" srcId="{3BFFF441-2651-481E-8FB3-847E8BAEEBE7}" destId="{4269EDC1-FA14-4500-8485-1D78BA52B660}" srcOrd="0" destOrd="0" presId="urn:microsoft.com/office/officeart/2005/8/layout/cycle8"/>
    <dgm:cxn modelId="{19C2D562-CDE5-4F26-B853-E5DD42A3CA60}" type="presOf" srcId="{D23B16F4-6E22-4A15-98DC-DCDF6F7253C9}" destId="{CECF987E-52C3-43B4-A85E-4426F2FC7BBE}" srcOrd="0" destOrd="0" presId="urn:microsoft.com/office/officeart/2005/8/layout/cycle8"/>
    <dgm:cxn modelId="{2E280A73-314B-4AFE-AB12-DC4D7A0A10D1}" type="presOf" srcId="{653CC966-4EAA-415C-9F96-EAF13EEE845F}" destId="{D6689F66-A7E0-4821-A528-2E07D2D912F7}" srcOrd="1" destOrd="0" presId="urn:microsoft.com/office/officeart/2005/8/layout/cycle8"/>
    <dgm:cxn modelId="{2E890057-8747-4727-980A-F0718BB6B258}" type="presOf" srcId="{D23B16F4-6E22-4A15-98DC-DCDF6F7253C9}" destId="{00C2119D-5BA8-4E84-8A91-F9F53E39B43E}" srcOrd="1" destOrd="0" presId="urn:microsoft.com/office/officeart/2005/8/layout/cycle8"/>
    <dgm:cxn modelId="{95518394-A585-4F25-B59B-93262F65AC8A}" srcId="{3BFFF441-2651-481E-8FB3-847E8BAEEBE7}" destId="{D23B16F4-6E22-4A15-98DC-DCDF6F7253C9}" srcOrd="2" destOrd="0" parTransId="{951231EB-2E35-4408-BDE7-EF5C620D2B5D}" sibTransId="{256F1FE7-6878-41C8-B242-2C8DD1F810D9}"/>
    <dgm:cxn modelId="{125269A1-01C3-4A1B-9AFE-B3DBED538C5E}" type="presOf" srcId="{4DE09B16-AFE6-4C31-9534-AF4AC9C282C0}" destId="{64A38B49-6E89-4FAA-940A-5FFE7ABFAAAB}" srcOrd="1" destOrd="0" presId="urn:microsoft.com/office/officeart/2005/8/layout/cycle8"/>
    <dgm:cxn modelId="{1C5EAFB1-261C-428D-A1D6-B0F34867F31F}" type="presOf" srcId="{4DE09B16-AFE6-4C31-9534-AF4AC9C282C0}" destId="{751A958A-E84C-426A-BFB2-3F6729D11603}" srcOrd="0" destOrd="0" presId="urn:microsoft.com/office/officeart/2005/8/layout/cycle8"/>
    <dgm:cxn modelId="{DEE1CDFA-50CF-4ADD-A83F-D546DC6D10A5}" type="presOf" srcId="{653CC966-4EAA-415C-9F96-EAF13EEE845F}" destId="{D2AD690F-19C0-46F7-B5C7-87F6706A5B00}" srcOrd="0" destOrd="0" presId="urn:microsoft.com/office/officeart/2005/8/layout/cycle8"/>
    <dgm:cxn modelId="{FA9A8032-C3BC-448C-B87D-22B0EB43F129}" type="presParOf" srcId="{4269EDC1-FA14-4500-8485-1D78BA52B660}" destId="{D2AD690F-19C0-46F7-B5C7-87F6706A5B00}" srcOrd="0" destOrd="0" presId="urn:microsoft.com/office/officeart/2005/8/layout/cycle8"/>
    <dgm:cxn modelId="{8B098FC6-5D3A-4D71-8CEC-D4DB67406362}" type="presParOf" srcId="{4269EDC1-FA14-4500-8485-1D78BA52B660}" destId="{D033C02A-0F30-435C-A37E-63E34B09EF14}" srcOrd="1" destOrd="0" presId="urn:microsoft.com/office/officeart/2005/8/layout/cycle8"/>
    <dgm:cxn modelId="{50824BBB-5CCD-425E-AA21-2B2CB01BB188}" type="presParOf" srcId="{4269EDC1-FA14-4500-8485-1D78BA52B660}" destId="{63DACAA3-25EB-43B6-AC03-18DA2D2412A7}" srcOrd="2" destOrd="0" presId="urn:microsoft.com/office/officeart/2005/8/layout/cycle8"/>
    <dgm:cxn modelId="{93844037-C30C-41C7-B505-27B145104B46}" type="presParOf" srcId="{4269EDC1-FA14-4500-8485-1D78BA52B660}" destId="{D6689F66-A7E0-4821-A528-2E07D2D912F7}" srcOrd="3" destOrd="0" presId="urn:microsoft.com/office/officeart/2005/8/layout/cycle8"/>
    <dgm:cxn modelId="{8FFDE3CB-E332-49DF-A8E2-326287291FBB}" type="presParOf" srcId="{4269EDC1-FA14-4500-8485-1D78BA52B660}" destId="{751A958A-E84C-426A-BFB2-3F6729D11603}" srcOrd="4" destOrd="0" presId="urn:microsoft.com/office/officeart/2005/8/layout/cycle8"/>
    <dgm:cxn modelId="{05BD6AAE-ABF0-4DF4-BBE6-B096C5C29677}" type="presParOf" srcId="{4269EDC1-FA14-4500-8485-1D78BA52B660}" destId="{13A3E3B8-3464-437F-B771-4C3B834F800E}" srcOrd="5" destOrd="0" presId="urn:microsoft.com/office/officeart/2005/8/layout/cycle8"/>
    <dgm:cxn modelId="{3F2B5177-D0AE-4894-BDA7-C2B61632B9BB}" type="presParOf" srcId="{4269EDC1-FA14-4500-8485-1D78BA52B660}" destId="{36EC2686-2121-491C-9C27-568026CBC672}" srcOrd="6" destOrd="0" presId="urn:microsoft.com/office/officeart/2005/8/layout/cycle8"/>
    <dgm:cxn modelId="{2A7E0DB9-9B46-4408-A57E-5D698CBDFFF5}" type="presParOf" srcId="{4269EDC1-FA14-4500-8485-1D78BA52B660}" destId="{64A38B49-6E89-4FAA-940A-5FFE7ABFAAAB}" srcOrd="7" destOrd="0" presId="urn:microsoft.com/office/officeart/2005/8/layout/cycle8"/>
    <dgm:cxn modelId="{7FDE964C-5D3F-4CDD-8D9F-731A7E93C739}" type="presParOf" srcId="{4269EDC1-FA14-4500-8485-1D78BA52B660}" destId="{CECF987E-52C3-43B4-A85E-4426F2FC7BBE}" srcOrd="8" destOrd="0" presId="urn:microsoft.com/office/officeart/2005/8/layout/cycle8"/>
    <dgm:cxn modelId="{3F88EC19-80B7-468A-A058-036AFD59D8B3}" type="presParOf" srcId="{4269EDC1-FA14-4500-8485-1D78BA52B660}" destId="{EB7177CA-8C70-4253-86D6-DFE0985E35F4}" srcOrd="9" destOrd="0" presId="urn:microsoft.com/office/officeart/2005/8/layout/cycle8"/>
    <dgm:cxn modelId="{231EC0EF-AE4E-405E-A92F-88554C243518}" type="presParOf" srcId="{4269EDC1-FA14-4500-8485-1D78BA52B660}" destId="{35BA028F-A7A1-4C37-BCB4-8B9A68F33BF2}" srcOrd="10" destOrd="0" presId="urn:microsoft.com/office/officeart/2005/8/layout/cycle8"/>
    <dgm:cxn modelId="{80E5ADFC-08F5-413D-82F8-B764CAB69D02}" type="presParOf" srcId="{4269EDC1-FA14-4500-8485-1D78BA52B660}" destId="{00C2119D-5BA8-4E84-8A91-F9F53E39B43E}" srcOrd="11" destOrd="0" presId="urn:microsoft.com/office/officeart/2005/8/layout/cycle8"/>
    <dgm:cxn modelId="{2B45261B-68A1-4680-B493-C4FF1E07B8EE}" type="presParOf" srcId="{4269EDC1-FA14-4500-8485-1D78BA52B660}" destId="{C62CBE35-EC58-4C98-9FDD-B92853CF1BAB}" srcOrd="12" destOrd="0" presId="urn:microsoft.com/office/officeart/2005/8/layout/cycle8"/>
    <dgm:cxn modelId="{FDD6A761-7A9D-44F7-A8A1-BFA295EBCB4D}" type="presParOf" srcId="{4269EDC1-FA14-4500-8485-1D78BA52B660}" destId="{C912B579-101A-45FC-A595-C85ED2CFD97E}" srcOrd="13" destOrd="0" presId="urn:microsoft.com/office/officeart/2005/8/layout/cycle8"/>
    <dgm:cxn modelId="{2A083A88-D898-487D-BFFA-1931870F5D64}" type="presParOf" srcId="{4269EDC1-FA14-4500-8485-1D78BA52B660}" destId="{109995FD-B030-466F-8230-90390DCA3480}"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6940FFA-3BBE-40AF-BE41-EDBF4B65DC22}" type="doc">
      <dgm:prSet loTypeId="urn:microsoft.com/office/officeart/2005/8/layout/process2" loCatId="process" qsTypeId="urn:microsoft.com/office/officeart/2005/8/quickstyle/simple3" qsCatId="simple" csTypeId="urn:microsoft.com/office/officeart/2005/8/colors/accent3_2" csCatId="accent3" phldr="1"/>
      <dgm:spPr/>
    </dgm:pt>
    <dgm:pt modelId="{05E8FFA0-6146-40A2-A266-A2835E1183B0}">
      <dgm:prSet phldrT="[Tekst]" custT="1"/>
      <dgm:spPr/>
      <dgm:t>
        <a:bodyPr/>
        <a:lstStyle/>
        <a:p>
          <a:r>
            <a:rPr lang="da-DK" sz="1400" b="1" dirty="0"/>
            <a:t>Ledelsesansvar </a:t>
          </a:r>
          <a:br>
            <a:rPr lang="da-DK" sz="1400" b="1" dirty="0"/>
          </a:br>
          <a:r>
            <a:rPr lang="da-DK" sz="1400" b="1" dirty="0"/>
            <a:t>Sæt rammen – definer WHY</a:t>
          </a:r>
        </a:p>
      </dgm:t>
    </dgm:pt>
    <dgm:pt modelId="{4035DECB-712D-4260-B1C8-AA04AAFBE522}" type="parTrans" cxnId="{34D0F8A5-EAAF-4D68-92E9-AD1359996C4D}">
      <dgm:prSet/>
      <dgm:spPr/>
      <dgm:t>
        <a:bodyPr/>
        <a:lstStyle/>
        <a:p>
          <a:endParaRPr lang="da-DK"/>
        </a:p>
      </dgm:t>
    </dgm:pt>
    <dgm:pt modelId="{C3DC7956-A98E-43A3-8360-BC17221ADCAF}" type="sibTrans" cxnId="{34D0F8A5-EAAF-4D68-92E9-AD1359996C4D}">
      <dgm:prSet/>
      <dgm:spPr/>
      <dgm:t>
        <a:bodyPr/>
        <a:lstStyle/>
        <a:p>
          <a:endParaRPr lang="da-DK"/>
        </a:p>
      </dgm:t>
    </dgm:pt>
    <dgm:pt modelId="{77BC32E1-1BC5-45B5-987A-324BEBDF8BE4}">
      <dgm:prSet phldrT="[Tekst]" custT="1"/>
      <dgm:spPr/>
      <dgm:t>
        <a:bodyPr/>
        <a:lstStyle/>
        <a:p>
          <a:r>
            <a:rPr lang="da-DK" sz="1400" b="1" dirty="0"/>
            <a:t>Tilpas dokumentation og struktur</a:t>
          </a:r>
          <a:br>
            <a:rPr lang="da-DK" sz="1400" b="1" dirty="0"/>
          </a:br>
          <a:r>
            <a:rPr lang="da-DK" sz="1400" b="0" dirty="0"/>
            <a:t>således resultater (succes-kriterier) kan måles</a:t>
          </a:r>
        </a:p>
      </dgm:t>
    </dgm:pt>
    <dgm:pt modelId="{62907923-0F6C-4D12-9F04-C407FABBBF8F}" type="parTrans" cxnId="{76647E13-6E60-4346-BCA1-CB548ED77C97}">
      <dgm:prSet/>
      <dgm:spPr/>
      <dgm:t>
        <a:bodyPr/>
        <a:lstStyle/>
        <a:p>
          <a:endParaRPr lang="da-DK"/>
        </a:p>
      </dgm:t>
    </dgm:pt>
    <dgm:pt modelId="{0380AB58-BE12-4B0F-B0A4-D0A00551079A}" type="sibTrans" cxnId="{76647E13-6E60-4346-BCA1-CB548ED77C97}">
      <dgm:prSet/>
      <dgm:spPr/>
      <dgm:t>
        <a:bodyPr/>
        <a:lstStyle/>
        <a:p>
          <a:endParaRPr lang="da-DK"/>
        </a:p>
      </dgm:t>
    </dgm:pt>
    <dgm:pt modelId="{C055CD4B-E2DE-4627-8004-89D42BC7310D}">
      <dgm:prSet phldrT="[Tekst]" custT="1"/>
      <dgm:spPr/>
      <dgm:t>
        <a:bodyPr/>
        <a:lstStyle/>
        <a:p>
          <a:r>
            <a:rPr lang="da-DK" sz="1400" b="1" dirty="0"/>
            <a:t>Fejre resultater</a:t>
          </a:r>
          <a:br>
            <a:rPr lang="da-DK" sz="1400" b="1" dirty="0"/>
          </a:br>
          <a:r>
            <a:rPr lang="da-DK" sz="1400" b="0" dirty="0"/>
            <a:t>Gentagelse og vedholdenhed</a:t>
          </a:r>
        </a:p>
      </dgm:t>
    </dgm:pt>
    <dgm:pt modelId="{47589D37-451E-4414-B03E-DDD83E958F84}" type="parTrans" cxnId="{EA5B5ECE-C592-4555-AFF1-032482B0BF3C}">
      <dgm:prSet/>
      <dgm:spPr/>
      <dgm:t>
        <a:bodyPr/>
        <a:lstStyle/>
        <a:p>
          <a:endParaRPr lang="da-DK"/>
        </a:p>
      </dgm:t>
    </dgm:pt>
    <dgm:pt modelId="{FA27BB81-AC2B-4B35-ADD8-BE037A0D7291}" type="sibTrans" cxnId="{EA5B5ECE-C592-4555-AFF1-032482B0BF3C}">
      <dgm:prSet/>
      <dgm:spPr/>
      <dgm:t>
        <a:bodyPr/>
        <a:lstStyle/>
        <a:p>
          <a:endParaRPr lang="da-DK"/>
        </a:p>
      </dgm:t>
    </dgm:pt>
    <dgm:pt modelId="{991709F9-5BCC-4782-B6F7-EA5BBB20DE20}">
      <dgm:prSet phldrT="[Tekst]" custT="1"/>
      <dgm:spPr/>
      <dgm:t>
        <a:bodyPr/>
        <a:lstStyle/>
        <a:p>
          <a:r>
            <a:rPr lang="da-DK" sz="1400" b="1" dirty="0"/>
            <a:t>Regulere succeskriterier</a:t>
          </a:r>
          <a:br>
            <a:rPr lang="da-DK" sz="1400" b="1" dirty="0"/>
          </a:br>
          <a:r>
            <a:rPr lang="da-DK" sz="1400" b="0" dirty="0"/>
            <a:t>Gentagelse og vedholdenhed</a:t>
          </a:r>
        </a:p>
      </dgm:t>
    </dgm:pt>
    <dgm:pt modelId="{CBE0EE6B-F939-4A62-B1B1-3E96E8B2AF37}" type="parTrans" cxnId="{805F82F7-9F84-439C-A2BD-A627E8F3D5C5}">
      <dgm:prSet/>
      <dgm:spPr/>
      <dgm:t>
        <a:bodyPr/>
        <a:lstStyle/>
        <a:p>
          <a:endParaRPr lang="da-DK"/>
        </a:p>
      </dgm:t>
    </dgm:pt>
    <dgm:pt modelId="{9AF06C7A-7DF7-4C2F-A96D-726E8CCCB848}" type="sibTrans" cxnId="{805F82F7-9F84-439C-A2BD-A627E8F3D5C5}">
      <dgm:prSet/>
      <dgm:spPr/>
      <dgm:t>
        <a:bodyPr/>
        <a:lstStyle/>
        <a:p>
          <a:endParaRPr lang="da-DK"/>
        </a:p>
      </dgm:t>
    </dgm:pt>
    <dgm:pt modelId="{62EEE1D7-129D-4154-931C-765B0C522954}">
      <dgm:prSet phldrT="[Tekst]" custT="1"/>
      <dgm:spPr/>
      <dgm:t>
        <a:bodyPr/>
        <a:lstStyle/>
        <a:p>
          <a:r>
            <a:rPr lang="da-DK" sz="1400" b="1" dirty="0"/>
            <a:t>Definér succes-kriterier </a:t>
          </a:r>
          <a:br>
            <a:rPr lang="da-DK" sz="1400" b="1" dirty="0"/>
          </a:br>
          <a:r>
            <a:rPr lang="da-DK" sz="1400" b="0" dirty="0"/>
            <a:t>så vi ved hvad vi vil måle på</a:t>
          </a:r>
        </a:p>
      </dgm:t>
    </dgm:pt>
    <dgm:pt modelId="{9EA6F69E-001E-4D54-88C7-6F5D4EE7B2BF}" type="parTrans" cxnId="{3F1E86F0-DDAE-4BFE-8B1E-4668D3230767}">
      <dgm:prSet/>
      <dgm:spPr/>
      <dgm:t>
        <a:bodyPr/>
        <a:lstStyle/>
        <a:p>
          <a:endParaRPr lang="da-DK"/>
        </a:p>
      </dgm:t>
    </dgm:pt>
    <dgm:pt modelId="{545F141E-2099-4ED3-875D-16E5D9B5AA01}" type="sibTrans" cxnId="{3F1E86F0-DDAE-4BFE-8B1E-4668D3230767}">
      <dgm:prSet/>
      <dgm:spPr/>
      <dgm:t>
        <a:bodyPr/>
        <a:lstStyle/>
        <a:p>
          <a:endParaRPr lang="da-DK"/>
        </a:p>
      </dgm:t>
    </dgm:pt>
    <dgm:pt modelId="{95D0CD30-89B9-4D58-9695-232BBCE79A2C}">
      <dgm:prSet phldrT="[Tekst]" custT="1"/>
      <dgm:spPr/>
      <dgm:t>
        <a:bodyPr/>
        <a:lstStyle/>
        <a:p>
          <a:r>
            <a:rPr lang="da-DK" sz="1400" b="1" dirty="0"/>
            <a:t>MINDSET</a:t>
          </a:r>
          <a:br>
            <a:rPr lang="da-DK" sz="1400" b="1" dirty="0"/>
          </a:br>
          <a:r>
            <a:rPr lang="da-DK" sz="1400" b="1" dirty="0"/>
            <a:t>Hvordan omsættes ramme og § til praksis og handling? </a:t>
          </a:r>
          <a:br>
            <a:rPr lang="da-DK" sz="1400" b="1" dirty="0"/>
          </a:br>
          <a:r>
            <a:rPr lang="da-DK" sz="1400" b="0" dirty="0"/>
            <a:t>Gentagelse og vedholdenhed</a:t>
          </a:r>
        </a:p>
      </dgm:t>
    </dgm:pt>
    <dgm:pt modelId="{0F644735-7BE9-4575-8B76-AB0424ACF683}" type="parTrans" cxnId="{27EF79E7-6C4E-4251-A563-F1699AA5882D}">
      <dgm:prSet/>
      <dgm:spPr/>
      <dgm:t>
        <a:bodyPr/>
        <a:lstStyle/>
        <a:p>
          <a:endParaRPr lang="da-DK"/>
        </a:p>
      </dgm:t>
    </dgm:pt>
    <dgm:pt modelId="{025D4A15-580B-40BB-8BAD-4DE7623970A3}" type="sibTrans" cxnId="{27EF79E7-6C4E-4251-A563-F1699AA5882D}">
      <dgm:prSet/>
      <dgm:spPr/>
      <dgm:t>
        <a:bodyPr/>
        <a:lstStyle/>
        <a:p>
          <a:endParaRPr lang="da-DK"/>
        </a:p>
      </dgm:t>
    </dgm:pt>
    <dgm:pt modelId="{5A8E5E97-B4BC-4607-96E3-AC65917461EB}" type="pres">
      <dgm:prSet presAssocID="{26940FFA-3BBE-40AF-BE41-EDBF4B65DC22}" presName="linearFlow" presStyleCnt="0">
        <dgm:presLayoutVars>
          <dgm:resizeHandles val="exact"/>
        </dgm:presLayoutVars>
      </dgm:prSet>
      <dgm:spPr/>
    </dgm:pt>
    <dgm:pt modelId="{CEC89431-2894-4A90-9BC0-1B396EBEE4F7}" type="pres">
      <dgm:prSet presAssocID="{05E8FFA0-6146-40A2-A266-A2835E1183B0}" presName="node" presStyleLbl="node1" presStyleIdx="0" presStyleCnt="6" custScaleX="188347">
        <dgm:presLayoutVars>
          <dgm:bulletEnabled val="1"/>
        </dgm:presLayoutVars>
      </dgm:prSet>
      <dgm:spPr/>
    </dgm:pt>
    <dgm:pt modelId="{0218B1FC-0519-4910-812D-3AE29611D3B6}" type="pres">
      <dgm:prSet presAssocID="{C3DC7956-A98E-43A3-8360-BC17221ADCAF}" presName="sibTrans" presStyleLbl="sibTrans2D1" presStyleIdx="0" presStyleCnt="5"/>
      <dgm:spPr/>
    </dgm:pt>
    <dgm:pt modelId="{41B2D331-47AC-4A03-9015-EFFEA9800273}" type="pres">
      <dgm:prSet presAssocID="{C3DC7956-A98E-43A3-8360-BC17221ADCAF}" presName="connectorText" presStyleLbl="sibTrans2D1" presStyleIdx="0" presStyleCnt="5"/>
      <dgm:spPr/>
    </dgm:pt>
    <dgm:pt modelId="{5DC8C6C9-55A8-4B62-ADB6-DA9D46E59E41}" type="pres">
      <dgm:prSet presAssocID="{95D0CD30-89B9-4D58-9695-232BBCE79A2C}" presName="node" presStyleLbl="node1" presStyleIdx="1" presStyleCnt="6" custScaleX="218959">
        <dgm:presLayoutVars>
          <dgm:bulletEnabled val="1"/>
        </dgm:presLayoutVars>
      </dgm:prSet>
      <dgm:spPr/>
    </dgm:pt>
    <dgm:pt modelId="{C903B90F-3098-411A-B32C-28965D4888A7}" type="pres">
      <dgm:prSet presAssocID="{025D4A15-580B-40BB-8BAD-4DE7623970A3}" presName="sibTrans" presStyleLbl="sibTrans2D1" presStyleIdx="1" presStyleCnt="5"/>
      <dgm:spPr/>
    </dgm:pt>
    <dgm:pt modelId="{C7E99475-7E75-49DC-BA6D-3B83DA698107}" type="pres">
      <dgm:prSet presAssocID="{025D4A15-580B-40BB-8BAD-4DE7623970A3}" presName="connectorText" presStyleLbl="sibTrans2D1" presStyleIdx="1" presStyleCnt="5"/>
      <dgm:spPr/>
    </dgm:pt>
    <dgm:pt modelId="{E1E2C9F1-8950-4860-8996-CF749949B426}" type="pres">
      <dgm:prSet presAssocID="{62EEE1D7-129D-4154-931C-765B0C522954}" presName="node" presStyleLbl="node1" presStyleIdx="2" presStyleCnt="6" custScaleX="189047">
        <dgm:presLayoutVars>
          <dgm:bulletEnabled val="1"/>
        </dgm:presLayoutVars>
      </dgm:prSet>
      <dgm:spPr/>
    </dgm:pt>
    <dgm:pt modelId="{0EEDEB50-260D-405A-9E27-0F59D270235D}" type="pres">
      <dgm:prSet presAssocID="{545F141E-2099-4ED3-875D-16E5D9B5AA01}" presName="sibTrans" presStyleLbl="sibTrans2D1" presStyleIdx="2" presStyleCnt="5"/>
      <dgm:spPr/>
    </dgm:pt>
    <dgm:pt modelId="{333EE783-A2DB-4D38-A651-0E1A7EF642C4}" type="pres">
      <dgm:prSet presAssocID="{545F141E-2099-4ED3-875D-16E5D9B5AA01}" presName="connectorText" presStyleLbl="sibTrans2D1" presStyleIdx="2" presStyleCnt="5"/>
      <dgm:spPr/>
    </dgm:pt>
    <dgm:pt modelId="{C4E154A0-7895-48AE-A7F9-47F2E1B81689}" type="pres">
      <dgm:prSet presAssocID="{77BC32E1-1BC5-45B5-987A-324BEBDF8BE4}" presName="node" presStyleLbl="node1" presStyleIdx="3" presStyleCnt="6" custScaleX="186247">
        <dgm:presLayoutVars>
          <dgm:bulletEnabled val="1"/>
        </dgm:presLayoutVars>
      </dgm:prSet>
      <dgm:spPr/>
    </dgm:pt>
    <dgm:pt modelId="{B025A741-A040-4F5A-9681-956724D7E082}" type="pres">
      <dgm:prSet presAssocID="{0380AB58-BE12-4B0F-B0A4-D0A00551079A}" presName="sibTrans" presStyleLbl="sibTrans2D1" presStyleIdx="3" presStyleCnt="5"/>
      <dgm:spPr/>
    </dgm:pt>
    <dgm:pt modelId="{E5B7821C-D4BA-41C5-8C77-F1F0DF7220DC}" type="pres">
      <dgm:prSet presAssocID="{0380AB58-BE12-4B0F-B0A4-D0A00551079A}" presName="connectorText" presStyleLbl="sibTrans2D1" presStyleIdx="3" presStyleCnt="5"/>
      <dgm:spPr/>
    </dgm:pt>
    <dgm:pt modelId="{97F4CABA-A162-4866-9976-55D6CDB160A3}" type="pres">
      <dgm:prSet presAssocID="{C055CD4B-E2DE-4627-8004-89D42BC7310D}" presName="node" presStyleLbl="node1" presStyleIdx="4" presStyleCnt="6" custScaleX="186947">
        <dgm:presLayoutVars>
          <dgm:bulletEnabled val="1"/>
        </dgm:presLayoutVars>
      </dgm:prSet>
      <dgm:spPr/>
    </dgm:pt>
    <dgm:pt modelId="{227ABE26-92CD-4075-9D5D-1F8441285146}" type="pres">
      <dgm:prSet presAssocID="{FA27BB81-AC2B-4B35-ADD8-BE037A0D7291}" presName="sibTrans" presStyleLbl="sibTrans2D1" presStyleIdx="4" presStyleCnt="5"/>
      <dgm:spPr/>
    </dgm:pt>
    <dgm:pt modelId="{FAB5A813-D714-48E7-80F1-B894F95D2CF7}" type="pres">
      <dgm:prSet presAssocID="{FA27BB81-AC2B-4B35-ADD8-BE037A0D7291}" presName="connectorText" presStyleLbl="sibTrans2D1" presStyleIdx="4" presStyleCnt="5"/>
      <dgm:spPr/>
    </dgm:pt>
    <dgm:pt modelId="{E88B9244-48C7-4BC5-8943-74BF3A56EABC}" type="pres">
      <dgm:prSet presAssocID="{991709F9-5BCC-4782-B6F7-EA5BBB20DE20}" presName="node" presStyleLbl="node1" presStyleIdx="5" presStyleCnt="6" custScaleX="183448">
        <dgm:presLayoutVars>
          <dgm:bulletEnabled val="1"/>
        </dgm:presLayoutVars>
      </dgm:prSet>
      <dgm:spPr/>
    </dgm:pt>
  </dgm:ptLst>
  <dgm:cxnLst>
    <dgm:cxn modelId="{76647E13-6E60-4346-BCA1-CB548ED77C97}" srcId="{26940FFA-3BBE-40AF-BE41-EDBF4B65DC22}" destId="{77BC32E1-1BC5-45B5-987A-324BEBDF8BE4}" srcOrd="3" destOrd="0" parTransId="{62907923-0F6C-4D12-9F04-C407FABBBF8F}" sibTransId="{0380AB58-BE12-4B0F-B0A4-D0A00551079A}"/>
    <dgm:cxn modelId="{F2727D19-0906-47EB-B4E1-00FE53154283}" type="presOf" srcId="{77BC32E1-1BC5-45B5-987A-324BEBDF8BE4}" destId="{C4E154A0-7895-48AE-A7F9-47F2E1B81689}" srcOrd="0" destOrd="0" presId="urn:microsoft.com/office/officeart/2005/8/layout/process2"/>
    <dgm:cxn modelId="{B672EF2F-06C5-4D7F-BB00-5E8A0683EB49}" type="presOf" srcId="{0380AB58-BE12-4B0F-B0A4-D0A00551079A}" destId="{E5B7821C-D4BA-41C5-8C77-F1F0DF7220DC}" srcOrd="1" destOrd="0" presId="urn:microsoft.com/office/officeart/2005/8/layout/process2"/>
    <dgm:cxn modelId="{E343793B-7D24-4CC0-95EC-0802CBF7CFE7}" type="presOf" srcId="{025D4A15-580B-40BB-8BAD-4DE7623970A3}" destId="{C7E99475-7E75-49DC-BA6D-3B83DA698107}" srcOrd="1" destOrd="0" presId="urn:microsoft.com/office/officeart/2005/8/layout/process2"/>
    <dgm:cxn modelId="{EBDE1E3C-DE5A-4BF3-972E-D5C3FC7D56D4}" type="presOf" srcId="{C055CD4B-E2DE-4627-8004-89D42BC7310D}" destId="{97F4CABA-A162-4866-9976-55D6CDB160A3}" srcOrd="0" destOrd="0" presId="urn:microsoft.com/office/officeart/2005/8/layout/process2"/>
    <dgm:cxn modelId="{1EFD175E-0175-4FB2-A63C-3E0C8CBF1E9C}" type="presOf" srcId="{26940FFA-3BBE-40AF-BE41-EDBF4B65DC22}" destId="{5A8E5E97-B4BC-4607-96E3-AC65917461EB}" srcOrd="0" destOrd="0" presId="urn:microsoft.com/office/officeart/2005/8/layout/process2"/>
    <dgm:cxn modelId="{2CAAFA5E-8C41-4598-B2D5-D1BDF63F3BE7}" type="presOf" srcId="{0380AB58-BE12-4B0F-B0A4-D0A00551079A}" destId="{B025A741-A040-4F5A-9681-956724D7E082}" srcOrd="0" destOrd="0" presId="urn:microsoft.com/office/officeart/2005/8/layout/process2"/>
    <dgm:cxn modelId="{6D7EFE54-180C-4114-8973-A0A35AB3D54D}" type="presOf" srcId="{95D0CD30-89B9-4D58-9695-232BBCE79A2C}" destId="{5DC8C6C9-55A8-4B62-ADB6-DA9D46E59E41}" srcOrd="0" destOrd="0" presId="urn:microsoft.com/office/officeart/2005/8/layout/process2"/>
    <dgm:cxn modelId="{01BC3A59-71E8-4D79-B741-34EE2D70C0EF}" type="presOf" srcId="{991709F9-5BCC-4782-B6F7-EA5BBB20DE20}" destId="{E88B9244-48C7-4BC5-8943-74BF3A56EABC}" srcOrd="0" destOrd="0" presId="urn:microsoft.com/office/officeart/2005/8/layout/process2"/>
    <dgm:cxn modelId="{18A87F88-3D03-418C-AE9D-BDAE0A4B4E63}" type="presOf" srcId="{FA27BB81-AC2B-4B35-ADD8-BE037A0D7291}" destId="{FAB5A813-D714-48E7-80F1-B894F95D2CF7}" srcOrd="1" destOrd="0" presId="urn:microsoft.com/office/officeart/2005/8/layout/process2"/>
    <dgm:cxn modelId="{05DB729F-88D3-4B2C-B635-C4E905FBCA29}" type="presOf" srcId="{62EEE1D7-129D-4154-931C-765B0C522954}" destId="{E1E2C9F1-8950-4860-8996-CF749949B426}" srcOrd="0" destOrd="0" presId="urn:microsoft.com/office/officeart/2005/8/layout/process2"/>
    <dgm:cxn modelId="{C3A58DA2-E106-4C64-95BC-0B1B679751B5}" type="presOf" srcId="{FA27BB81-AC2B-4B35-ADD8-BE037A0D7291}" destId="{227ABE26-92CD-4075-9D5D-1F8441285146}" srcOrd="0" destOrd="0" presId="urn:microsoft.com/office/officeart/2005/8/layout/process2"/>
    <dgm:cxn modelId="{34D0F8A5-EAAF-4D68-92E9-AD1359996C4D}" srcId="{26940FFA-3BBE-40AF-BE41-EDBF4B65DC22}" destId="{05E8FFA0-6146-40A2-A266-A2835E1183B0}" srcOrd="0" destOrd="0" parTransId="{4035DECB-712D-4260-B1C8-AA04AAFBE522}" sibTransId="{C3DC7956-A98E-43A3-8360-BC17221ADCAF}"/>
    <dgm:cxn modelId="{1EA9EFAA-C0ED-4E38-9DC0-98B9FD93FE0A}" type="presOf" srcId="{545F141E-2099-4ED3-875D-16E5D9B5AA01}" destId="{0EEDEB50-260D-405A-9E27-0F59D270235D}" srcOrd="0" destOrd="0" presId="urn:microsoft.com/office/officeart/2005/8/layout/process2"/>
    <dgm:cxn modelId="{84F051BF-207A-4216-A152-F5604EF3C682}" type="presOf" srcId="{C3DC7956-A98E-43A3-8360-BC17221ADCAF}" destId="{41B2D331-47AC-4A03-9015-EFFEA9800273}" srcOrd="1" destOrd="0" presId="urn:microsoft.com/office/officeart/2005/8/layout/process2"/>
    <dgm:cxn modelId="{EA5B5ECE-C592-4555-AFF1-032482B0BF3C}" srcId="{26940FFA-3BBE-40AF-BE41-EDBF4B65DC22}" destId="{C055CD4B-E2DE-4627-8004-89D42BC7310D}" srcOrd="4" destOrd="0" parTransId="{47589D37-451E-4414-B03E-DDD83E958F84}" sibTransId="{FA27BB81-AC2B-4B35-ADD8-BE037A0D7291}"/>
    <dgm:cxn modelId="{343665D0-71EE-45B2-B83D-885D5786D953}" type="presOf" srcId="{05E8FFA0-6146-40A2-A266-A2835E1183B0}" destId="{CEC89431-2894-4A90-9BC0-1B396EBEE4F7}" srcOrd="0" destOrd="0" presId="urn:microsoft.com/office/officeart/2005/8/layout/process2"/>
    <dgm:cxn modelId="{5AF0E8D6-4C3A-4C4A-A70F-78FA0FAF5329}" type="presOf" srcId="{C3DC7956-A98E-43A3-8360-BC17221ADCAF}" destId="{0218B1FC-0519-4910-812D-3AE29611D3B6}" srcOrd="0" destOrd="0" presId="urn:microsoft.com/office/officeart/2005/8/layout/process2"/>
    <dgm:cxn modelId="{E09A3ADE-3F11-4E8B-B6D0-26D3B5AA2F36}" type="presOf" srcId="{025D4A15-580B-40BB-8BAD-4DE7623970A3}" destId="{C903B90F-3098-411A-B32C-28965D4888A7}" srcOrd="0" destOrd="0" presId="urn:microsoft.com/office/officeart/2005/8/layout/process2"/>
    <dgm:cxn modelId="{27EF79E7-6C4E-4251-A563-F1699AA5882D}" srcId="{26940FFA-3BBE-40AF-BE41-EDBF4B65DC22}" destId="{95D0CD30-89B9-4D58-9695-232BBCE79A2C}" srcOrd="1" destOrd="0" parTransId="{0F644735-7BE9-4575-8B76-AB0424ACF683}" sibTransId="{025D4A15-580B-40BB-8BAD-4DE7623970A3}"/>
    <dgm:cxn modelId="{5A5115E8-001A-4EBF-AA82-F9E7EE6BA68A}" type="presOf" srcId="{545F141E-2099-4ED3-875D-16E5D9B5AA01}" destId="{333EE783-A2DB-4D38-A651-0E1A7EF642C4}" srcOrd="1" destOrd="0" presId="urn:microsoft.com/office/officeart/2005/8/layout/process2"/>
    <dgm:cxn modelId="{3F1E86F0-DDAE-4BFE-8B1E-4668D3230767}" srcId="{26940FFA-3BBE-40AF-BE41-EDBF4B65DC22}" destId="{62EEE1D7-129D-4154-931C-765B0C522954}" srcOrd="2" destOrd="0" parTransId="{9EA6F69E-001E-4D54-88C7-6F5D4EE7B2BF}" sibTransId="{545F141E-2099-4ED3-875D-16E5D9B5AA01}"/>
    <dgm:cxn modelId="{805F82F7-9F84-439C-A2BD-A627E8F3D5C5}" srcId="{26940FFA-3BBE-40AF-BE41-EDBF4B65DC22}" destId="{991709F9-5BCC-4782-B6F7-EA5BBB20DE20}" srcOrd="5" destOrd="0" parTransId="{CBE0EE6B-F939-4A62-B1B1-3E96E8B2AF37}" sibTransId="{9AF06C7A-7DF7-4C2F-A96D-726E8CCCB848}"/>
    <dgm:cxn modelId="{B83D691F-E0A7-4AA9-8266-92CBB881073C}" type="presParOf" srcId="{5A8E5E97-B4BC-4607-96E3-AC65917461EB}" destId="{CEC89431-2894-4A90-9BC0-1B396EBEE4F7}" srcOrd="0" destOrd="0" presId="urn:microsoft.com/office/officeart/2005/8/layout/process2"/>
    <dgm:cxn modelId="{9627901B-6AAE-41EA-9CA3-FFB9E778B249}" type="presParOf" srcId="{5A8E5E97-B4BC-4607-96E3-AC65917461EB}" destId="{0218B1FC-0519-4910-812D-3AE29611D3B6}" srcOrd="1" destOrd="0" presId="urn:microsoft.com/office/officeart/2005/8/layout/process2"/>
    <dgm:cxn modelId="{00723061-58F1-4BE2-B5DE-FE95B9ACA720}" type="presParOf" srcId="{0218B1FC-0519-4910-812D-3AE29611D3B6}" destId="{41B2D331-47AC-4A03-9015-EFFEA9800273}" srcOrd="0" destOrd="0" presId="urn:microsoft.com/office/officeart/2005/8/layout/process2"/>
    <dgm:cxn modelId="{C962A59B-5A24-49AB-B5F4-F588806293F2}" type="presParOf" srcId="{5A8E5E97-B4BC-4607-96E3-AC65917461EB}" destId="{5DC8C6C9-55A8-4B62-ADB6-DA9D46E59E41}" srcOrd="2" destOrd="0" presId="urn:microsoft.com/office/officeart/2005/8/layout/process2"/>
    <dgm:cxn modelId="{B4698789-B29D-442F-959A-0E3CE78FD9C7}" type="presParOf" srcId="{5A8E5E97-B4BC-4607-96E3-AC65917461EB}" destId="{C903B90F-3098-411A-B32C-28965D4888A7}" srcOrd="3" destOrd="0" presId="urn:microsoft.com/office/officeart/2005/8/layout/process2"/>
    <dgm:cxn modelId="{C3125AE2-BE9A-40A9-8EB1-555AF1860375}" type="presParOf" srcId="{C903B90F-3098-411A-B32C-28965D4888A7}" destId="{C7E99475-7E75-49DC-BA6D-3B83DA698107}" srcOrd="0" destOrd="0" presId="urn:microsoft.com/office/officeart/2005/8/layout/process2"/>
    <dgm:cxn modelId="{F3B033D1-0AB9-4E62-ABFE-8470D281CE96}" type="presParOf" srcId="{5A8E5E97-B4BC-4607-96E3-AC65917461EB}" destId="{E1E2C9F1-8950-4860-8996-CF749949B426}" srcOrd="4" destOrd="0" presId="urn:microsoft.com/office/officeart/2005/8/layout/process2"/>
    <dgm:cxn modelId="{D8F67738-FA08-4794-8F60-BAF3868DFBEF}" type="presParOf" srcId="{5A8E5E97-B4BC-4607-96E3-AC65917461EB}" destId="{0EEDEB50-260D-405A-9E27-0F59D270235D}" srcOrd="5" destOrd="0" presId="urn:microsoft.com/office/officeart/2005/8/layout/process2"/>
    <dgm:cxn modelId="{68EA829A-AB01-4445-A25C-C075EACFE1F3}" type="presParOf" srcId="{0EEDEB50-260D-405A-9E27-0F59D270235D}" destId="{333EE783-A2DB-4D38-A651-0E1A7EF642C4}" srcOrd="0" destOrd="0" presId="urn:microsoft.com/office/officeart/2005/8/layout/process2"/>
    <dgm:cxn modelId="{FC0C2AE3-D367-472F-8F61-EFCE86C883E9}" type="presParOf" srcId="{5A8E5E97-B4BC-4607-96E3-AC65917461EB}" destId="{C4E154A0-7895-48AE-A7F9-47F2E1B81689}" srcOrd="6" destOrd="0" presId="urn:microsoft.com/office/officeart/2005/8/layout/process2"/>
    <dgm:cxn modelId="{2E2DF089-92E2-42A0-9819-4837B1B234A4}" type="presParOf" srcId="{5A8E5E97-B4BC-4607-96E3-AC65917461EB}" destId="{B025A741-A040-4F5A-9681-956724D7E082}" srcOrd="7" destOrd="0" presId="urn:microsoft.com/office/officeart/2005/8/layout/process2"/>
    <dgm:cxn modelId="{0652D1CE-08EF-44AB-A191-1AF6B83EEEF1}" type="presParOf" srcId="{B025A741-A040-4F5A-9681-956724D7E082}" destId="{E5B7821C-D4BA-41C5-8C77-F1F0DF7220DC}" srcOrd="0" destOrd="0" presId="urn:microsoft.com/office/officeart/2005/8/layout/process2"/>
    <dgm:cxn modelId="{DAE2E2EC-FF15-42A7-B2C6-752D62C54CF9}" type="presParOf" srcId="{5A8E5E97-B4BC-4607-96E3-AC65917461EB}" destId="{97F4CABA-A162-4866-9976-55D6CDB160A3}" srcOrd="8" destOrd="0" presId="urn:microsoft.com/office/officeart/2005/8/layout/process2"/>
    <dgm:cxn modelId="{5523BB3B-70EA-4D48-B272-331E06552094}" type="presParOf" srcId="{5A8E5E97-B4BC-4607-96E3-AC65917461EB}" destId="{227ABE26-92CD-4075-9D5D-1F8441285146}" srcOrd="9" destOrd="0" presId="urn:microsoft.com/office/officeart/2005/8/layout/process2"/>
    <dgm:cxn modelId="{194E8D82-8EAD-41BE-A9D9-76BE70DA7678}" type="presParOf" srcId="{227ABE26-92CD-4075-9D5D-1F8441285146}" destId="{FAB5A813-D714-48E7-80F1-B894F95D2CF7}" srcOrd="0" destOrd="0" presId="urn:microsoft.com/office/officeart/2005/8/layout/process2"/>
    <dgm:cxn modelId="{55972BBA-D0CE-4C05-A922-F1583C421CBB}" type="presParOf" srcId="{5A8E5E97-B4BC-4607-96E3-AC65917461EB}" destId="{E88B9244-48C7-4BC5-8943-74BF3A56EABC}"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E66E8A-38B5-45EB-B3B1-DB999AA210F6}" type="doc">
      <dgm:prSet loTypeId="urn:microsoft.com/office/officeart/2005/8/layout/venn1" loCatId="relationship" qsTypeId="urn:microsoft.com/office/officeart/2005/8/quickstyle/simple3" qsCatId="simple" csTypeId="urn:microsoft.com/office/officeart/2005/8/colors/colorful1" csCatId="colorful" phldr="1"/>
      <dgm:spPr/>
    </dgm:pt>
    <dgm:pt modelId="{F99286AD-95A7-49AD-A54D-021F12213F50}">
      <dgm:prSet phldrT="[Tekst]"/>
      <dgm:spPr/>
      <dgm:t>
        <a:bodyPr/>
        <a:lstStyle/>
        <a:p>
          <a:r>
            <a:rPr lang="da-DK" dirty="0"/>
            <a:t>MINDSET</a:t>
          </a:r>
        </a:p>
      </dgm:t>
    </dgm:pt>
    <dgm:pt modelId="{C5BDB893-BE35-406E-AE3A-BEF6666A840D}" type="parTrans" cxnId="{FAF0CB2F-EA58-446D-B181-C970F1507B30}">
      <dgm:prSet/>
      <dgm:spPr/>
      <dgm:t>
        <a:bodyPr/>
        <a:lstStyle/>
        <a:p>
          <a:endParaRPr lang="da-DK"/>
        </a:p>
      </dgm:t>
    </dgm:pt>
    <dgm:pt modelId="{FB38213F-59E0-4BAE-8B88-9F14F442999A}" type="sibTrans" cxnId="{FAF0CB2F-EA58-446D-B181-C970F1507B30}">
      <dgm:prSet/>
      <dgm:spPr/>
      <dgm:t>
        <a:bodyPr/>
        <a:lstStyle/>
        <a:p>
          <a:endParaRPr lang="da-DK"/>
        </a:p>
      </dgm:t>
    </dgm:pt>
    <dgm:pt modelId="{5AA27A03-12B2-48BD-8787-F8DB4779202A}">
      <dgm:prSet phldrT="[Tekst]"/>
      <dgm:spPr/>
      <dgm:t>
        <a:bodyPr/>
        <a:lstStyle/>
        <a:p>
          <a:r>
            <a:rPr lang="da-DK" dirty="0"/>
            <a:t>STRUKTUR</a:t>
          </a:r>
        </a:p>
      </dgm:t>
    </dgm:pt>
    <dgm:pt modelId="{41493791-9545-4F5C-9B7B-86D071F47D64}" type="parTrans" cxnId="{D2BCBA6F-6539-4922-96FD-A484BDE478E2}">
      <dgm:prSet/>
      <dgm:spPr/>
      <dgm:t>
        <a:bodyPr/>
        <a:lstStyle/>
        <a:p>
          <a:endParaRPr lang="da-DK"/>
        </a:p>
      </dgm:t>
    </dgm:pt>
    <dgm:pt modelId="{EF44FF45-D78B-4E5A-AD68-2BBB57773ACA}" type="sibTrans" cxnId="{D2BCBA6F-6539-4922-96FD-A484BDE478E2}">
      <dgm:prSet/>
      <dgm:spPr/>
      <dgm:t>
        <a:bodyPr/>
        <a:lstStyle/>
        <a:p>
          <a:endParaRPr lang="da-DK"/>
        </a:p>
      </dgm:t>
    </dgm:pt>
    <dgm:pt modelId="{8E16257E-CB3C-4B18-B44D-7B3B7D0922C6}">
      <dgm:prSet phldrT="[Tekst]"/>
      <dgm:spPr/>
      <dgm:t>
        <a:bodyPr/>
        <a:lstStyle/>
        <a:p>
          <a:r>
            <a:rPr lang="da-DK" dirty="0"/>
            <a:t>KOMMUNIKATION</a:t>
          </a:r>
        </a:p>
      </dgm:t>
    </dgm:pt>
    <dgm:pt modelId="{41D2F7F1-F896-4EB6-852D-B5DF7A97C077}" type="parTrans" cxnId="{433EDB40-1B05-41C7-99DE-BAA9129A5BB7}">
      <dgm:prSet/>
      <dgm:spPr/>
      <dgm:t>
        <a:bodyPr/>
        <a:lstStyle/>
        <a:p>
          <a:endParaRPr lang="da-DK"/>
        </a:p>
      </dgm:t>
    </dgm:pt>
    <dgm:pt modelId="{65EC5D64-C132-485B-82FA-C47B0677C8E7}" type="sibTrans" cxnId="{433EDB40-1B05-41C7-99DE-BAA9129A5BB7}">
      <dgm:prSet/>
      <dgm:spPr/>
      <dgm:t>
        <a:bodyPr/>
        <a:lstStyle/>
        <a:p>
          <a:endParaRPr lang="da-DK"/>
        </a:p>
      </dgm:t>
    </dgm:pt>
    <dgm:pt modelId="{47834E8C-2A74-4CA4-B46D-78739E80DB74}" type="pres">
      <dgm:prSet presAssocID="{FEE66E8A-38B5-45EB-B3B1-DB999AA210F6}" presName="compositeShape" presStyleCnt="0">
        <dgm:presLayoutVars>
          <dgm:chMax val="7"/>
          <dgm:dir/>
          <dgm:resizeHandles val="exact"/>
        </dgm:presLayoutVars>
      </dgm:prSet>
      <dgm:spPr/>
    </dgm:pt>
    <dgm:pt modelId="{30849712-2536-48F0-A0D6-89924C9712AB}" type="pres">
      <dgm:prSet presAssocID="{F99286AD-95A7-49AD-A54D-021F12213F50}" presName="circ1" presStyleLbl="vennNode1" presStyleIdx="0" presStyleCnt="3"/>
      <dgm:spPr/>
    </dgm:pt>
    <dgm:pt modelId="{91161EEB-0AA5-49EA-A07F-D9EE5F95C982}" type="pres">
      <dgm:prSet presAssocID="{F99286AD-95A7-49AD-A54D-021F12213F50}" presName="circ1Tx" presStyleLbl="revTx" presStyleIdx="0" presStyleCnt="0">
        <dgm:presLayoutVars>
          <dgm:chMax val="0"/>
          <dgm:chPref val="0"/>
          <dgm:bulletEnabled val="1"/>
        </dgm:presLayoutVars>
      </dgm:prSet>
      <dgm:spPr/>
    </dgm:pt>
    <dgm:pt modelId="{FCEDCA55-7A4A-4E8C-9A6D-A66EE1AE3FC4}" type="pres">
      <dgm:prSet presAssocID="{5AA27A03-12B2-48BD-8787-F8DB4779202A}" presName="circ2" presStyleLbl="vennNode1" presStyleIdx="1" presStyleCnt="3"/>
      <dgm:spPr/>
    </dgm:pt>
    <dgm:pt modelId="{DA194C8D-5347-48F2-B590-29DFE3D1C931}" type="pres">
      <dgm:prSet presAssocID="{5AA27A03-12B2-48BD-8787-F8DB4779202A}" presName="circ2Tx" presStyleLbl="revTx" presStyleIdx="0" presStyleCnt="0">
        <dgm:presLayoutVars>
          <dgm:chMax val="0"/>
          <dgm:chPref val="0"/>
          <dgm:bulletEnabled val="1"/>
        </dgm:presLayoutVars>
      </dgm:prSet>
      <dgm:spPr/>
    </dgm:pt>
    <dgm:pt modelId="{4EE09645-2F58-4C0F-9A9A-080DD5804A4B}" type="pres">
      <dgm:prSet presAssocID="{8E16257E-CB3C-4B18-B44D-7B3B7D0922C6}" presName="circ3" presStyleLbl="vennNode1" presStyleIdx="2" presStyleCnt="3" custLinFactNeighborX="917" custLinFactNeighborY="-1833"/>
      <dgm:spPr/>
    </dgm:pt>
    <dgm:pt modelId="{85BDB7D4-EBDF-46B7-BAC0-65458385E754}" type="pres">
      <dgm:prSet presAssocID="{8E16257E-CB3C-4B18-B44D-7B3B7D0922C6}" presName="circ3Tx" presStyleLbl="revTx" presStyleIdx="0" presStyleCnt="0">
        <dgm:presLayoutVars>
          <dgm:chMax val="0"/>
          <dgm:chPref val="0"/>
          <dgm:bulletEnabled val="1"/>
        </dgm:presLayoutVars>
      </dgm:prSet>
      <dgm:spPr/>
    </dgm:pt>
  </dgm:ptLst>
  <dgm:cxnLst>
    <dgm:cxn modelId="{4EEC110D-5DB7-48F6-9141-95919B27F1E2}" type="presOf" srcId="{5AA27A03-12B2-48BD-8787-F8DB4779202A}" destId="{DA194C8D-5347-48F2-B590-29DFE3D1C931}" srcOrd="1" destOrd="0" presId="urn:microsoft.com/office/officeart/2005/8/layout/venn1"/>
    <dgm:cxn modelId="{501B6C21-0DFB-4355-B7C3-99E111516DD0}" type="presOf" srcId="{8E16257E-CB3C-4B18-B44D-7B3B7D0922C6}" destId="{85BDB7D4-EBDF-46B7-BAC0-65458385E754}" srcOrd="1" destOrd="0" presId="urn:microsoft.com/office/officeart/2005/8/layout/venn1"/>
    <dgm:cxn modelId="{FAF0CB2F-EA58-446D-B181-C970F1507B30}" srcId="{FEE66E8A-38B5-45EB-B3B1-DB999AA210F6}" destId="{F99286AD-95A7-49AD-A54D-021F12213F50}" srcOrd="0" destOrd="0" parTransId="{C5BDB893-BE35-406E-AE3A-BEF6666A840D}" sibTransId="{FB38213F-59E0-4BAE-8B88-9F14F442999A}"/>
    <dgm:cxn modelId="{433EDB40-1B05-41C7-99DE-BAA9129A5BB7}" srcId="{FEE66E8A-38B5-45EB-B3B1-DB999AA210F6}" destId="{8E16257E-CB3C-4B18-B44D-7B3B7D0922C6}" srcOrd="2" destOrd="0" parTransId="{41D2F7F1-F896-4EB6-852D-B5DF7A97C077}" sibTransId="{65EC5D64-C132-485B-82FA-C47B0677C8E7}"/>
    <dgm:cxn modelId="{D2BCBA6F-6539-4922-96FD-A484BDE478E2}" srcId="{FEE66E8A-38B5-45EB-B3B1-DB999AA210F6}" destId="{5AA27A03-12B2-48BD-8787-F8DB4779202A}" srcOrd="1" destOrd="0" parTransId="{41493791-9545-4F5C-9B7B-86D071F47D64}" sibTransId="{EF44FF45-D78B-4E5A-AD68-2BBB57773ACA}"/>
    <dgm:cxn modelId="{FEE08A71-1049-40E8-B93C-0339D9AB90F5}" type="presOf" srcId="{FEE66E8A-38B5-45EB-B3B1-DB999AA210F6}" destId="{47834E8C-2A74-4CA4-B46D-78739E80DB74}" srcOrd="0" destOrd="0" presId="urn:microsoft.com/office/officeart/2005/8/layout/venn1"/>
    <dgm:cxn modelId="{73CE0756-D67E-40A2-AFC2-C5C0A6C9708B}" type="presOf" srcId="{8E16257E-CB3C-4B18-B44D-7B3B7D0922C6}" destId="{4EE09645-2F58-4C0F-9A9A-080DD5804A4B}" srcOrd="0" destOrd="0" presId="urn:microsoft.com/office/officeart/2005/8/layout/venn1"/>
    <dgm:cxn modelId="{549B67C1-8A86-4329-BBC1-EA6C237023D3}" type="presOf" srcId="{F99286AD-95A7-49AD-A54D-021F12213F50}" destId="{30849712-2536-48F0-A0D6-89924C9712AB}" srcOrd="0" destOrd="0" presId="urn:microsoft.com/office/officeart/2005/8/layout/venn1"/>
    <dgm:cxn modelId="{E0E195C5-1CDA-4FC7-A2CF-2E5A2093AB47}" type="presOf" srcId="{5AA27A03-12B2-48BD-8787-F8DB4779202A}" destId="{FCEDCA55-7A4A-4E8C-9A6D-A66EE1AE3FC4}" srcOrd="0" destOrd="0" presId="urn:microsoft.com/office/officeart/2005/8/layout/venn1"/>
    <dgm:cxn modelId="{96126AE3-5C15-41D9-B855-B586D4E60F51}" type="presOf" srcId="{F99286AD-95A7-49AD-A54D-021F12213F50}" destId="{91161EEB-0AA5-49EA-A07F-D9EE5F95C982}" srcOrd="1" destOrd="0" presId="urn:microsoft.com/office/officeart/2005/8/layout/venn1"/>
    <dgm:cxn modelId="{14BF0224-C1F4-4BB2-93A5-3A5220486213}" type="presParOf" srcId="{47834E8C-2A74-4CA4-B46D-78739E80DB74}" destId="{30849712-2536-48F0-A0D6-89924C9712AB}" srcOrd="0" destOrd="0" presId="urn:microsoft.com/office/officeart/2005/8/layout/venn1"/>
    <dgm:cxn modelId="{F17EE9D6-CB7A-4EC1-BF59-7ED218D1EF9B}" type="presParOf" srcId="{47834E8C-2A74-4CA4-B46D-78739E80DB74}" destId="{91161EEB-0AA5-49EA-A07F-D9EE5F95C982}" srcOrd="1" destOrd="0" presId="urn:microsoft.com/office/officeart/2005/8/layout/venn1"/>
    <dgm:cxn modelId="{3983A379-EA12-4F8F-9B52-95DAC34A7271}" type="presParOf" srcId="{47834E8C-2A74-4CA4-B46D-78739E80DB74}" destId="{FCEDCA55-7A4A-4E8C-9A6D-A66EE1AE3FC4}" srcOrd="2" destOrd="0" presId="urn:microsoft.com/office/officeart/2005/8/layout/venn1"/>
    <dgm:cxn modelId="{46868EC1-C562-4A65-94CA-43DBAAF49439}" type="presParOf" srcId="{47834E8C-2A74-4CA4-B46D-78739E80DB74}" destId="{DA194C8D-5347-48F2-B590-29DFE3D1C931}" srcOrd="3" destOrd="0" presId="urn:microsoft.com/office/officeart/2005/8/layout/venn1"/>
    <dgm:cxn modelId="{4F0513E7-50BF-4C46-8793-EEF0292E4E44}" type="presParOf" srcId="{47834E8C-2A74-4CA4-B46D-78739E80DB74}" destId="{4EE09645-2F58-4C0F-9A9A-080DD5804A4B}" srcOrd="4" destOrd="0" presId="urn:microsoft.com/office/officeart/2005/8/layout/venn1"/>
    <dgm:cxn modelId="{964F7D98-A197-4CBE-9F30-60A3A9BB9B57}" type="presParOf" srcId="{47834E8C-2A74-4CA4-B46D-78739E80DB74}" destId="{85BDB7D4-EBDF-46B7-BAC0-65458385E75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35ADCC-DAFC-4700-B7E9-32E65BECD562}" type="doc">
      <dgm:prSet loTypeId="urn:microsoft.com/office/officeart/2005/8/layout/gear1" loCatId="relationship" qsTypeId="urn:microsoft.com/office/officeart/2005/8/quickstyle/simple3" qsCatId="simple" csTypeId="urn:microsoft.com/office/officeart/2005/8/colors/colorful5" csCatId="colorful" phldr="1"/>
      <dgm:spPr/>
      <dgm:t>
        <a:bodyPr/>
        <a:lstStyle/>
        <a:p>
          <a:endParaRPr lang="da-DK"/>
        </a:p>
      </dgm:t>
    </dgm:pt>
    <dgm:pt modelId="{8B6A4459-A691-4751-98D1-62F3221A98EF}">
      <dgm:prSet phldrT="[Tekst]" custT="1"/>
      <dgm:spPr/>
      <dgm:t>
        <a:bodyPr/>
        <a:lstStyle/>
        <a:p>
          <a:r>
            <a:rPr lang="da-DK" sz="1400" b="1" dirty="0"/>
            <a:t>Mennesket </a:t>
          </a:r>
          <a:r>
            <a:rPr lang="da-DK" sz="1400" b="0" dirty="0"/>
            <a:t>motoriske og processuelle færdigheder</a:t>
          </a:r>
        </a:p>
      </dgm:t>
    </dgm:pt>
    <dgm:pt modelId="{B529CC9B-4C92-4810-8121-04F1CD36ACD6}" type="parTrans" cxnId="{F908DF05-15DE-432F-9E68-B43D26E40B20}">
      <dgm:prSet/>
      <dgm:spPr/>
      <dgm:t>
        <a:bodyPr/>
        <a:lstStyle/>
        <a:p>
          <a:endParaRPr lang="da-DK" sz="800"/>
        </a:p>
      </dgm:t>
    </dgm:pt>
    <dgm:pt modelId="{47F0A415-AEE6-46A8-8BB3-665CA8242DD6}" type="sibTrans" cxnId="{F908DF05-15DE-432F-9E68-B43D26E40B20}">
      <dgm:prSet/>
      <dgm:spPr/>
      <dgm:t>
        <a:bodyPr/>
        <a:lstStyle/>
        <a:p>
          <a:endParaRPr lang="da-DK" sz="800"/>
        </a:p>
      </dgm:t>
    </dgm:pt>
    <dgm:pt modelId="{AB4BA531-A95F-4C21-AA22-C53AF1A66427}">
      <dgm:prSet phldrT="[Tekst]" custT="1"/>
      <dgm:spPr/>
      <dgm:t>
        <a:bodyPr/>
        <a:lstStyle/>
        <a:p>
          <a:r>
            <a:rPr lang="da-DK" sz="1400" b="1" dirty="0"/>
            <a:t>Omgivel-ser</a:t>
          </a:r>
        </a:p>
      </dgm:t>
    </dgm:pt>
    <dgm:pt modelId="{EAAB188E-D0B0-4CCE-B8A9-A5BEA2A06D39}" type="parTrans" cxnId="{C45943C1-B4AE-4863-B882-693E476F9464}">
      <dgm:prSet/>
      <dgm:spPr/>
      <dgm:t>
        <a:bodyPr/>
        <a:lstStyle/>
        <a:p>
          <a:endParaRPr lang="da-DK" sz="800"/>
        </a:p>
      </dgm:t>
    </dgm:pt>
    <dgm:pt modelId="{0F4F484A-5C6F-4D45-9D96-2ACE1724B418}" type="sibTrans" cxnId="{C45943C1-B4AE-4863-B882-693E476F9464}">
      <dgm:prSet/>
      <dgm:spPr/>
      <dgm:t>
        <a:bodyPr/>
        <a:lstStyle/>
        <a:p>
          <a:endParaRPr lang="da-DK" sz="800"/>
        </a:p>
      </dgm:t>
    </dgm:pt>
    <dgm:pt modelId="{F2070438-3C32-4BC6-9828-1A5FB7CBAC68}">
      <dgm:prSet phldrT="[Tekst]" custT="1"/>
      <dgm:spPr/>
      <dgm:t>
        <a:bodyPr/>
        <a:lstStyle/>
        <a:p>
          <a:r>
            <a:rPr lang="da-DK" sz="1400" b="1" dirty="0"/>
            <a:t>Aktivitet</a:t>
          </a:r>
        </a:p>
      </dgm:t>
    </dgm:pt>
    <dgm:pt modelId="{54E9260A-D63B-4DAE-98F7-2E59AC025AEC}" type="parTrans" cxnId="{31882CD3-4410-4F6C-9DCE-04A0D92EC033}">
      <dgm:prSet/>
      <dgm:spPr/>
      <dgm:t>
        <a:bodyPr/>
        <a:lstStyle/>
        <a:p>
          <a:endParaRPr lang="da-DK" sz="800"/>
        </a:p>
      </dgm:t>
    </dgm:pt>
    <dgm:pt modelId="{AA8CBB88-C978-46E9-AAF3-791861A6A7DB}" type="sibTrans" cxnId="{31882CD3-4410-4F6C-9DCE-04A0D92EC033}">
      <dgm:prSet/>
      <dgm:spPr/>
      <dgm:t>
        <a:bodyPr/>
        <a:lstStyle/>
        <a:p>
          <a:endParaRPr lang="da-DK" sz="800"/>
        </a:p>
      </dgm:t>
    </dgm:pt>
    <dgm:pt modelId="{7394ADBC-A1A7-43F0-B95B-2419A469BCE5}">
      <dgm:prSet phldrT="[Tekst]"/>
      <dgm:spPr/>
      <dgm:t>
        <a:bodyPr/>
        <a:lstStyle/>
        <a:p>
          <a:endParaRPr lang="da-DK" sz="800"/>
        </a:p>
      </dgm:t>
    </dgm:pt>
    <dgm:pt modelId="{8B99B925-405B-4B7C-8016-25205BED3EF6}" type="parTrans" cxnId="{29B176EA-0723-4192-B999-F758FFF49BF7}">
      <dgm:prSet/>
      <dgm:spPr/>
      <dgm:t>
        <a:bodyPr/>
        <a:lstStyle/>
        <a:p>
          <a:endParaRPr lang="da-DK" sz="800"/>
        </a:p>
      </dgm:t>
    </dgm:pt>
    <dgm:pt modelId="{48CDBBA7-5F17-490B-BD87-ECCDA5819BC3}" type="sibTrans" cxnId="{29B176EA-0723-4192-B999-F758FFF49BF7}">
      <dgm:prSet/>
      <dgm:spPr/>
      <dgm:t>
        <a:bodyPr/>
        <a:lstStyle/>
        <a:p>
          <a:endParaRPr lang="da-DK" sz="800"/>
        </a:p>
      </dgm:t>
    </dgm:pt>
    <dgm:pt modelId="{9FE95622-C295-47BE-9F47-10E166F4B3E9}" type="pres">
      <dgm:prSet presAssocID="{A935ADCC-DAFC-4700-B7E9-32E65BECD562}" presName="composite" presStyleCnt="0">
        <dgm:presLayoutVars>
          <dgm:chMax val="3"/>
          <dgm:animLvl val="lvl"/>
          <dgm:resizeHandles val="exact"/>
        </dgm:presLayoutVars>
      </dgm:prSet>
      <dgm:spPr/>
    </dgm:pt>
    <dgm:pt modelId="{5133EB94-D6C5-47F4-B313-355EE9C0C7E1}" type="pres">
      <dgm:prSet presAssocID="{8B6A4459-A691-4751-98D1-62F3221A98EF}" presName="gear1" presStyleLbl="node1" presStyleIdx="0" presStyleCnt="3" custAng="21425073" custScaleX="104753" custLinFactNeighborX="1533" custLinFactNeighborY="-1161">
        <dgm:presLayoutVars>
          <dgm:chMax val="1"/>
          <dgm:bulletEnabled val="1"/>
        </dgm:presLayoutVars>
      </dgm:prSet>
      <dgm:spPr/>
    </dgm:pt>
    <dgm:pt modelId="{29732433-16C3-42A7-BCBC-18AE3435508F}" type="pres">
      <dgm:prSet presAssocID="{8B6A4459-A691-4751-98D1-62F3221A98EF}" presName="gear1srcNode" presStyleLbl="node1" presStyleIdx="0" presStyleCnt="3"/>
      <dgm:spPr/>
    </dgm:pt>
    <dgm:pt modelId="{074F68D6-3ADD-4031-8887-AF6A23FE3FBF}" type="pres">
      <dgm:prSet presAssocID="{8B6A4459-A691-4751-98D1-62F3221A98EF}" presName="gear1dstNode" presStyleLbl="node1" presStyleIdx="0" presStyleCnt="3"/>
      <dgm:spPr/>
    </dgm:pt>
    <dgm:pt modelId="{61AD8D3D-A711-4EB5-ABC1-1886E5075898}" type="pres">
      <dgm:prSet presAssocID="{AB4BA531-A95F-4C21-AA22-C53AF1A66427}" presName="gear2" presStyleLbl="node1" presStyleIdx="1" presStyleCnt="3" custScaleX="123636" custLinFactNeighborX="-3465" custLinFactNeighborY="990">
        <dgm:presLayoutVars>
          <dgm:chMax val="1"/>
          <dgm:bulletEnabled val="1"/>
        </dgm:presLayoutVars>
      </dgm:prSet>
      <dgm:spPr/>
    </dgm:pt>
    <dgm:pt modelId="{CBEFD3E3-7488-4442-9341-559D717B2C86}" type="pres">
      <dgm:prSet presAssocID="{AB4BA531-A95F-4C21-AA22-C53AF1A66427}" presName="gear2srcNode" presStyleLbl="node1" presStyleIdx="1" presStyleCnt="3"/>
      <dgm:spPr/>
    </dgm:pt>
    <dgm:pt modelId="{52DF6A8F-0CC1-445D-89F9-4C65801DF492}" type="pres">
      <dgm:prSet presAssocID="{AB4BA531-A95F-4C21-AA22-C53AF1A66427}" presName="gear2dstNode" presStyleLbl="node1" presStyleIdx="1" presStyleCnt="3"/>
      <dgm:spPr/>
    </dgm:pt>
    <dgm:pt modelId="{CA8095C1-F529-4E96-8925-5E7B51616A0B}" type="pres">
      <dgm:prSet presAssocID="{F2070438-3C32-4BC6-9828-1A5FB7CBAC68}" presName="gear3" presStyleLbl="node1" presStyleIdx="2" presStyleCnt="3" custAng="1148554" custScaleX="104753" custLinFactNeighborX="13650" custLinFactNeighborY="11633"/>
      <dgm:spPr/>
    </dgm:pt>
    <dgm:pt modelId="{49AE60B0-85EC-45C6-B165-C5EF0B72A35F}" type="pres">
      <dgm:prSet presAssocID="{F2070438-3C32-4BC6-9828-1A5FB7CBAC68}" presName="gear3tx" presStyleLbl="node1" presStyleIdx="2" presStyleCnt="3">
        <dgm:presLayoutVars>
          <dgm:chMax val="1"/>
          <dgm:bulletEnabled val="1"/>
        </dgm:presLayoutVars>
      </dgm:prSet>
      <dgm:spPr/>
    </dgm:pt>
    <dgm:pt modelId="{805DF724-271F-4DBA-947A-C40CD9F1149B}" type="pres">
      <dgm:prSet presAssocID="{F2070438-3C32-4BC6-9828-1A5FB7CBAC68}" presName="gear3srcNode" presStyleLbl="node1" presStyleIdx="2" presStyleCnt="3"/>
      <dgm:spPr/>
    </dgm:pt>
    <dgm:pt modelId="{C8FC815C-0998-4BA0-AB47-8A1993985357}" type="pres">
      <dgm:prSet presAssocID="{F2070438-3C32-4BC6-9828-1A5FB7CBAC68}" presName="gear3dstNode" presStyleLbl="node1" presStyleIdx="2" presStyleCnt="3"/>
      <dgm:spPr/>
    </dgm:pt>
    <dgm:pt modelId="{CBFF1DC0-F146-4892-AC8A-729511245D8D}" type="pres">
      <dgm:prSet presAssocID="{47F0A415-AEE6-46A8-8BB3-665CA8242DD6}" presName="connector1" presStyleLbl="sibTrans2D1" presStyleIdx="0" presStyleCnt="3" custAng="1202267"/>
      <dgm:spPr/>
    </dgm:pt>
    <dgm:pt modelId="{B6495BE0-E95F-4BBD-9F2F-3920E9EA498E}" type="pres">
      <dgm:prSet presAssocID="{0F4F484A-5C6F-4D45-9D96-2ACE1724B418}" presName="connector2" presStyleLbl="sibTrans2D1" presStyleIdx="1" presStyleCnt="3" custAng="21159198" custLinFactNeighborX="-5047" custLinFactNeighborY="14"/>
      <dgm:spPr/>
    </dgm:pt>
    <dgm:pt modelId="{C2A18B76-5796-4A3E-B127-AD5196A2E2F9}" type="pres">
      <dgm:prSet presAssocID="{AA8CBB88-C978-46E9-AAF3-791861A6A7DB}" presName="connector3" presStyleLbl="sibTrans2D1" presStyleIdx="2" presStyleCnt="3" custAng="4238995" custLinFactNeighborX="16593" custLinFactNeighborY="8521"/>
      <dgm:spPr/>
    </dgm:pt>
  </dgm:ptLst>
  <dgm:cxnLst>
    <dgm:cxn modelId="{40711303-6144-45DC-B419-5BEDE407E1E2}" type="presOf" srcId="{F2070438-3C32-4BC6-9828-1A5FB7CBAC68}" destId="{CA8095C1-F529-4E96-8925-5E7B51616A0B}" srcOrd="0" destOrd="0" presId="urn:microsoft.com/office/officeart/2005/8/layout/gear1"/>
    <dgm:cxn modelId="{F908DF05-15DE-432F-9E68-B43D26E40B20}" srcId="{A935ADCC-DAFC-4700-B7E9-32E65BECD562}" destId="{8B6A4459-A691-4751-98D1-62F3221A98EF}" srcOrd="0" destOrd="0" parTransId="{B529CC9B-4C92-4810-8121-04F1CD36ACD6}" sibTransId="{47F0A415-AEE6-46A8-8BB3-665CA8242DD6}"/>
    <dgm:cxn modelId="{21916E13-58DC-4EFE-A519-8F9FA40D0B68}" type="presOf" srcId="{AB4BA531-A95F-4C21-AA22-C53AF1A66427}" destId="{CBEFD3E3-7488-4442-9341-559D717B2C86}" srcOrd="1" destOrd="0" presId="urn:microsoft.com/office/officeart/2005/8/layout/gear1"/>
    <dgm:cxn modelId="{80D85E23-AD7B-45DB-BBEC-5FD598310AF3}" type="presOf" srcId="{A935ADCC-DAFC-4700-B7E9-32E65BECD562}" destId="{9FE95622-C295-47BE-9F47-10E166F4B3E9}" srcOrd="0" destOrd="0" presId="urn:microsoft.com/office/officeart/2005/8/layout/gear1"/>
    <dgm:cxn modelId="{D18BB523-F5AE-498B-BF46-268F2D7429CC}" type="presOf" srcId="{F2070438-3C32-4BC6-9828-1A5FB7CBAC68}" destId="{C8FC815C-0998-4BA0-AB47-8A1993985357}" srcOrd="3" destOrd="0" presId="urn:microsoft.com/office/officeart/2005/8/layout/gear1"/>
    <dgm:cxn modelId="{EA9D6C2F-7519-4FD9-AAF8-4D6BF77278FB}" type="presOf" srcId="{AA8CBB88-C978-46E9-AAF3-791861A6A7DB}" destId="{C2A18B76-5796-4A3E-B127-AD5196A2E2F9}" srcOrd="0" destOrd="0" presId="urn:microsoft.com/office/officeart/2005/8/layout/gear1"/>
    <dgm:cxn modelId="{966DE335-E67B-4687-95DB-605E5DBE628F}" type="presOf" srcId="{F2070438-3C32-4BC6-9828-1A5FB7CBAC68}" destId="{805DF724-271F-4DBA-947A-C40CD9F1149B}" srcOrd="2" destOrd="0" presId="urn:microsoft.com/office/officeart/2005/8/layout/gear1"/>
    <dgm:cxn modelId="{B0631569-DC65-4284-A2A6-16D5B9BCB442}" type="presOf" srcId="{0F4F484A-5C6F-4D45-9D96-2ACE1724B418}" destId="{B6495BE0-E95F-4BBD-9F2F-3920E9EA498E}" srcOrd="0" destOrd="0" presId="urn:microsoft.com/office/officeart/2005/8/layout/gear1"/>
    <dgm:cxn modelId="{CF981C75-EA55-4C83-A480-E893669887B0}" type="presOf" srcId="{8B6A4459-A691-4751-98D1-62F3221A98EF}" destId="{5133EB94-D6C5-47F4-B313-355EE9C0C7E1}" srcOrd="0" destOrd="0" presId="urn:microsoft.com/office/officeart/2005/8/layout/gear1"/>
    <dgm:cxn modelId="{618B03B4-3AF2-4A21-B527-8145F2E39C3C}" type="presOf" srcId="{F2070438-3C32-4BC6-9828-1A5FB7CBAC68}" destId="{49AE60B0-85EC-45C6-B165-C5EF0B72A35F}" srcOrd="1" destOrd="0" presId="urn:microsoft.com/office/officeart/2005/8/layout/gear1"/>
    <dgm:cxn modelId="{33E20FB8-6910-4AB9-A1F9-009E642328E2}" type="presOf" srcId="{8B6A4459-A691-4751-98D1-62F3221A98EF}" destId="{074F68D6-3ADD-4031-8887-AF6A23FE3FBF}" srcOrd="2" destOrd="0" presId="urn:microsoft.com/office/officeart/2005/8/layout/gear1"/>
    <dgm:cxn modelId="{C45943C1-B4AE-4863-B882-693E476F9464}" srcId="{A935ADCC-DAFC-4700-B7E9-32E65BECD562}" destId="{AB4BA531-A95F-4C21-AA22-C53AF1A66427}" srcOrd="1" destOrd="0" parTransId="{EAAB188E-D0B0-4CCE-B8A9-A5BEA2A06D39}" sibTransId="{0F4F484A-5C6F-4D45-9D96-2ACE1724B418}"/>
    <dgm:cxn modelId="{D69F93C9-52CE-419D-8D49-F9C110CA19B2}" type="presOf" srcId="{AB4BA531-A95F-4C21-AA22-C53AF1A66427}" destId="{61AD8D3D-A711-4EB5-ABC1-1886E5075898}" srcOrd="0" destOrd="0" presId="urn:microsoft.com/office/officeart/2005/8/layout/gear1"/>
    <dgm:cxn modelId="{82EDA7CE-9820-4505-9525-33008E336054}" type="presOf" srcId="{AB4BA531-A95F-4C21-AA22-C53AF1A66427}" destId="{52DF6A8F-0CC1-445D-89F9-4C65801DF492}" srcOrd="2" destOrd="0" presId="urn:microsoft.com/office/officeart/2005/8/layout/gear1"/>
    <dgm:cxn modelId="{31882CD3-4410-4F6C-9DCE-04A0D92EC033}" srcId="{A935ADCC-DAFC-4700-B7E9-32E65BECD562}" destId="{F2070438-3C32-4BC6-9828-1A5FB7CBAC68}" srcOrd="2" destOrd="0" parTransId="{54E9260A-D63B-4DAE-98F7-2E59AC025AEC}" sibTransId="{AA8CBB88-C978-46E9-AAF3-791861A6A7DB}"/>
    <dgm:cxn modelId="{EF88F9DB-03F3-42A3-8183-D30394E72345}" type="presOf" srcId="{47F0A415-AEE6-46A8-8BB3-665CA8242DD6}" destId="{CBFF1DC0-F146-4892-AC8A-729511245D8D}" srcOrd="0" destOrd="0" presId="urn:microsoft.com/office/officeart/2005/8/layout/gear1"/>
    <dgm:cxn modelId="{29B176EA-0723-4192-B999-F758FFF49BF7}" srcId="{A935ADCC-DAFC-4700-B7E9-32E65BECD562}" destId="{7394ADBC-A1A7-43F0-B95B-2419A469BCE5}" srcOrd="3" destOrd="0" parTransId="{8B99B925-405B-4B7C-8016-25205BED3EF6}" sibTransId="{48CDBBA7-5F17-490B-BD87-ECCDA5819BC3}"/>
    <dgm:cxn modelId="{7AAA3CFD-40AE-4C4D-97A0-6DAFF0DF8DF0}" type="presOf" srcId="{8B6A4459-A691-4751-98D1-62F3221A98EF}" destId="{29732433-16C3-42A7-BCBC-18AE3435508F}" srcOrd="1" destOrd="0" presId="urn:microsoft.com/office/officeart/2005/8/layout/gear1"/>
    <dgm:cxn modelId="{D6628CD6-3A84-413A-80D6-A5C7AD36BA5E}" type="presParOf" srcId="{9FE95622-C295-47BE-9F47-10E166F4B3E9}" destId="{5133EB94-D6C5-47F4-B313-355EE9C0C7E1}" srcOrd="0" destOrd="0" presId="urn:microsoft.com/office/officeart/2005/8/layout/gear1"/>
    <dgm:cxn modelId="{D497E8ED-90FA-4ADE-A372-AC80259C3CC3}" type="presParOf" srcId="{9FE95622-C295-47BE-9F47-10E166F4B3E9}" destId="{29732433-16C3-42A7-BCBC-18AE3435508F}" srcOrd="1" destOrd="0" presId="urn:microsoft.com/office/officeart/2005/8/layout/gear1"/>
    <dgm:cxn modelId="{4723FC1B-9BC3-41AC-BB70-EDC67CFC8F9E}" type="presParOf" srcId="{9FE95622-C295-47BE-9F47-10E166F4B3E9}" destId="{074F68D6-3ADD-4031-8887-AF6A23FE3FBF}" srcOrd="2" destOrd="0" presId="urn:microsoft.com/office/officeart/2005/8/layout/gear1"/>
    <dgm:cxn modelId="{FD340F6F-8518-4178-B803-E9450D995B33}" type="presParOf" srcId="{9FE95622-C295-47BE-9F47-10E166F4B3E9}" destId="{61AD8D3D-A711-4EB5-ABC1-1886E5075898}" srcOrd="3" destOrd="0" presId="urn:microsoft.com/office/officeart/2005/8/layout/gear1"/>
    <dgm:cxn modelId="{E4886F1B-8B63-40F7-AE00-2673AF2D823E}" type="presParOf" srcId="{9FE95622-C295-47BE-9F47-10E166F4B3E9}" destId="{CBEFD3E3-7488-4442-9341-559D717B2C86}" srcOrd="4" destOrd="0" presId="urn:microsoft.com/office/officeart/2005/8/layout/gear1"/>
    <dgm:cxn modelId="{92C6F11F-E013-450E-BB06-A08377D6FF62}" type="presParOf" srcId="{9FE95622-C295-47BE-9F47-10E166F4B3E9}" destId="{52DF6A8F-0CC1-445D-89F9-4C65801DF492}" srcOrd="5" destOrd="0" presId="urn:microsoft.com/office/officeart/2005/8/layout/gear1"/>
    <dgm:cxn modelId="{4BC68939-E9DA-4544-8670-0BD38270DD50}" type="presParOf" srcId="{9FE95622-C295-47BE-9F47-10E166F4B3E9}" destId="{CA8095C1-F529-4E96-8925-5E7B51616A0B}" srcOrd="6" destOrd="0" presId="urn:microsoft.com/office/officeart/2005/8/layout/gear1"/>
    <dgm:cxn modelId="{611DC7F2-5A6A-462E-B489-8CB931990E80}" type="presParOf" srcId="{9FE95622-C295-47BE-9F47-10E166F4B3E9}" destId="{49AE60B0-85EC-45C6-B165-C5EF0B72A35F}" srcOrd="7" destOrd="0" presId="urn:microsoft.com/office/officeart/2005/8/layout/gear1"/>
    <dgm:cxn modelId="{CD2EE5F6-A41D-481D-8ADE-F7132A1A07C2}" type="presParOf" srcId="{9FE95622-C295-47BE-9F47-10E166F4B3E9}" destId="{805DF724-271F-4DBA-947A-C40CD9F1149B}" srcOrd="8" destOrd="0" presId="urn:microsoft.com/office/officeart/2005/8/layout/gear1"/>
    <dgm:cxn modelId="{D53E3D0F-1DFF-40A5-AFBF-2F6E43EAA933}" type="presParOf" srcId="{9FE95622-C295-47BE-9F47-10E166F4B3E9}" destId="{C8FC815C-0998-4BA0-AB47-8A1993985357}" srcOrd="9" destOrd="0" presId="urn:microsoft.com/office/officeart/2005/8/layout/gear1"/>
    <dgm:cxn modelId="{085FF7B9-ED19-4364-8AFB-3E67932D4EED}" type="presParOf" srcId="{9FE95622-C295-47BE-9F47-10E166F4B3E9}" destId="{CBFF1DC0-F146-4892-AC8A-729511245D8D}" srcOrd="10" destOrd="0" presId="urn:microsoft.com/office/officeart/2005/8/layout/gear1"/>
    <dgm:cxn modelId="{31B20199-A75E-44C1-AADF-01C8B2C1CCB1}" type="presParOf" srcId="{9FE95622-C295-47BE-9F47-10E166F4B3E9}" destId="{B6495BE0-E95F-4BBD-9F2F-3920E9EA498E}" srcOrd="11" destOrd="0" presId="urn:microsoft.com/office/officeart/2005/8/layout/gear1"/>
    <dgm:cxn modelId="{4584B2C4-4668-4220-A629-37272EC296AC}" type="presParOf" srcId="{9FE95622-C295-47BE-9F47-10E166F4B3E9}" destId="{C2A18B76-5796-4A3E-B127-AD5196A2E2F9}"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772E37-B082-4378-859D-B31107BF5A2C}"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da-DK"/>
        </a:p>
      </dgm:t>
    </dgm:pt>
    <dgm:pt modelId="{0DEC4D07-B472-4062-BB5F-6B1F1FB88E63}">
      <dgm:prSet phldrT="[Tekst]"/>
      <dgm:spPr/>
      <dgm:t>
        <a:bodyPr/>
        <a:lstStyle/>
        <a:p>
          <a:r>
            <a:rPr lang="da-DK" dirty="0"/>
            <a:t>BORGER</a:t>
          </a:r>
        </a:p>
        <a:p>
          <a:r>
            <a:rPr lang="da-DK" dirty="0"/>
            <a:t>Mål</a:t>
          </a:r>
        </a:p>
      </dgm:t>
    </dgm:pt>
    <dgm:pt modelId="{A9A9B2F0-C307-4515-84D3-010759C545BE}" type="parTrans" cxnId="{E9BACF9B-C6FF-4ACD-805B-0F0F571E3A13}">
      <dgm:prSet/>
      <dgm:spPr/>
      <dgm:t>
        <a:bodyPr/>
        <a:lstStyle/>
        <a:p>
          <a:endParaRPr lang="da-DK"/>
        </a:p>
      </dgm:t>
    </dgm:pt>
    <dgm:pt modelId="{DFAC137B-252A-4C48-80FC-3D6262414021}" type="sibTrans" cxnId="{E9BACF9B-C6FF-4ACD-805B-0F0F571E3A13}">
      <dgm:prSet/>
      <dgm:spPr/>
      <dgm:t>
        <a:bodyPr/>
        <a:lstStyle/>
        <a:p>
          <a:endParaRPr lang="da-DK"/>
        </a:p>
      </dgm:t>
    </dgm:pt>
    <dgm:pt modelId="{867A04D1-A8EC-414A-9D5C-A079D297AD46}">
      <dgm:prSet phldrT="[Tekst]"/>
      <dgm:spPr/>
      <dgm:t>
        <a:bodyPr/>
        <a:lstStyle/>
        <a:p>
          <a:r>
            <a:rPr lang="da-DK" dirty="0"/>
            <a:t>indsats</a:t>
          </a:r>
        </a:p>
      </dgm:t>
    </dgm:pt>
    <dgm:pt modelId="{D6D91631-7CE1-46BC-ADA1-5EF181AFB575}" type="parTrans" cxnId="{A6E93703-1454-4139-B5C2-4358C760A614}">
      <dgm:prSet/>
      <dgm:spPr/>
      <dgm:t>
        <a:bodyPr/>
        <a:lstStyle/>
        <a:p>
          <a:endParaRPr lang="da-DK"/>
        </a:p>
      </dgm:t>
    </dgm:pt>
    <dgm:pt modelId="{A239911C-F4D0-45AF-9D21-FB5F42FB2723}" type="sibTrans" cxnId="{A6E93703-1454-4139-B5C2-4358C760A614}">
      <dgm:prSet/>
      <dgm:spPr/>
      <dgm:t>
        <a:bodyPr/>
        <a:lstStyle/>
        <a:p>
          <a:endParaRPr lang="da-DK"/>
        </a:p>
      </dgm:t>
    </dgm:pt>
    <dgm:pt modelId="{649A93CA-00F1-43C0-AE77-38BB6034A8FF}">
      <dgm:prSet phldrT="[Tekst]"/>
      <dgm:spPr/>
      <dgm:t>
        <a:bodyPr/>
        <a:lstStyle/>
        <a:p>
          <a:r>
            <a:rPr lang="da-DK" dirty="0"/>
            <a:t>indsats</a:t>
          </a:r>
        </a:p>
      </dgm:t>
    </dgm:pt>
    <dgm:pt modelId="{D2042F93-B577-4CB6-A7A1-66716E26B646}" type="parTrans" cxnId="{7ACD330F-2253-4C1F-8774-2C372332904F}">
      <dgm:prSet/>
      <dgm:spPr/>
      <dgm:t>
        <a:bodyPr/>
        <a:lstStyle/>
        <a:p>
          <a:endParaRPr lang="da-DK"/>
        </a:p>
      </dgm:t>
    </dgm:pt>
    <dgm:pt modelId="{1F938C6A-B7B4-4BB5-8163-1896B9789940}" type="sibTrans" cxnId="{7ACD330F-2253-4C1F-8774-2C372332904F}">
      <dgm:prSet/>
      <dgm:spPr/>
      <dgm:t>
        <a:bodyPr/>
        <a:lstStyle/>
        <a:p>
          <a:endParaRPr lang="da-DK"/>
        </a:p>
      </dgm:t>
    </dgm:pt>
    <dgm:pt modelId="{DD1D0A64-EE20-4680-A1D6-4B3670368B16}">
      <dgm:prSet phldrT="[Tekst]"/>
      <dgm:spPr/>
      <dgm:t>
        <a:bodyPr/>
        <a:lstStyle/>
        <a:p>
          <a:r>
            <a:rPr lang="da-DK" dirty="0"/>
            <a:t>indsats</a:t>
          </a:r>
        </a:p>
      </dgm:t>
    </dgm:pt>
    <dgm:pt modelId="{32D8CCEF-B518-4FBC-90C4-FF931E3C1014}" type="parTrans" cxnId="{F1BFE103-8D6A-40F1-9F0D-1775B528010D}">
      <dgm:prSet/>
      <dgm:spPr/>
      <dgm:t>
        <a:bodyPr/>
        <a:lstStyle/>
        <a:p>
          <a:endParaRPr lang="da-DK"/>
        </a:p>
      </dgm:t>
    </dgm:pt>
    <dgm:pt modelId="{CBF524AA-BD56-4D6E-B013-1D5613E01AAC}" type="sibTrans" cxnId="{F1BFE103-8D6A-40F1-9F0D-1775B528010D}">
      <dgm:prSet/>
      <dgm:spPr/>
      <dgm:t>
        <a:bodyPr/>
        <a:lstStyle/>
        <a:p>
          <a:endParaRPr lang="da-DK"/>
        </a:p>
      </dgm:t>
    </dgm:pt>
    <dgm:pt modelId="{2F9C244A-57FF-4E0B-B45D-1288C7A522E7}">
      <dgm:prSet phldrT="[Tekst]"/>
      <dgm:spPr/>
      <dgm:t>
        <a:bodyPr/>
        <a:lstStyle/>
        <a:p>
          <a:r>
            <a:rPr lang="da-DK" dirty="0"/>
            <a:t>indsats</a:t>
          </a:r>
        </a:p>
      </dgm:t>
    </dgm:pt>
    <dgm:pt modelId="{A829428A-2EE4-419F-9F51-73D440ED51D3}" type="parTrans" cxnId="{4B021090-8258-43AD-A2FE-4C282FFC3355}">
      <dgm:prSet/>
      <dgm:spPr/>
      <dgm:t>
        <a:bodyPr/>
        <a:lstStyle/>
        <a:p>
          <a:endParaRPr lang="da-DK"/>
        </a:p>
      </dgm:t>
    </dgm:pt>
    <dgm:pt modelId="{CED8956E-83A5-4759-958F-333599C20747}" type="sibTrans" cxnId="{4B021090-8258-43AD-A2FE-4C282FFC3355}">
      <dgm:prSet/>
      <dgm:spPr/>
      <dgm:t>
        <a:bodyPr/>
        <a:lstStyle/>
        <a:p>
          <a:endParaRPr lang="da-DK"/>
        </a:p>
      </dgm:t>
    </dgm:pt>
    <dgm:pt modelId="{7A57559C-0154-4FFE-82E3-9DFD88A388FB}">
      <dgm:prSet/>
      <dgm:spPr/>
      <dgm:t>
        <a:bodyPr/>
        <a:lstStyle/>
        <a:p>
          <a:r>
            <a:rPr lang="da-DK" dirty="0"/>
            <a:t>indsats</a:t>
          </a:r>
        </a:p>
      </dgm:t>
    </dgm:pt>
    <dgm:pt modelId="{A6BA2C57-1AF2-4B07-989B-56BA07203F7D}" type="parTrans" cxnId="{A02687B9-B455-43AD-A40C-4DB2C86AC8AF}">
      <dgm:prSet/>
      <dgm:spPr/>
      <dgm:t>
        <a:bodyPr/>
        <a:lstStyle/>
        <a:p>
          <a:endParaRPr lang="da-DK"/>
        </a:p>
      </dgm:t>
    </dgm:pt>
    <dgm:pt modelId="{778C639A-742B-48A3-8307-343B933F8352}" type="sibTrans" cxnId="{A02687B9-B455-43AD-A40C-4DB2C86AC8AF}">
      <dgm:prSet/>
      <dgm:spPr/>
      <dgm:t>
        <a:bodyPr/>
        <a:lstStyle/>
        <a:p>
          <a:endParaRPr lang="da-DK"/>
        </a:p>
      </dgm:t>
    </dgm:pt>
    <dgm:pt modelId="{2D0A874F-7B21-4BAD-AF2D-7C07EBC495C3}">
      <dgm:prSet/>
      <dgm:spPr/>
      <dgm:t>
        <a:bodyPr/>
        <a:lstStyle/>
        <a:p>
          <a:r>
            <a:rPr lang="da-DK" dirty="0"/>
            <a:t>indsats</a:t>
          </a:r>
        </a:p>
      </dgm:t>
    </dgm:pt>
    <dgm:pt modelId="{9211C14C-4741-40D0-820E-72DE5F6AA5DD}" type="parTrans" cxnId="{FE6941CD-8F8A-4DAA-BD8F-38411A5C5259}">
      <dgm:prSet/>
      <dgm:spPr/>
      <dgm:t>
        <a:bodyPr/>
        <a:lstStyle/>
        <a:p>
          <a:endParaRPr lang="da-DK"/>
        </a:p>
      </dgm:t>
    </dgm:pt>
    <dgm:pt modelId="{D34CEF82-E40A-4C36-BEE2-BFAA3D696919}" type="sibTrans" cxnId="{FE6941CD-8F8A-4DAA-BD8F-38411A5C5259}">
      <dgm:prSet/>
      <dgm:spPr/>
      <dgm:t>
        <a:bodyPr/>
        <a:lstStyle/>
        <a:p>
          <a:endParaRPr lang="da-DK"/>
        </a:p>
      </dgm:t>
    </dgm:pt>
    <dgm:pt modelId="{920073A4-5C23-4F0F-8C5F-F2E176BB8F7B}" type="pres">
      <dgm:prSet presAssocID="{54772E37-B082-4378-859D-B31107BF5A2C}" presName="composite" presStyleCnt="0">
        <dgm:presLayoutVars>
          <dgm:chMax val="1"/>
          <dgm:dir/>
          <dgm:resizeHandles val="exact"/>
        </dgm:presLayoutVars>
      </dgm:prSet>
      <dgm:spPr/>
    </dgm:pt>
    <dgm:pt modelId="{C84D41B8-A2D0-46AE-9127-9BDBD59793AB}" type="pres">
      <dgm:prSet presAssocID="{54772E37-B082-4378-859D-B31107BF5A2C}" presName="radial" presStyleCnt="0">
        <dgm:presLayoutVars>
          <dgm:animLvl val="ctr"/>
        </dgm:presLayoutVars>
      </dgm:prSet>
      <dgm:spPr/>
    </dgm:pt>
    <dgm:pt modelId="{97E1A889-7B60-466C-B412-271855851709}" type="pres">
      <dgm:prSet presAssocID="{0DEC4D07-B472-4062-BB5F-6B1F1FB88E63}" presName="centerShape" presStyleLbl="vennNode1" presStyleIdx="0" presStyleCnt="7" custLinFactNeighborY="-1209"/>
      <dgm:spPr/>
    </dgm:pt>
    <dgm:pt modelId="{DCB79253-3A8A-4F9D-AAC6-42BEE3CD8540}" type="pres">
      <dgm:prSet presAssocID="{867A04D1-A8EC-414A-9D5C-A079D297AD46}" presName="node" presStyleLbl="vennNode1" presStyleIdx="1" presStyleCnt="7">
        <dgm:presLayoutVars>
          <dgm:bulletEnabled val="1"/>
        </dgm:presLayoutVars>
      </dgm:prSet>
      <dgm:spPr/>
    </dgm:pt>
    <dgm:pt modelId="{FAC8DEAA-39F9-4D02-8E21-A12EB526F5C7}" type="pres">
      <dgm:prSet presAssocID="{649A93CA-00F1-43C0-AE77-38BB6034A8FF}" presName="node" presStyleLbl="vennNode1" presStyleIdx="2" presStyleCnt="7">
        <dgm:presLayoutVars>
          <dgm:bulletEnabled val="1"/>
        </dgm:presLayoutVars>
      </dgm:prSet>
      <dgm:spPr/>
    </dgm:pt>
    <dgm:pt modelId="{92233289-EF2C-4252-9996-73036879D905}" type="pres">
      <dgm:prSet presAssocID="{7A57559C-0154-4FFE-82E3-9DFD88A388FB}" presName="node" presStyleLbl="vennNode1" presStyleIdx="3" presStyleCnt="7">
        <dgm:presLayoutVars>
          <dgm:bulletEnabled val="1"/>
        </dgm:presLayoutVars>
      </dgm:prSet>
      <dgm:spPr/>
    </dgm:pt>
    <dgm:pt modelId="{2479E6EB-B511-4034-AADB-D23E036BEB27}" type="pres">
      <dgm:prSet presAssocID="{2D0A874F-7B21-4BAD-AF2D-7C07EBC495C3}" presName="node" presStyleLbl="vennNode1" presStyleIdx="4" presStyleCnt="7">
        <dgm:presLayoutVars>
          <dgm:bulletEnabled val="1"/>
        </dgm:presLayoutVars>
      </dgm:prSet>
      <dgm:spPr/>
    </dgm:pt>
    <dgm:pt modelId="{59FFF13A-F039-41C2-9382-D75DB65C16F6}" type="pres">
      <dgm:prSet presAssocID="{DD1D0A64-EE20-4680-A1D6-4B3670368B16}" presName="node" presStyleLbl="vennNode1" presStyleIdx="5" presStyleCnt="7">
        <dgm:presLayoutVars>
          <dgm:bulletEnabled val="1"/>
        </dgm:presLayoutVars>
      </dgm:prSet>
      <dgm:spPr/>
    </dgm:pt>
    <dgm:pt modelId="{778B2A71-E5C0-4DBB-BA64-3D7DDF420C22}" type="pres">
      <dgm:prSet presAssocID="{2F9C244A-57FF-4E0B-B45D-1288C7A522E7}" presName="node" presStyleLbl="vennNode1" presStyleIdx="6" presStyleCnt="7">
        <dgm:presLayoutVars>
          <dgm:bulletEnabled val="1"/>
        </dgm:presLayoutVars>
      </dgm:prSet>
      <dgm:spPr/>
    </dgm:pt>
  </dgm:ptLst>
  <dgm:cxnLst>
    <dgm:cxn modelId="{EEE54902-317E-4891-9571-2FFDF4EFFD6E}" type="presOf" srcId="{DD1D0A64-EE20-4680-A1D6-4B3670368B16}" destId="{59FFF13A-F039-41C2-9382-D75DB65C16F6}" srcOrd="0" destOrd="0" presId="urn:microsoft.com/office/officeart/2005/8/layout/radial3"/>
    <dgm:cxn modelId="{A6E93703-1454-4139-B5C2-4358C760A614}" srcId="{0DEC4D07-B472-4062-BB5F-6B1F1FB88E63}" destId="{867A04D1-A8EC-414A-9D5C-A079D297AD46}" srcOrd="0" destOrd="0" parTransId="{D6D91631-7CE1-46BC-ADA1-5EF181AFB575}" sibTransId="{A239911C-F4D0-45AF-9D21-FB5F42FB2723}"/>
    <dgm:cxn modelId="{F1BFE103-8D6A-40F1-9F0D-1775B528010D}" srcId="{0DEC4D07-B472-4062-BB5F-6B1F1FB88E63}" destId="{DD1D0A64-EE20-4680-A1D6-4B3670368B16}" srcOrd="4" destOrd="0" parTransId="{32D8CCEF-B518-4FBC-90C4-FF931E3C1014}" sibTransId="{CBF524AA-BD56-4D6E-B013-1D5613E01AAC}"/>
    <dgm:cxn modelId="{F27F160C-F71A-4B01-9487-84246B89D930}" type="presOf" srcId="{54772E37-B082-4378-859D-B31107BF5A2C}" destId="{920073A4-5C23-4F0F-8C5F-F2E176BB8F7B}" srcOrd="0" destOrd="0" presId="urn:microsoft.com/office/officeart/2005/8/layout/radial3"/>
    <dgm:cxn modelId="{7ACD330F-2253-4C1F-8774-2C372332904F}" srcId="{0DEC4D07-B472-4062-BB5F-6B1F1FB88E63}" destId="{649A93CA-00F1-43C0-AE77-38BB6034A8FF}" srcOrd="1" destOrd="0" parTransId="{D2042F93-B577-4CB6-A7A1-66716E26B646}" sibTransId="{1F938C6A-B7B4-4BB5-8163-1896B9789940}"/>
    <dgm:cxn modelId="{B8BE1934-4BBB-476A-829B-E77906DBAFCB}" type="presOf" srcId="{649A93CA-00F1-43C0-AE77-38BB6034A8FF}" destId="{FAC8DEAA-39F9-4D02-8E21-A12EB526F5C7}" srcOrd="0" destOrd="0" presId="urn:microsoft.com/office/officeart/2005/8/layout/radial3"/>
    <dgm:cxn modelId="{1EA12447-F14C-4DF4-BE64-9638EE8CE9EB}" type="presOf" srcId="{7A57559C-0154-4FFE-82E3-9DFD88A388FB}" destId="{92233289-EF2C-4252-9996-73036879D905}" srcOrd="0" destOrd="0" presId="urn:microsoft.com/office/officeart/2005/8/layout/radial3"/>
    <dgm:cxn modelId="{4B021090-8258-43AD-A2FE-4C282FFC3355}" srcId="{0DEC4D07-B472-4062-BB5F-6B1F1FB88E63}" destId="{2F9C244A-57FF-4E0B-B45D-1288C7A522E7}" srcOrd="5" destOrd="0" parTransId="{A829428A-2EE4-419F-9F51-73D440ED51D3}" sibTransId="{CED8956E-83A5-4759-958F-333599C20747}"/>
    <dgm:cxn modelId="{E9BACF9B-C6FF-4ACD-805B-0F0F571E3A13}" srcId="{54772E37-B082-4378-859D-B31107BF5A2C}" destId="{0DEC4D07-B472-4062-BB5F-6B1F1FB88E63}" srcOrd="0" destOrd="0" parTransId="{A9A9B2F0-C307-4515-84D3-010759C545BE}" sibTransId="{DFAC137B-252A-4C48-80FC-3D6262414021}"/>
    <dgm:cxn modelId="{F3D6189C-575E-47A9-953C-0584D47B59F1}" type="presOf" srcId="{2F9C244A-57FF-4E0B-B45D-1288C7A522E7}" destId="{778B2A71-E5C0-4DBB-BA64-3D7DDF420C22}" srcOrd="0" destOrd="0" presId="urn:microsoft.com/office/officeart/2005/8/layout/radial3"/>
    <dgm:cxn modelId="{A02687B9-B455-43AD-A40C-4DB2C86AC8AF}" srcId="{0DEC4D07-B472-4062-BB5F-6B1F1FB88E63}" destId="{7A57559C-0154-4FFE-82E3-9DFD88A388FB}" srcOrd="2" destOrd="0" parTransId="{A6BA2C57-1AF2-4B07-989B-56BA07203F7D}" sibTransId="{778C639A-742B-48A3-8307-343B933F8352}"/>
    <dgm:cxn modelId="{2B128FC5-973F-4379-96EE-ACA6FB3788A6}" type="presOf" srcId="{867A04D1-A8EC-414A-9D5C-A079D297AD46}" destId="{DCB79253-3A8A-4F9D-AAC6-42BEE3CD8540}" srcOrd="0" destOrd="0" presId="urn:microsoft.com/office/officeart/2005/8/layout/radial3"/>
    <dgm:cxn modelId="{ADC46DCB-CF04-4A08-A040-61A16DA597FC}" type="presOf" srcId="{0DEC4D07-B472-4062-BB5F-6B1F1FB88E63}" destId="{97E1A889-7B60-466C-B412-271855851709}" srcOrd="0" destOrd="0" presId="urn:microsoft.com/office/officeart/2005/8/layout/radial3"/>
    <dgm:cxn modelId="{FE6941CD-8F8A-4DAA-BD8F-38411A5C5259}" srcId="{0DEC4D07-B472-4062-BB5F-6B1F1FB88E63}" destId="{2D0A874F-7B21-4BAD-AF2D-7C07EBC495C3}" srcOrd="3" destOrd="0" parTransId="{9211C14C-4741-40D0-820E-72DE5F6AA5DD}" sibTransId="{D34CEF82-E40A-4C36-BEE2-BFAA3D696919}"/>
    <dgm:cxn modelId="{B465D3FB-85B5-4748-A730-404BF78C271D}" type="presOf" srcId="{2D0A874F-7B21-4BAD-AF2D-7C07EBC495C3}" destId="{2479E6EB-B511-4034-AADB-D23E036BEB27}" srcOrd="0" destOrd="0" presId="urn:microsoft.com/office/officeart/2005/8/layout/radial3"/>
    <dgm:cxn modelId="{C1D7E622-F6C7-461A-9FBE-B8220EBB1E47}" type="presParOf" srcId="{920073A4-5C23-4F0F-8C5F-F2E176BB8F7B}" destId="{C84D41B8-A2D0-46AE-9127-9BDBD59793AB}" srcOrd="0" destOrd="0" presId="urn:microsoft.com/office/officeart/2005/8/layout/radial3"/>
    <dgm:cxn modelId="{E09AC847-B65C-4C8A-8CEA-EEBA5C21CB20}" type="presParOf" srcId="{C84D41B8-A2D0-46AE-9127-9BDBD59793AB}" destId="{97E1A889-7B60-466C-B412-271855851709}" srcOrd="0" destOrd="0" presId="urn:microsoft.com/office/officeart/2005/8/layout/radial3"/>
    <dgm:cxn modelId="{17376A79-57E5-4E19-B0C6-CFC3AAC72547}" type="presParOf" srcId="{C84D41B8-A2D0-46AE-9127-9BDBD59793AB}" destId="{DCB79253-3A8A-4F9D-AAC6-42BEE3CD8540}" srcOrd="1" destOrd="0" presId="urn:microsoft.com/office/officeart/2005/8/layout/radial3"/>
    <dgm:cxn modelId="{CFFB2B56-E1D3-41F7-814B-79F623D657AC}" type="presParOf" srcId="{C84D41B8-A2D0-46AE-9127-9BDBD59793AB}" destId="{FAC8DEAA-39F9-4D02-8E21-A12EB526F5C7}" srcOrd="2" destOrd="0" presId="urn:microsoft.com/office/officeart/2005/8/layout/radial3"/>
    <dgm:cxn modelId="{B6266082-E6BD-4B7C-905F-BADCE4AFAC80}" type="presParOf" srcId="{C84D41B8-A2D0-46AE-9127-9BDBD59793AB}" destId="{92233289-EF2C-4252-9996-73036879D905}" srcOrd="3" destOrd="0" presId="urn:microsoft.com/office/officeart/2005/8/layout/radial3"/>
    <dgm:cxn modelId="{E0C36D51-74AB-41AD-A03C-58BF68A5F899}" type="presParOf" srcId="{C84D41B8-A2D0-46AE-9127-9BDBD59793AB}" destId="{2479E6EB-B511-4034-AADB-D23E036BEB27}" srcOrd="4" destOrd="0" presId="urn:microsoft.com/office/officeart/2005/8/layout/radial3"/>
    <dgm:cxn modelId="{F5677F12-8458-4C7E-82DE-07FB0E04AB14}" type="presParOf" srcId="{C84D41B8-A2D0-46AE-9127-9BDBD59793AB}" destId="{59FFF13A-F039-41C2-9382-D75DB65C16F6}" srcOrd="5" destOrd="0" presId="urn:microsoft.com/office/officeart/2005/8/layout/radial3"/>
    <dgm:cxn modelId="{820ADAA7-4AA6-4EF7-B8CD-72F13B7F615E}" type="presParOf" srcId="{C84D41B8-A2D0-46AE-9127-9BDBD59793AB}" destId="{778B2A71-E5C0-4DBB-BA64-3D7DDF420C22}"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631B9E-A81F-4857-9E4B-D3D83A90B055}" type="doc">
      <dgm:prSet loTypeId="urn:microsoft.com/office/officeart/2005/8/layout/radial3" loCatId="relationship" qsTypeId="urn:microsoft.com/office/officeart/2005/8/quickstyle/simple1" qsCatId="simple" csTypeId="urn:microsoft.com/office/officeart/2005/8/colors/colorful2" csCatId="colorful" phldr="1"/>
      <dgm:spPr/>
      <dgm:t>
        <a:bodyPr/>
        <a:lstStyle/>
        <a:p>
          <a:endParaRPr lang="da-DK"/>
        </a:p>
      </dgm:t>
    </dgm:pt>
    <dgm:pt modelId="{97C12367-9CC9-484A-846C-9D63E0EAC478}">
      <dgm:prSet phldrT="[Tekst]"/>
      <dgm:spPr/>
      <dgm:t>
        <a:bodyPr/>
        <a:lstStyle/>
        <a:p>
          <a:r>
            <a:rPr lang="da-DK" dirty="0"/>
            <a:t>BORGER</a:t>
          </a:r>
        </a:p>
      </dgm:t>
    </dgm:pt>
    <dgm:pt modelId="{EA50BBC0-1E21-463B-B71D-3829ED73BCA9}" type="parTrans" cxnId="{080EC0D0-5D29-4E78-9C2F-99E058B2D829}">
      <dgm:prSet/>
      <dgm:spPr/>
      <dgm:t>
        <a:bodyPr/>
        <a:lstStyle/>
        <a:p>
          <a:endParaRPr lang="da-DK"/>
        </a:p>
      </dgm:t>
    </dgm:pt>
    <dgm:pt modelId="{C4163290-8262-4608-A29A-D2CD214F682F}" type="sibTrans" cxnId="{080EC0D0-5D29-4E78-9C2F-99E058B2D829}">
      <dgm:prSet/>
      <dgm:spPr/>
      <dgm:t>
        <a:bodyPr/>
        <a:lstStyle/>
        <a:p>
          <a:endParaRPr lang="da-DK"/>
        </a:p>
      </dgm:t>
    </dgm:pt>
    <dgm:pt modelId="{CE4992B5-C6B9-47CD-8858-D5E5D5B71214}">
      <dgm:prSet phldrT="[Tekst]"/>
      <dgm:spPr/>
      <dgm:t>
        <a:bodyPr/>
        <a:lstStyle/>
        <a:p>
          <a:r>
            <a:rPr lang="da-DK" dirty="0"/>
            <a:t>Hjemmet</a:t>
          </a:r>
        </a:p>
      </dgm:t>
    </dgm:pt>
    <dgm:pt modelId="{F91BF08B-71AD-48D3-94B0-1F8067A3AF43}" type="parTrans" cxnId="{F0FB889B-3D3B-4A2D-89C6-FE24D2016EBB}">
      <dgm:prSet/>
      <dgm:spPr/>
      <dgm:t>
        <a:bodyPr/>
        <a:lstStyle/>
        <a:p>
          <a:endParaRPr lang="da-DK"/>
        </a:p>
      </dgm:t>
    </dgm:pt>
    <dgm:pt modelId="{F31D15DE-4F93-4984-BB80-1CB5729262D5}" type="sibTrans" cxnId="{F0FB889B-3D3B-4A2D-89C6-FE24D2016EBB}">
      <dgm:prSet/>
      <dgm:spPr/>
      <dgm:t>
        <a:bodyPr/>
        <a:lstStyle/>
        <a:p>
          <a:endParaRPr lang="da-DK"/>
        </a:p>
      </dgm:t>
    </dgm:pt>
    <dgm:pt modelId="{D2277FD4-289F-43E7-9A9A-9828DFFCA4E5}">
      <dgm:prSet phldrT="[Tekst]"/>
      <dgm:spPr/>
      <dgm:t>
        <a:bodyPr/>
        <a:lstStyle/>
        <a:p>
          <a:r>
            <a:rPr lang="da-DK" dirty="0"/>
            <a:t>livshistorie</a:t>
          </a:r>
        </a:p>
      </dgm:t>
    </dgm:pt>
    <dgm:pt modelId="{29323B12-76D6-4CCB-9204-F45C6BE84E00}" type="parTrans" cxnId="{5706EFB9-DAF1-41DB-BB1E-100F299F7712}">
      <dgm:prSet/>
      <dgm:spPr/>
      <dgm:t>
        <a:bodyPr/>
        <a:lstStyle/>
        <a:p>
          <a:endParaRPr lang="da-DK"/>
        </a:p>
      </dgm:t>
    </dgm:pt>
    <dgm:pt modelId="{8D6059FB-9BA7-45F4-B6D2-EF697744C987}" type="sibTrans" cxnId="{5706EFB9-DAF1-41DB-BB1E-100F299F7712}">
      <dgm:prSet/>
      <dgm:spPr/>
      <dgm:t>
        <a:bodyPr/>
        <a:lstStyle/>
        <a:p>
          <a:endParaRPr lang="da-DK"/>
        </a:p>
      </dgm:t>
    </dgm:pt>
    <dgm:pt modelId="{B3F12B35-8CDC-404B-A3C3-A50AC59A4862}">
      <dgm:prSet phldrT="[Tekst]"/>
      <dgm:spPr>
        <a:ln>
          <a:solidFill>
            <a:srgbClr val="FF0000"/>
          </a:solidFill>
        </a:ln>
      </dgm:spPr>
      <dgm:t>
        <a:bodyPr/>
        <a:lstStyle/>
        <a:p>
          <a:r>
            <a:rPr lang="da-DK" dirty="0"/>
            <a:t>fysisk</a:t>
          </a:r>
        </a:p>
      </dgm:t>
    </dgm:pt>
    <dgm:pt modelId="{0989F81B-03EB-4A4B-A6B0-3316CC128D7F}" type="parTrans" cxnId="{ABBD544A-72F8-4BDB-9506-D1E31A776E33}">
      <dgm:prSet/>
      <dgm:spPr/>
      <dgm:t>
        <a:bodyPr/>
        <a:lstStyle/>
        <a:p>
          <a:endParaRPr lang="da-DK"/>
        </a:p>
      </dgm:t>
    </dgm:pt>
    <dgm:pt modelId="{59CEBF8B-9FAA-4EF3-B10E-AD3A4268A290}" type="sibTrans" cxnId="{ABBD544A-72F8-4BDB-9506-D1E31A776E33}">
      <dgm:prSet/>
      <dgm:spPr/>
      <dgm:t>
        <a:bodyPr/>
        <a:lstStyle/>
        <a:p>
          <a:endParaRPr lang="da-DK"/>
        </a:p>
      </dgm:t>
    </dgm:pt>
    <dgm:pt modelId="{62A1DA5C-96E7-47FF-8C22-12CF1873CB3C}">
      <dgm:prSet phldrT="[Tekst]"/>
      <dgm:spPr>
        <a:ln w="38100">
          <a:solidFill>
            <a:srgbClr val="92D050"/>
          </a:solidFill>
        </a:ln>
      </dgm:spPr>
      <dgm:t>
        <a:bodyPr/>
        <a:lstStyle/>
        <a:p>
          <a:r>
            <a:rPr lang="da-DK" dirty="0"/>
            <a:t>Vaner/rutiner </a:t>
          </a:r>
        </a:p>
      </dgm:t>
    </dgm:pt>
    <dgm:pt modelId="{1B854B51-123A-4D79-8CF4-44360AA6F650}" type="parTrans" cxnId="{7B6A257E-1A4A-46EE-A49F-6571C595F7AD}">
      <dgm:prSet/>
      <dgm:spPr/>
      <dgm:t>
        <a:bodyPr/>
        <a:lstStyle/>
        <a:p>
          <a:endParaRPr lang="da-DK"/>
        </a:p>
      </dgm:t>
    </dgm:pt>
    <dgm:pt modelId="{A5AA8DBF-4172-4743-9042-8C000B317A96}" type="sibTrans" cxnId="{7B6A257E-1A4A-46EE-A49F-6571C595F7AD}">
      <dgm:prSet/>
      <dgm:spPr/>
      <dgm:t>
        <a:bodyPr/>
        <a:lstStyle/>
        <a:p>
          <a:endParaRPr lang="da-DK"/>
        </a:p>
      </dgm:t>
    </dgm:pt>
    <dgm:pt modelId="{1B863EF5-241E-41F0-90B0-E6F3587277D3}">
      <dgm:prSet/>
      <dgm:spPr>
        <a:ln>
          <a:solidFill>
            <a:schemeClr val="bg1"/>
          </a:solidFill>
        </a:ln>
      </dgm:spPr>
      <dgm:t>
        <a:bodyPr/>
        <a:lstStyle/>
        <a:p>
          <a:r>
            <a:rPr lang="da-DK" dirty="0"/>
            <a:t>psykisk</a:t>
          </a:r>
        </a:p>
      </dgm:t>
    </dgm:pt>
    <dgm:pt modelId="{2E1D6B2B-3721-4A55-B9BB-9D54673B7C87}" type="parTrans" cxnId="{6BC62A1D-0AA5-4DC1-A77E-952252D3516B}">
      <dgm:prSet/>
      <dgm:spPr/>
      <dgm:t>
        <a:bodyPr/>
        <a:lstStyle/>
        <a:p>
          <a:endParaRPr lang="da-DK"/>
        </a:p>
      </dgm:t>
    </dgm:pt>
    <dgm:pt modelId="{51C104A1-1E45-42D9-9048-BF76A6B03586}" type="sibTrans" cxnId="{6BC62A1D-0AA5-4DC1-A77E-952252D3516B}">
      <dgm:prSet/>
      <dgm:spPr/>
      <dgm:t>
        <a:bodyPr/>
        <a:lstStyle/>
        <a:p>
          <a:endParaRPr lang="da-DK"/>
        </a:p>
      </dgm:t>
    </dgm:pt>
    <dgm:pt modelId="{F0D90F86-3B02-4A5D-910B-3CFDF03EF341}">
      <dgm:prSet/>
      <dgm:spPr/>
      <dgm:t>
        <a:bodyPr/>
        <a:lstStyle/>
        <a:p>
          <a:r>
            <a:rPr lang="da-DK" dirty="0"/>
            <a:t>socialt</a:t>
          </a:r>
        </a:p>
      </dgm:t>
    </dgm:pt>
    <dgm:pt modelId="{16487495-65A3-4AE1-9D3E-9F8895CBD74D}" type="parTrans" cxnId="{1E17E1E2-B4CD-4750-8C92-5DC865F8B1C6}">
      <dgm:prSet/>
      <dgm:spPr/>
      <dgm:t>
        <a:bodyPr/>
        <a:lstStyle/>
        <a:p>
          <a:endParaRPr lang="da-DK"/>
        </a:p>
      </dgm:t>
    </dgm:pt>
    <dgm:pt modelId="{D1506B16-7B0B-4507-AEFF-C53077924C22}" type="sibTrans" cxnId="{1E17E1E2-B4CD-4750-8C92-5DC865F8B1C6}">
      <dgm:prSet/>
      <dgm:spPr/>
      <dgm:t>
        <a:bodyPr/>
        <a:lstStyle/>
        <a:p>
          <a:endParaRPr lang="da-DK"/>
        </a:p>
      </dgm:t>
    </dgm:pt>
    <dgm:pt modelId="{70E01CDF-5018-4728-BC7C-0C230DA824E0}">
      <dgm:prSet/>
      <dgm:spPr/>
      <dgm:t>
        <a:bodyPr/>
        <a:lstStyle/>
        <a:p>
          <a:r>
            <a:rPr lang="da-DK" dirty="0"/>
            <a:t>netværk</a:t>
          </a:r>
        </a:p>
      </dgm:t>
    </dgm:pt>
    <dgm:pt modelId="{44378F05-18F8-4604-B4E1-A2A32FB480C6}" type="parTrans" cxnId="{33908FFA-C730-49E9-9CAA-00E88FB1A330}">
      <dgm:prSet/>
      <dgm:spPr/>
      <dgm:t>
        <a:bodyPr/>
        <a:lstStyle/>
        <a:p>
          <a:endParaRPr lang="da-DK"/>
        </a:p>
      </dgm:t>
    </dgm:pt>
    <dgm:pt modelId="{D20558E5-9126-4F21-BDAD-247E9B448B48}" type="sibTrans" cxnId="{33908FFA-C730-49E9-9CAA-00E88FB1A330}">
      <dgm:prSet/>
      <dgm:spPr/>
      <dgm:t>
        <a:bodyPr/>
        <a:lstStyle/>
        <a:p>
          <a:endParaRPr lang="da-DK"/>
        </a:p>
      </dgm:t>
    </dgm:pt>
    <dgm:pt modelId="{EABA385D-9B52-4D91-B63D-1B70660144A1}">
      <dgm:prSet/>
      <dgm:spPr>
        <a:ln w="38100">
          <a:solidFill>
            <a:srgbClr val="92D050"/>
          </a:solidFill>
        </a:ln>
      </dgm:spPr>
      <dgm:t>
        <a:bodyPr/>
        <a:lstStyle/>
        <a:p>
          <a:r>
            <a:rPr lang="da-DK" dirty="0"/>
            <a:t>aktivitetsniveau</a:t>
          </a:r>
        </a:p>
      </dgm:t>
    </dgm:pt>
    <dgm:pt modelId="{BB314682-7D3D-4E81-843B-F4B3E70EFE2C}" type="parTrans" cxnId="{2834C862-8CEB-4841-AC92-D35E4408C42B}">
      <dgm:prSet/>
      <dgm:spPr/>
      <dgm:t>
        <a:bodyPr/>
        <a:lstStyle/>
        <a:p>
          <a:endParaRPr lang="da-DK"/>
        </a:p>
      </dgm:t>
    </dgm:pt>
    <dgm:pt modelId="{87EEFBCE-8C1C-44A9-91E4-52F7FDD8CF59}" type="sibTrans" cxnId="{2834C862-8CEB-4841-AC92-D35E4408C42B}">
      <dgm:prSet/>
      <dgm:spPr/>
      <dgm:t>
        <a:bodyPr/>
        <a:lstStyle/>
        <a:p>
          <a:endParaRPr lang="da-DK"/>
        </a:p>
      </dgm:t>
    </dgm:pt>
    <dgm:pt modelId="{FA15B029-2B15-4486-B036-DA543A8BB17C}">
      <dgm:prSet/>
      <dgm:spPr/>
      <dgm:t>
        <a:bodyPr/>
        <a:lstStyle/>
        <a:p>
          <a:r>
            <a:rPr lang="da-DK" dirty="0"/>
            <a:t>Ønsker, drømme og savn</a:t>
          </a:r>
        </a:p>
      </dgm:t>
    </dgm:pt>
    <dgm:pt modelId="{C9B0DD5D-B611-4926-9B89-419B3F8D56E2}" type="parTrans" cxnId="{56E9B825-BB2E-48C3-8A32-BC73DD6879D9}">
      <dgm:prSet/>
      <dgm:spPr/>
      <dgm:t>
        <a:bodyPr/>
        <a:lstStyle/>
        <a:p>
          <a:endParaRPr lang="da-DK"/>
        </a:p>
      </dgm:t>
    </dgm:pt>
    <dgm:pt modelId="{26DAAB6D-2CEB-40C0-91BF-98FD4D68342B}" type="sibTrans" cxnId="{56E9B825-BB2E-48C3-8A32-BC73DD6879D9}">
      <dgm:prSet/>
      <dgm:spPr/>
      <dgm:t>
        <a:bodyPr/>
        <a:lstStyle/>
        <a:p>
          <a:endParaRPr lang="da-DK"/>
        </a:p>
      </dgm:t>
    </dgm:pt>
    <dgm:pt modelId="{9DFA41BC-44CD-4234-8D34-5BA6A6EECF45}">
      <dgm:prSet/>
      <dgm:spPr/>
      <dgm:t>
        <a:bodyPr/>
        <a:lstStyle/>
        <a:p>
          <a:r>
            <a:rPr lang="da-DK" dirty="0"/>
            <a:t>Motivation</a:t>
          </a:r>
        </a:p>
      </dgm:t>
    </dgm:pt>
    <dgm:pt modelId="{A4EBAE57-6A91-4AE4-9DB9-40FD8D012611}" type="parTrans" cxnId="{EBD515A8-A4C5-49EB-B383-55481A6B54A8}">
      <dgm:prSet/>
      <dgm:spPr/>
      <dgm:t>
        <a:bodyPr/>
        <a:lstStyle/>
        <a:p>
          <a:endParaRPr lang="da-DK"/>
        </a:p>
      </dgm:t>
    </dgm:pt>
    <dgm:pt modelId="{2C056940-790A-4542-8F59-D9479AD27C41}" type="sibTrans" cxnId="{EBD515A8-A4C5-49EB-B383-55481A6B54A8}">
      <dgm:prSet/>
      <dgm:spPr/>
      <dgm:t>
        <a:bodyPr/>
        <a:lstStyle/>
        <a:p>
          <a:endParaRPr lang="da-DK"/>
        </a:p>
      </dgm:t>
    </dgm:pt>
    <dgm:pt modelId="{7E139CC3-07C8-472B-9007-E850D70A654C}">
      <dgm:prSet phldrT="[Tekst]"/>
      <dgm:spPr>
        <a:ln w="28575">
          <a:solidFill>
            <a:schemeClr val="accent6"/>
          </a:solidFill>
        </a:ln>
      </dgm:spPr>
      <dgm:t>
        <a:bodyPr/>
        <a:lstStyle/>
        <a:p>
          <a:r>
            <a:rPr lang="da-DK" dirty="0"/>
            <a:t>Diagnose</a:t>
          </a:r>
        </a:p>
      </dgm:t>
    </dgm:pt>
    <dgm:pt modelId="{D59E3D2D-D562-46C6-84DE-5FEB69AEA18A}" type="parTrans" cxnId="{69175D9B-DFD4-4EDC-82EA-4DE1CD9C90C2}">
      <dgm:prSet/>
      <dgm:spPr/>
      <dgm:t>
        <a:bodyPr/>
        <a:lstStyle/>
        <a:p>
          <a:endParaRPr lang="da-DK"/>
        </a:p>
      </dgm:t>
    </dgm:pt>
    <dgm:pt modelId="{64A3C7FF-A5EB-4E23-A831-0E58C078C210}" type="sibTrans" cxnId="{69175D9B-DFD4-4EDC-82EA-4DE1CD9C90C2}">
      <dgm:prSet/>
      <dgm:spPr/>
      <dgm:t>
        <a:bodyPr/>
        <a:lstStyle/>
        <a:p>
          <a:endParaRPr lang="da-DK"/>
        </a:p>
      </dgm:t>
    </dgm:pt>
    <dgm:pt modelId="{2C8AC3B2-008F-4CD8-8169-C51ACDB84846}" type="pres">
      <dgm:prSet presAssocID="{CB631B9E-A81F-4857-9E4B-D3D83A90B055}" presName="composite" presStyleCnt="0">
        <dgm:presLayoutVars>
          <dgm:chMax val="1"/>
          <dgm:dir/>
          <dgm:resizeHandles val="exact"/>
        </dgm:presLayoutVars>
      </dgm:prSet>
      <dgm:spPr/>
    </dgm:pt>
    <dgm:pt modelId="{27AF3DC3-AEA3-4A2C-A714-6FEDBFB7BB6E}" type="pres">
      <dgm:prSet presAssocID="{CB631B9E-A81F-4857-9E4B-D3D83A90B055}" presName="radial" presStyleCnt="0">
        <dgm:presLayoutVars>
          <dgm:animLvl val="ctr"/>
        </dgm:presLayoutVars>
      </dgm:prSet>
      <dgm:spPr/>
    </dgm:pt>
    <dgm:pt modelId="{5FBF9F2C-A9EB-484C-A264-49842E61F728}" type="pres">
      <dgm:prSet presAssocID="{97C12367-9CC9-484A-846C-9D63E0EAC478}" presName="centerShape" presStyleLbl="vennNode1" presStyleIdx="0" presStyleCnt="12"/>
      <dgm:spPr/>
    </dgm:pt>
    <dgm:pt modelId="{254ABE00-48A4-4C3E-8C63-C0C80D9A05B0}" type="pres">
      <dgm:prSet presAssocID="{CE4992B5-C6B9-47CD-8858-D5E5D5B71214}" presName="node" presStyleLbl="vennNode1" presStyleIdx="1" presStyleCnt="12">
        <dgm:presLayoutVars>
          <dgm:bulletEnabled val="1"/>
        </dgm:presLayoutVars>
      </dgm:prSet>
      <dgm:spPr/>
    </dgm:pt>
    <dgm:pt modelId="{D735B01B-A0B1-45B8-95A9-A59547E7C213}" type="pres">
      <dgm:prSet presAssocID="{7E139CC3-07C8-472B-9007-E850D70A654C}" presName="node" presStyleLbl="vennNode1" presStyleIdx="2" presStyleCnt="12">
        <dgm:presLayoutVars>
          <dgm:bulletEnabled val="1"/>
        </dgm:presLayoutVars>
      </dgm:prSet>
      <dgm:spPr/>
    </dgm:pt>
    <dgm:pt modelId="{D5BEEFBB-A431-44AE-A3D4-5ABED270A458}" type="pres">
      <dgm:prSet presAssocID="{D2277FD4-289F-43E7-9A9A-9828DFFCA4E5}" presName="node" presStyleLbl="vennNode1" presStyleIdx="3" presStyleCnt="12" custScaleX="96799">
        <dgm:presLayoutVars>
          <dgm:bulletEnabled val="1"/>
        </dgm:presLayoutVars>
      </dgm:prSet>
      <dgm:spPr/>
    </dgm:pt>
    <dgm:pt modelId="{62F1065C-4BE3-4E5F-8011-11C784DDD361}" type="pres">
      <dgm:prSet presAssocID="{FA15B029-2B15-4486-B036-DA543A8BB17C}" presName="node" presStyleLbl="vennNode1" presStyleIdx="4" presStyleCnt="12" custRadScaleRad="101803" custRadScaleInc="1165">
        <dgm:presLayoutVars>
          <dgm:bulletEnabled val="1"/>
        </dgm:presLayoutVars>
      </dgm:prSet>
      <dgm:spPr/>
    </dgm:pt>
    <dgm:pt modelId="{85D8261F-E218-4FC6-8622-69AA79F72ABD}" type="pres">
      <dgm:prSet presAssocID="{9DFA41BC-44CD-4234-8D34-5BA6A6EECF45}" presName="node" presStyleLbl="vennNode1" presStyleIdx="5" presStyleCnt="12">
        <dgm:presLayoutVars>
          <dgm:bulletEnabled val="1"/>
        </dgm:presLayoutVars>
      </dgm:prSet>
      <dgm:spPr/>
    </dgm:pt>
    <dgm:pt modelId="{099CDCC1-38B9-405B-89C4-73D7753FEC44}" type="pres">
      <dgm:prSet presAssocID="{B3F12B35-8CDC-404B-A3C3-A50AC59A4862}" presName="node" presStyleLbl="vennNode1" presStyleIdx="6" presStyleCnt="12">
        <dgm:presLayoutVars>
          <dgm:bulletEnabled val="1"/>
        </dgm:presLayoutVars>
      </dgm:prSet>
      <dgm:spPr/>
    </dgm:pt>
    <dgm:pt modelId="{EC0CC49F-1A90-42E2-9053-746F8A2EBA7E}" type="pres">
      <dgm:prSet presAssocID="{1B863EF5-241E-41F0-90B0-E6F3587277D3}" presName="node" presStyleLbl="vennNode1" presStyleIdx="7" presStyleCnt="12">
        <dgm:presLayoutVars>
          <dgm:bulletEnabled val="1"/>
        </dgm:presLayoutVars>
      </dgm:prSet>
      <dgm:spPr/>
    </dgm:pt>
    <dgm:pt modelId="{29BB49CD-A509-4D17-95A0-799BC4CC97E5}" type="pres">
      <dgm:prSet presAssocID="{F0D90F86-3B02-4A5D-910B-3CFDF03EF341}" presName="node" presStyleLbl="vennNode1" presStyleIdx="8" presStyleCnt="12">
        <dgm:presLayoutVars>
          <dgm:bulletEnabled val="1"/>
        </dgm:presLayoutVars>
      </dgm:prSet>
      <dgm:spPr/>
    </dgm:pt>
    <dgm:pt modelId="{4274C266-E5D1-4ADE-B7B3-4D48E8809026}" type="pres">
      <dgm:prSet presAssocID="{70E01CDF-5018-4728-BC7C-0C230DA824E0}" presName="node" presStyleLbl="vennNode1" presStyleIdx="9" presStyleCnt="12">
        <dgm:presLayoutVars>
          <dgm:bulletEnabled val="1"/>
        </dgm:presLayoutVars>
      </dgm:prSet>
      <dgm:spPr/>
    </dgm:pt>
    <dgm:pt modelId="{992EBE24-ED62-42ED-AF77-F48306B2C145}" type="pres">
      <dgm:prSet presAssocID="{EABA385D-9B52-4D91-B63D-1B70660144A1}" presName="node" presStyleLbl="vennNode1" presStyleIdx="10" presStyleCnt="12">
        <dgm:presLayoutVars>
          <dgm:bulletEnabled val="1"/>
        </dgm:presLayoutVars>
      </dgm:prSet>
      <dgm:spPr/>
    </dgm:pt>
    <dgm:pt modelId="{FC20F808-BD6B-4DBD-BFC2-16678649A83F}" type="pres">
      <dgm:prSet presAssocID="{62A1DA5C-96E7-47FF-8C22-12CF1873CB3C}" presName="node" presStyleLbl="vennNode1" presStyleIdx="11" presStyleCnt="12">
        <dgm:presLayoutVars>
          <dgm:bulletEnabled val="1"/>
        </dgm:presLayoutVars>
      </dgm:prSet>
      <dgm:spPr/>
    </dgm:pt>
  </dgm:ptLst>
  <dgm:cxnLst>
    <dgm:cxn modelId="{21849315-EEE2-444A-B009-77F2E6D36446}" type="presOf" srcId="{70E01CDF-5018-4728-BC7C-0C230DA824E0}" destId="{4274C266-E5D1-4ADE-B7B3-4D48E8809026}" srcOrd="0" destOrd="0" presId="urn:microsoft.com/office/officeart/2005/8/layout/radial3"/>
    <dgm:cxn modelId="{377DF218-ABDD-43D4-9A02-97B26F118A31}" type="presOf" srcId="{9DFA41BC-44CD-4234-8D34-5BA6A6EECF45}" destId="{85D8261F-E218-4FC6-8622-69AA79F72ABD}" srcOrd="0" destOrd="0" presId="urn:microsoft.com/office/officeart/2005/8/layout/radial3"/>
    <dgm:cxn modelId="{F6B15F19-5BC7-4C11-9B06-4A6AC4A7699B}" type="presOf" srcId="{CB631B9E-A81F-4857-9E4B-D3D83A90B055}" destId="{2C8AC3B2-008F-4CD8-8169-C51ACDB84846}" srcOrd="0" destOrd="0" presId="urn:microsoft.com/office/officeart/2005/8/layout/radial3"/>
    <dgm:cxn modelId="{E03DB81B-C2FF-462A-A3D2-51E3E937EC40}" type="presOf" srcId="{F0D90F86-3B02-4A5D-910B-3CFDF03EF341}" destId="{29BB49CD-A509-4D17-95A0-799BC4CC97E5}" srcOrd="0" destOrd="0" presId="urn:microsoft.com/office/officeart/2005/8/layout/radial3"/>
    <dgm:cxn modelId="{6BC62A1D-0AA5-4DC1-A77E-952252D3516B}" srcId="{97C12367-9CC9-484A-846C-9D63E0EAC478}" destId="{1B863EF5-241E-41F0-90B0-E6F3587277D3}" srcOrd="6" destOrd="0" parTransId="{2E1D6B2B-3721-4A55-B9BB-9D54673B7C87}" sibTransId="{51C104A1-1E45-42D9-9048-BF76A6B03586}"/>
    <dgm:cxn modelId="{56E9B825-BB2E-48C3-8A32-BC73DD6879D9}" srcId="{97C12367-9CC9-484A-846C-9D63E0EAC478}" destId="{FA15B029-2B15-4486-B036-DA543A8BB17C}" srcOrd="3" destOrd="0" parTransId="{C9B0DD5D-B611-4926-9B89-419B3F8D56E2}" sibTransId="{26DAAB6D-2CEB-40C0-91BF-98FD4D68342B}"/>
    <dgm:cxn modelId="{6A237D32-1BF9-48D0-B625-40D76DD80707}" type="presOf" srcId="{EABA385D-9B52-4D91-B63D-1B70660144A1}" destId="{992EBE24-ED62-42ED-AF77-F48306B2C145}" srcOrd="0" destOrd="0" presId="urn:microsoft.com/office/officeart/2005/8/layout/radial3"/>
    <dgm:cxn modelId="{2770485C-3643-45F8-BE2C-39E7354E1230}" type="presOf" srcId="{FA15B029-2B15-4486-B036-DA543A8BB17C}" destId="{62F1065C-4BE3-4E5F-8011-11C784DDD361}" srcOrd="0" destOrd="0" presId="urn:microsoft.com/office/officeart/2005/8/layout/radial3"/>
    <dgm:cxn modelId="{A4D41E61-5453-4146-81F4-DB3ADD322DBD}" type="presOf" srcId="{CE4992B5-C6B9-47CD-8858-D5E5D5B71214}" destId="{254ABE00-48A4-4C3E-8C63-C0C80D9A05B0}" srcOrd="0" destOrd="0" presId="urn:microsoft.com/office/officeart/2005/8/layout/radial3"/>
    <dgm:cxn modelId="{2834C862-8CEB-4841-AC92-D35E4408C42B}" srcId="{97C12367-9CC9-484A-846C-9D63E0EAC478}" destId="{EABA385D-9B52-4D91-B63D-1B70660144A1}" srcOrd="9" destOrd="0" parTransId="{BB314682-7D3D-4E81-843B-F4B3E70EFE2C}" sibTransId="{87EEFBCE-8C1C-44A9-91E4-52F7FDD8CF59}"/>
    <dgm:cxn modelId="{ABBD544A-72F8-4BDB-9506-D1E31A776E33}" srcId="{97C12367-9CC9-484A-846C-9D63E0EAC478}" destId="{B3F12B35-8CDC-404B-A3C3-A50AC59A4862}" srcOrd="5" destOrd="0" parTransId="{0989F81B-03EB-4A4B-A6B0-3316CC128D7F}" sibTransId="{59CEBF8B-9FAA-4EF3-B10E-AD3A4268A290}"/>
    <dgm:cxn modelId="{CF5A9274-946D-45D5-96E9-A41542735716}" type="presOf" srcId="{D2277FD4-289F-43E7-9A9A-9828DFFCA4E5}" destId="{D5BEEFBB-A431-44AE-A3D4-5ABED270A458}" srcOrd="0" destOrd="0" presId="urn:microsoft.com/office/officeart/2005/8/layout/radial3"/>
    <dgm:cxn modelId="{C98D9F57-4CD1-4E0C-9FCC-1377BE22DC38}" type="presOf" srcId="{1B863EF5-241E-41F0-90B0-E6F3587277D3}" destId="{EC0CC49F-1A90-42E2-9053-746F8A2EBA7E}" srcOrd="0" destOrd="0" presId="urn:microsoft.com/office/officeart/2005/8/layout/radial3"/>
    <dgm:cxn modelId="{7B6A257E-1A4A-46EE-A49F-6571C595F7AD}" srcId="{97C12367-9CC9-484A-846C-9D63E0EAC478}" destId="{62A1DA5C-96E7-47FF-8C22-12CF1873CB3C}" srcOrd="10" destOrd="0" parTransId="{1B854B51-123A-4D79-8CF4-44360AA6F650}" sibTransId="{A5AA8DBF-4172-4743-9042-8C000B317A96}"/>
    <dgm:cxn modelId="{72DE357E-BC61-4413-8825-DA3955A7E33C}" type="presOf" srcId="{7E139CC3-07C8-472B-9007-E850D70A654C}" destId="{D735B01B-A0B1-45B8-95A9-A59547E7C213}" srcOrd="0" destOrd="0" presId="urn:microsoft.com/office/officeart/2005/8/layout/radial3"/>
    <dgm:cxn modelId="{69175D9B-DFD4-4EDC-82EA-4DE1CD9C90C2}" srcId="{97C12367-9CC9-484A-846C-9D63E0EAC478}" destId="{7E139CC3-07C8-472B-9007-E850D70A654C}" srcOrd="1" destOrd="0" parTransId="{D59E3D2D-D562-46C6-84DE-5FEB69AEA18A}" sibTransId="{64A3C7FF-A5EB-4E23-A831-0E58C078C210}"/>
    <dgm:cxn modelId="{F0FB889B-3D3B-4A2D-89C6-FE24D2016EBB}" srcId="{97C12367-9CC9-484A-846C-9D63E0EAC478}" destId="{CE4992B5-C6B9-47CD-8858-D5E5D5B71214}" srcOrd="0" destOrd="0" parTransId="{F91BF08B-71AD-48D3-94B0-1F8067A3AF43}" sibTransId="{F31D15DE-4F93-4984-BB80-1CB5729262D5}"/>
    <dgm:cxn modelId="{EBD515A8-A4C5-49EB-B383-55481A6B54A8}" srcId="{97C12367-9CC9-484A-846C-9D63E0EAC478}" destId="{9DFA41BC-44CD-4234-8D34-5BA6A6EECF45}" srcOrd="4" destOrd="0" parTransId="{A4EBAE57-6A91-4AE4-9DB9-40FD8D012611}" sibTransId="{2C056940-790A-4542-8F59-D9479AD27C41}"/>
    <dgm:cxn modelId="{D0314DB0-80D6-4DD1-AE0D-000DD2888981}" type="presOf" srcId="{B3F12B35-8CDC-404B-A3C3-A50AC59A4862}" destId="{099CDCC1-38B9-405B-89C4-73D7753FEC44}" srcOrd="0" destOrd="0" presId="urn:microsoft.com/office/officeart/2005/8/layout/radial3"/>
    <dgm:cxn modelId="{5706EFB9-DAF1-41DB-BB1E-100F299F7712}" srcId="{97C12367-9CC9-484A-846C-9D63E0EAC478}" destId="{D2277FD4-289F-43E7-9A9A-9828DFFCA4E5}" srcOrd="2" destOrd="0" parTransId="{29323B12-76D6-4CCB-9204-F45C6BE84E00}" sibTransId="{8D6059FB-9BA7-45F4-B6D2-EF697744C987}"/>
    <dgm:cxn modelId="{080EC0D0-5D29-4E78-9C2F-99E058B2D829}" srcId="{CB631B9E-A81F-4857-9E4B-D3D83A90B055}" destId="{97C12367-9CC9-484A-846C-9D63E0EAC478}" srcOrd="0" destOrd="0" parTransId="{EA50BBC0-1E21-463B-B71D-3829ED73BCA9}" sibTransId="{C4163290-8262-4608-A29A-D2CD214F682F}"/>
    <dgm:cxn modelId="{5DBF42DD-D5D9-46F0-BF75-CCD23CA8723A}" type="presOf" srcId="{97C12367-9CC9-484A-846C-9D63E0EAC478}" destId="{5FBF9F2C-A9EB-484C-A264-49842E61F728}" srcOrd="0" destOrd="0" presId="urn:microsoft.com/office/officeart/2005/8/layout/radial3"/>
    <dgm:cxn modelId="{1289E8DD-2B80-4840-8A09-8FAD08FBC546}" type="presOf" srcId="{62A1DA5C-96E7-47FF-8C22-12CF1873CB3C}" destId="{FC20F808-BD6B-4DBD-BFC2-16678649A83F}" srcOrd="0" destOrd="0" presId="urn:microsoft.com/office/officeart/2005/8/layout/radial3"/>
    <dgm:cxn modelId="{1E17E1E2-B4CD-4750-8C92-5DC865F8B1C6}" srcId="{97C12367-9CC9-484A-846C-9D63E0EAC478}" destId="{F0D90F86-3B02-4A5D-910B-3CFDF03EF341}" srcOrd="7" destOrd="0" parTransId="{16487495-65A3-4AE1-9D3E-9F8895CBD74D}" sibTransId="{D1506B16-7B0B-4507-AEFF-C53077924C22}"/>
    <dgm:cxn modelId="{33908FFA-C730-49E9-9CAA-00E88FB1A330}" srcId="{97C12367-9CC9-484A-846C-9D63E0EAC478}" destId="{70E01CDF-5018-4728-BC7C-0C230DA824E0}" srcOrd="8" destOrd="0" parTransId="{44378F05-18F8-4604-B4E1-A2A32FB480C6}" sibTransId="{D20558E5-9126-4F21-BDAD-247E9B448B48}"/>
    <dgm:cxn modelId="{E93FD138-1C8A-403D-AC73-D6E8E175E5C5}" type="presParOf" srcId="{2C8AC3B2-008F-4CD8-8169-C51ACDB84846}" destId="{27AF3DC3-AEA3-4A2C-A714-6FEDBFB7BB6E}" srcOrd="0" destOrd="0" presId="urn:microsoft.com/office/officeart/2005/8/layout/radial3"/>
    <dgm:cxn modelId="{B0796869-4FF2-4357-AC61-D51521059632}" type="presParOf" srcId="{27AF3DC3-AEA3-4A2C-A714-6FEDBFB7BB6E}" destId="{5FBF9F2C-A9EB-484C-A264-49842E61F728}" srcOrd="0" destOrd="0" presId="urn:microsoft.com/office/officeart/2005/8/layout/radial3"/>
    <dgm:cxn modelId="{7C7CF55B-51A6-4FBF-8396-E347446F1063}" type="presParOf" srcId="{27AF3DC3-AEA3-4A2C-A714-6FEDBFB7BB6E}" destId="{254ABE00-48A4-4C3E-8C63-C0C80D9A05B0}" srcOrd="1" destOrd="0" presId="urn:microsoft.com/office/officeart/2005/8/layout/radial3"/>
    <dgm:cxn modelId="{F977065A-1A23-4EBC-984A-CF98812011D3}" type="presParOf" srcId="{27AF3DC3-AEA3-4A2C-A714-6FEDBFB7BB6E}" destId="{D735B01B-A0B1-45B8-95A9-A59547E7C213}" srcOrd="2" destOrd="0" presId="urn:microsoft.com/office/officeart/2005/8/layout/radial3"/>
    <dgm:cxn modelId="{0246D1AE-EEDA-42E2-988F-448F96AC8247}" type="presParOf" srcId="{27AF3DC3-AEA3-4A2C-A714-6FEDBFB7BB6E}" destId="{D5BEEFBB-A431-44AE-A3D4-5ABED270A458}" srcOrd="3" destOrd="0" presId="urn:microsoft.com/office/officeart/2005/8/layout/radial3"/>
    <dgm:cxn modelId="{59028D62-83C1-4CC6-A19C-93156A6DDE92}" type="presParOf" srcId="{27AF3DC3-AEA3-4A2C-A714-6FEDBFB7BB6E}" destId="{62F1065C-4BE3-4E5F-8011-11C784DDD361}" srcOrd="4" destOrd="0" presId="urn:microsoft.com/office/officeart/2005/8/layout/radial3"/>
    <dgm:cxn modelId="{AEC19EF4-7E0F-4229-864B-5E4C8E2ED61C}" type="presParOf" srcId="{27AF3DC3-AEA3-4A2C-A714-6FEDBFB7BB6E}" destId="{85D8261F-E218-4FC6-8622-69AA79F72ABD}" srcOrd="5" destOrd="0" presId="urn:microsoft.com/office/officeart/2005/8/layout/radial3"/>
    <dgm:cxn modelId="{B39499A0-D1A6-4B06-8137-35D49913CF15}" type="presParOf" srcId="{27AF3DC3-AEA3-4A2C-A714-6FEDBFB7BB6E}" destId="{099CDCC1-38B9-405B-89C4-73D7753FEC44}" srcOrd="6" destOrd="0" presId="urn:microsoft.com/office/officeart/2005/8/layout/radial3"/>
    <dgm:cxn modelId="{06BEF0E4-8053-494F-A387-49F3D367917B}" type="presParOf" srcId="{27AF3DC3-AEA3-4A2C-A714-6FEDBFB7BB6E}" destId="{EC0CC49F-1A90-42E2-9053-746F8A2EBA7E}" srcOrd="7" destOrd="0" presId="urn:microsoft.com/office/officeart/2005/8/layout/radial3"/>
    <dgm:cxn modelId="{47E914AE-4C3F-413A-8813-950DD5EDD58A}" type="presParOf" srcId="{27AF3DC3-AEA3-4A2C-A714-6FEDBFB7BB6E}" destId="{29BB49CD-A509-4D17-95A0-799BC4CC97E5}" srcOrd="8" destOrd="0" presId="urn:microsoft.com/office/officeart/2005/8/layout/radial3"/>
    <dgm:cxn modelId="{E4BB29DC-8E9B-42B2-B1FC-65CAFC0B2506}" type="presParOf" srcId="{27AF3DC3-AEA3-4A2C-A714-6FEDBFB7BB6E}" destId="{4274C266-E5D1-4ADE-B7B3-4D48E8809026}" srcOrd="9" destOrd="0" presId="urn:microsoft.com/office/officeart/2005/8/layout/radial3"/>
    <dgm:cxn modelId="{9170C659-037A-4E22-BF6D-FAFF06212F4F}" type="presParOf" srcId="{27AF3DC3-AEA3-4A2C-A714-6FEDBFB7BB6E}" destId="{992EBE24-ED62-42ED-AF77-F48306B2C145}" srcOrd="10" destOrd="0" presId="urn:microsoft.com/office/officeart/2005/8/layout/radial3"/>
    <dgm:cxn modelId="{FD5784A5-46DA-480D-9572-6BB855169319}" type="presParOf" srcId="{27AF3DC3-AEA3-4A2C-A714-6FEDBFB7BB6E}" destId="{FC20F808-BD6B-4DBD-BFC2-16678649A83F}" srcOrd="11"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A3C9A2-8599-499F-AF6D-F0C1182A1D4B}" type="doc">
      <dgm:prSet loTypeId="urn:microsoft.com/office/officeart/2005/8/layout/radial3" loCatId="cycle" qsTypeId="urn:microsoft.com/office/officeart/2005/8/quickstyle/3d3" qsCatId="3D" csTypeId="urn:microsoft.com/office/officeart/2005/8/colors/accent2_5" csCatId="accent2" phldr="1"/>
      <dgm:spPr/>
      <dgm:t>
        <a:bodyPr/>
        <a:lstStyle/>
        <a:p>
          <a:endParaRPr lang="da-DK"/>
        </a:p>
      </dgm:t>
    </dgm:pt>
    <dgm:pt modelId="{73A4FF46-35C6-41EB-A531-30F654775CC4}">
      <dgm:prSet phldrT="[Tekst]" custT="1"/>
      <dgm:spPr/>
      <dgm:t>
        <a:bodyPr/>
        <a:lstStyle/>
        <a:p>
          <a:r>
            <a:rPr lang="da-DK" sz="1600" b="1" dirty="0">
              <a:solidFill>
                <a:schemeClr val="accent6">
                  <a:lumMod val="75000"/>
                </a:schemeClr>
              </a:solidFill>
            </a:rPr>
            <a:t>PROBLEM</a:t>
          </a:r>
          <a:endParaRPr lang="da-DK" sz="1300" b="1" dirty="0">
            <a:solidFill>
              <a:schemeClr val="accent6">
                <a:lumMod val="75000"/>
              </a:schemeClr>
            </a:solidFill>
          </a:endParaRPr>
        </a:p>
      </dgm:t>
    </dgm:pt>
    <dgm:pt modelId="{1EF3C571-943B-42D2-878A-8CA364941496}" type="parTrans" cxnId="{87182280-F3C8-4154-90BB-670D7E1CDCAA}">
      <dgm:prSet/>
      <dgm:spPr/>
      <dgm:t>
        <a:bodyPr/>
        <a:lstStyle/>
        <a:p>
          <a:endParaRPr lang="da-DK"/>
        </a:p>
      </dgm:t>
    </dgm:pt>
    <dgm:pt modelId="{CD7CC812-87DB-4E01-9FAE-AF5FC9882323}" type="sibTrans" cxnId="{87182280-F3C8-4154-90BB-670D7E1CDCAA}">
      <dgm:prSet/>
      <dgm:spPr/>
      <dgm:t>
        <a:bodyPr/>
        <a:lstStyle/>
        <a:p>
          <a:endParaRPr lang="da-DK"/>
        </a:p>
      </dgm:t>
    </dgm:pt>
    <dgm:pt modelId="{F47FB2CD-D0E5-4877-ACD4-1ED504857A3A}">
      <dgm:prSet phldrT="[Tekst]" custT="1"/>
      <dgm:spPr/>
      <dgm:t>
        <a:bodyPr/>
        <a:lstStyle/>
        <a:p>
          <a:r>
            <a:rPr lang="da-DK" sz="1200" dirty="0"/>
            <a:t>Egen læge</a:t>
          </a:r>
        </a:p>
      </dgm:t>
    </dgm:pt>
    <dgm:pt modelId="{8B96BCF1-B948-4DF1-B5DD-F9D9E449D044}" type="parTrans" cxnId="{8354E460-E149-491C-9F94-D0E2F25EA765}">
      <dgm:prSet/>
      <dgm:spPr/>
      <dgm:t>
        <a:bodyPr/>
        <a:lstStyle/>
        <a:p>
          <a:endParaRPr lang="da-DK"/>
        </a:p>
      </dgm:t>
    </dgm:pt>
    <dgm:pt modelId="{39A9D81B-C0DF-4895-9095-87267D73CF1A}" type="sibTrans" cxnId="{8354E460-E149-491C-9F94-D0E2F25EA765}">
      <dgm:prSet/>
      <dgm:spPr/>
      <dgm:t>
        <a:bodyPr/>
        <a:lstStyle/>
        <a:p>
          <a:endParaRPr lang="da-DK"/>
        </a:p>
      </dgm:t>
    </dgm:pt>
    <dgm:pt modelId="{FB006191-2783-4E76-A221-58886AAAAB5A}">
      <dgm:prSet phldrT="[Tekst]" custT="1"/>
      <dgm:spPr/>
      <dgm:t>
        <a:bodyPr/>
        <a:lstStyle/>
        <a:p>
          <a:r>
            <a:rPr lang="da-DK" sz="1200" dirty="0"/>
            <a:t>Fysioterapeut</a:t>
          </a:r>
          <a:br>
            <a:rPr lang="da-DK" sz="1200" dirty="0"/>
          </a:br>
          <a:r>
            <a:rPr lang="da-DK" sz="1200" dirty="0"/>
            <a:t>Ergoterapeut</a:t>
          </a:r>
        </a:p>
        <a:p>
          <a:r>
            <a:rPr lang="da-DK" sz="1200" dirty="0"/>
            <a:t>(Træningsenhed)</a:t>
          </a:r>
        </a:p>
      </dgm:t>
    </dgm:pt>
    <dgm:pt modelId="{215BE000-20CC-4388-9042-111BCC406D02}" type="parTrans" cxnId="{11872370-1BEF-403B-A453-461EB9A2AC30}">
      <dgm:prSet/>
      <dgm:spPr/>
      <dgm:t>
        <a:bodyPr/>
        <a:lstStyle/>
        <a:p>
          <a:endParaRPr lang="da-DK"/>
        </a:p>
      </dgm:t>
    </dgm:pt>
    <dgm:pt modelId="{4A697060-FA89-4C25-B7A5-D4B634EB52AA}" type="sibTrans" cxnId="{11872370-1BEF-403B-A453-461EB9A2AC30}">
      <dgm:prSet/>
      <dgm:spPr/>
      <dgm:t>
        <a:bodyPr/>
        <a:lstStyle/>
        <a:p>
          <a:endParaRPr lang="da-DK"/>
        </a:p>
      </dgm:t>
    </dgm:pt>
    <dgm:pt modelId="{4A638008-C7A4-4A5B-A53C-1FFEC2227CEE}">
      <dgm:prSet phldrT="[Tekst]" custT="1"/>
      <dgm:spPr/>
      <dgm:t>
        <a:bodyPr/>
        <a:lstStyle/>
        <a:p>
          <a:r>
            <a:rPr lang="da-DK" sz="1200" dirty="0"/>
            <a:t>Hjemme</a:t>
          </a:r>
          <a:br>
            <a:rPr lang="da-DK" sz="1200" dirty="0"/>
          </a:br>
          <a:r>
            <a:rPr lang="da-DK" sz="1200" dirty="0"/>
            <a:t>sygeplejen</a:t>
          </a:r>
        </a:p>
      </dgm:t>
    </dgm:pt>
    <dgm:pt modelId="{F4A91DCF-6347-4B9E-BD02-2D6E2EE153DA}" type="parTrans" cxnId="{0A312883-C9FE-40AD-A114-69E9A361E5FB}">
      <dgm:prSet/>
      <dgm:spPr/>
      <dgm:t>
        <a:bodyPr/>
        <a:lstStyle/>
        <a:p>
          <a:endParaRPr lang="da-DK"/>
        </a:p>
      </dgm:t>
    </dgm:pt>
    <dgm:pt modelId="{E14F84DA-DE38-4A92-A2FA-261765A5EE4C}" type="sibTrans" cxnId="{0A312883-C9FE-40AD-A114-69E9A361E5FB}">
      <dgm:prSet/>
      <dgm:spPr/>
      <dgm:t>
        <a:bodyPr/>
        <a:lstStyle/>
        <a:p>
          <a:endParaRPr lang="da-DK"/>
        </a:p>
      </dgm:t>
    </dgm:pt>
    <dgm:pt modelId="{43BE615D-D14A-447A-8748-04FE4D083A27}">
      <dgm:prSet phldrT="[Tekst]" custT="1"/>
      <dgm:spPr/>
      <dgm:t>
        <a:bodyPr/>
        <a:lstStyle/>
        <a:p>
          <a:r>
            <a:rPr lang="da-DK" sz="1200" dirty="0"/>
            <a:t>Hjemme</a:t>
          </a:r>
          <a:br>
            <a:rPr lang="da-DK" sz="1200" dirty="0"/>
          </a:br>
          <a:r>
            <a:rPr lang="da-DK" sz="1200" dirty="0"/>
            <a:t>plejen</a:t>
          </a:r>
        </a:p>
      </dgm:t>
    </dgm:pt>
    <dgm:pt modelId="{B4D1750B-1B6E-487A-8803-52E2993ABC77}" type="parTrans" cxnId="{0E6D7981-C556-49DC-B10C-C5E1B1A2CB0D}">
      <dgm:prSet/>
      <dgm:spPr/>
      <dgm:t>
        <a:bodyPr/>
        <a:lstStyle/>
        <a:p>
          <a:endParaRPr lang="da-DK"/>
        </a:p>
      </dgm:t>
    </dgm:pt>
    <dgm:pt modelId="{25E65596-3906-4D5B-AEA6-1EFE35B8E2B0}" type="sibTrans" cxnId="{0E6D7981-C556-49DC-B10C-C5E1B1A2CB0D}">
      <dgm:prSet/>
      <dgm:spPr/>
      <dgm:t>
        <a:bodyPr/>
        <a:lstStyle/>
        <a:p>
          <a:endParaRPr lang="da-DK"/>
        </a:p>
      </dgm:t>
    </dgm:pt>
    <dgm:pt modelId="{107C35D0-4F7B-40F9-B36E-1F9C2F599ABA}">
      <dgm:prSet custT="1"/>
      <dgm:spPr/>
      <dgm:t>
        <a:bodyPr/>
        <a:lstStyle/>
        <a:p>
          <a:r>
            <a:rPr lang="da-DK" sz="1200" dirty="0"/>
            <a:t>Diætist</a:t>
          </a:r>
        </a:p>
      </dgm:t>
    </dgm:pt>
    <dgm:pt modelId="{5FF528A4-B9B1-4CD4-A2BF-FEE8D6114A08}" type="parTrans" cxnId="{18F8BA76-1DF5-431C-8FA9-491BB59F0DF6}">
      <dgm:prSet/>
      <dgm:spPr/>
      <dgm:t>
        <a:bodyPr/>
        <a:lstStyle/>
        <a:p>
          <a:endParaRPr lang="da-DK"/>
        </a:p>
      </dgm:t>
    </dgm:pt>
    <dgm:pt modelId="{7D69CF6E-B0E1-431C-B4B6-64AF3417A901}" type="sibTrans" cxnId="{18F8BA76-1DF5-431C-8FA9-491BB59F0DF6}">
      <dgm:prSet/>
      <dgm:spPr/>
      <dgm:t>
        <a:bodyPr/>
        <a:lstStyle/>
        <a:p>
          <a:endParaRPr lang="da-DK"/>
        </a:p>
      </dgm:t>
    </dgm:pt>
    <dgm:pt modelId="{790D3425-282F-4112-A542-F075350B8272}">
      <dgm:prSet custT="1"/>
      <dgm:spPr/>
      <dgm:t>
        <a:bodyPr/>
        <a:lstStyle/>
        <a:p>
          <a:r>
            <a:rPr lang="da-DK" sz="1200" dirty="0"/>
            <a:t>Ældresagen</a:t>
          </a:r>
          <a:br>
            <a:rPr lang="da-DK" sz="1200" dirty="0"/>
          </a:br>
          <a:r>
            <a:rPr lang="da-DK" sz="1200" dirty="0"/>
            <a:t>SeniorDigital</a:t>
          </a:r>
          <a:br>
            <a:rPr lang="da-DK" sz="1200" dirty="0"/>
          </a:br>
          <a:r>
            <a:rPr lang="da-DK" sz="1200" dirty="0"/>
            <a:t>Besøgsven</a:t>
          </a:r>
          <a:br>
            <a:rPr lang="da-DK" sz="1200" dirty="0"/>
          </a:br>
          <a:r>
            <a:rPr lang="da-DK" sz="1200" dirty="0"/>
            <a:t>telefonkæde</a:t>
          </a:r>
        </a:p>
        <a:p>
          <a:endParaRPr lang="da-DK" sz="500" dirty="0"/>
        </a:p>
      </dgm:t>
    </dgm:pt>
    <dgm:pt modelId="{F0EA9957-9F79-42ED-86A0-91398D3A7A97}" type="parTrans" cxnId="{90FE55E6-7DF8-4326-9490-46A4CA0650F6}">
      <dgm:prSet/>
      <dgm:spPr/>
      <dgm:t>
        <a:bodyPr/>
        <a:lstStyle/>
        <a:p>
          <a:endParaRPr lang="da-DK"/>
        </a:p>
      </dgm:t>
    </dgm:pt>
    <dgm:pt modelId="{22952454-279B-4A39-983E-8B61794972A9}" type="sibTrans" cxnId="{90FE55E6-7DF8-4326-9490-46A4CA0650F6}">
      <dgm:prSet/>
      <dgm:spPr/>
      <dgm:t>
        <a:bodyPr/>
        <a:lstStyle/>
        <a:p>
          <a:endParaRPr lang="da-DK"/>
        </a:p>
      </dgm:t>
    </dgm:pt>
    <dgm:pt modelId="{D1ED66A7-AB19-4C94-9D06-6C28F09F70DE}">
      <dgm:prSet custT="1"/>
      <dgm:spPr/>
      <dgm:t>
        <a:bodyPr/>
        <a:lstStyle/>
        <a:p>
          <a:r>
            <a:rPr lang="da-DK" sz="1100" dirty="0"/>
            <a:t>Forebyggende medarbejder</a:t>
          </a:r>
        </a:p>
      </dgm:t>
    </dgm:pt>
    <dgm:pt modelId="{76865C7E-1F9A-4424-B0EC-8A260A05F2E3}" type="parTrans" cxnId="{DFE2A0B9-547C-45AD-B5DE-52141611DC39}">
      <dgm:prSet/>
      <dgm:spPr/>
      <dgm:t>
        <a:bodyPr/>
        <a:lstStyle/>
        <a:p>
          <a:endParaRPr lang="da-DK"/>
        </a:p>
      </dgm:t>
    </dgm:pt>
    <dgm:pt modelId="{2D0EA91C-44BE-44A5-BAB6-2C887D464A07}" type="sibTrans" cxnId="{DFE2A0B9-547C-45AD-B5DE-52141611DC39}">
      <dgm:prSet/>
      <dgm:spPr/>
      <dgm:t>
        <a:bodyPr/>
        <a:lstStyle/>
        <a:p>
          <a:endParaRPr lang="da-DK"/>
        </a:p>
      </dgm:t>
    </dgm:pt>
    <dgm:pt modelId="{16302CB6-8DD1-4536-A906-7CED29176E1E}">
      <dgm:prSet custT="1"/>
      <dgm:spPr/>
      <dgm:t>
        <a:bodyPr/>
        <a:lstStyle/>
        <a:p>
          <a:r>
            <a:rPr lang="da-DK" sz="1200" dirty="0"/>
            <a:t>Aktivitets</a:t>
          </a:r>
          <a:br>
            <a:rPr lang="da-DK" sz="1200" dirty="0"/>
          </a:br>
          <a:r>
            <a:rPr lang="da-DK" sz="1200" dirty="0"/>
            <a:t>center</a:t>
          </a:r>
        </a:p>
        <a:p>
          <a:r>
            <a:rPr lang="da-DK" sz="1200" dirty="0"/>
            <a:t>Mulighed for aktivitet andre steder</a:t>
          </a:r>
        </a:p>
      </dgm:t>
    </dgm:pt>
    <dgm:pt modelId="{28788A6E-C9B7-4183-A5F6-7461FA8EA3D4}" type="parTrans" cxnId="{E9D05040-A40C-46F0-A4FA-23847A295BF8}">
      <dgm:prSet/>
      <dgm:spPr/>
      <dgm:t>
        <a:bodyPr/>
        <a:lstStyle/>
        <a:p>
          <a:endParaRPr lang="da-DK"/>
        </a:p>
      </dgm:t>
    </dgm:pt>
    <dgm:pt modelId="{6B9DDCFF-A8FB-406F-8088-0CD7202FD699}" type="sibTrans" cxnId="{E9D05040-A40C-46F0-A4FA-23847A295BF8}">
      <dgm:prSet/>
      <dgm:spPr/>
      <dgm:t>
        <a:bodyPr/>
        <a:lstStyle/>
        <a:p>
          <a:endParaRPr lang="da-DK"/>
        </a:p>
      </dgm:t>
    </dgm:pt>
    <dgm:pt modelId="{3934324F-CEEA-4D98-B03B-EE1B10FEEAB5}">
      <dgm:prSet custT="1"/>
      <dgm:spPr/>
      <dgm:t>
        <a:bodyPr/>
        <a:lstStyle/>
        <a:p>
          <a:r>
            <a:rPr lang="da-DK" sz="1400" dirty="0"/>
            <a:t>ANDET</a:t>
          </a:r>
        </a:p>
      </dgm:t>
    </dgm:pt>
    <dgm:pt modelId="{7B2D294A-FCB1-47DB-9B23-E5910870D1C4}" type="parTrans" cxnId="{94B1FCC5-7246-473D-922D-E3B97C619D74}">
      <dgm:prSet/>
      <dgm:spPr/>
      <dgm:t>
        <a:bodyPr/>
        <a:lstStyle/>
        <a:p>
          <a:endParaRPr lang="da-DK"/>
        </a:p>
      </dgm:t>
    </dgm:pt>
    <dgm:pt modelId="{E7456B18-05A8-4FE9-B4E4-EC61FD85E587}" type="sibTrans" cxnId="{94B1FCC5-7246-473D-922D-E3B97C619D74}">
      <dgm:prSet/>
      <dgm:spPr/>
      <dgm:t>
        <a:bodyPr/>
        <a:lstStyle/>
        <a:p>
          <a:endParaRPr lang="da-DK"/>
        </a:p>
      </dgm:t>
    </dgm:pt>
    <dgm:pt modelId="{A2685DC0-F549-4AB0-A1CE-AA7601521EC6}">
      <dgm:prSet phldrT="[Tekst]" custT="1"/>
      <dgm:spPr/>
      <dgm:t>
        <a:bodyPr/>
        <a:lstStyle/>
        <a:p>
          <a:r>
            <a:rPr lang="da-DK" sz="1200" dirty="0"/>
            <a:t>Selvhjælps</a:t>
          </a:r>
          <a:br>
            <a:rPr lang="da-DK" sz="1200" dirty="0"/>
          </a:br>
          <a:r>
            <a:rPr lang="da-DK" sz="1200" dirty="0"/>
            <a:t>terapeut</a:t>
          </a:r>
        </a:p>
      </dgm:t>
    </dgm:pt>
    <dgm:pt modelId="{14D85D7F-7FCC-47B7-B66D-C603A1B7DFDC}" type="parTrans" cxnId="{28F6F934-89C9-4C83-918F-1871786F99A3}">
      <dgm:prSet/>
      <dgm:spPr/>
      <dgm:t>
        <a:bodyPr/>
        <a:lstStyle/>
        <a:p>
          <a:endParaRPr lang="da-DK"/>
        </a:p>
      </dgm:t>
    </dgm:pt>
    <dgm:pt modelId="{8812E025-A4CF-4907-98EC-54FE4931C38B}" type="sibTrans" cxnId="{28F6F934-89C9-4C83-918F-1871786F99A3}">
      <dgm:prSet/>
      <dgm:spPr/>
      <dgm:t>
        <a:bodyPr/>
        <a:lstStyle/>
        <a:p>
          <a:endParaRPr lang="da-DK"/>
        </a:p>
      </dgm:t>
    </dgm:pt>
    <dgm:pt modelId="{5DB959C8-2B4D-4821-9FE1-61C13C3CDA52}">
      <dgm:prSet phldrT="[Tekst]" custT="1"/>
      <dgm:spPr/>
      <dgm:t>
        <a:bodyPr/>
        <a:lstStyle/>
        <a:p>
          <a:r>
            <a:rPr lang="da-DK" sz="1200" dirty="0"/>
            <a:t>Brobygger</a:t>
          </a:r>
        </a:p>
      </dgm:t>
    </dgm:pt>
    <dgm:pt modelId="{4C2B4026-3725-4B4D-B032-68B6F032DF24}" type="parTrans" cxnId="{6FC27A2C-EB52-4EBA-9A6C-FE5B6CE40351}">
      <dgm:prSet/>
      <dgm:spPr/>
      <dgm:t>
        <a:bodyPr/>
        <a:lstStyle/>
        <a:p>
          <a:endParaRPr lang="da-DK"/>
        </a:p>
      </dgm:t>
    </dgm:pt>
    <dgm:pt modelId="{27BD86D3-1C74-4E64-9259-8D0817B74F1E}" type="sibTrans" cxnId="{6FC27A2C-EB52-4EBA-9A6C-FE5B6CE40351}">
      <dgm:prSet/>
      <dgm:spPr/>
      <dgm:t>
        <a:bodyPr/>
        <a:lstStyle/>
        <a:p>
          <a:endParaRPr lang="da-DK"/>
        </a:p>
      </dgm:t>
    </dgm:pt>
    <dgm:pt modelId="{BAE43E56-B87E-4E0F-8099-2B340137CDEC}" type="pres">
      <dgm:prSet presAssocID="{F7A3C9A2-8599-499F-AF6D-F0C1182A1D4B}" presName="composite" presStyleCnt="0">
        <dgm:presLayoutVars>
          <dgm:chMax val="1"/>
          <dgm:dir/>
          <dgm:resizeHandles val="exact"/>
        </dgm:presLayoutVars>
      </dgm:prSet>
      <dgm:spPr/>
    </dgm:pt>
    <dgm:pt modelId="{9683E509-FEDB-43F2-9370-C3E4FC2B1B02}" type="pres">
      <dgm:prSet presAssocID="{F7A3C9A2-8599-499F-AF6D-F0C1182A1D4B}" presName="radial" presStyleCnt="0">
        <dgm:presLayoutVars>
          <dgm:animLvl val="ctr"/>
        </dgm:presLayoutVars>
      </dgm:prSet>
      <dgm:spPr/>
    </dgm:pt>
    <dgm:pt modelId="{24B6ED3A-AD02-4FB6-8969-6647DA8771F0}" type="pres">
      <dgm:prSet presAssocID="{73A4FF46-35C6-41EB-A531-30F654775CC4}" presName="centerShape" presStyleLbl="vennNode1" presStyleIdx="0" presStyleCnt="12" custLinFactNeighborX="-1037"/>
      <dgm:spPr/>
    </dgm:pt>
    <dgm:pt modelId="{C8CAD859-FED0-4282-9494-26E2F688DDD3}" type="pres">
      <dgm:prSet presAssocID="{F47FB2CD-D0E5-4877-ACD4-1ED504857A3A}" presName="node" presStyleLbl="vennNode1" presStyleIdx="1" presStyleCnt="12" custScaleX="86453">
        <dgm:presLayoutVars>
          <dgm:bulletEnabled val="1"/>
        </dgm:presLayoutVars>
      </dgm:prSet>
      <dgm:spPr/>
    </dgm:pt>
    <dgm:pt modelId="{FBCFE90C-1AB8-47A1-81B6-9AA9AFD3AB8D}" type="pres">
      <dgm:prSet presAssocID="{FB006191-2783-4E76-A221-58886AAAAB5A}" presName="node" presStyleLbl="vennNode1" presStyleIdx="2" presStyleCnt="12" custAng="19180324" custScaleX="164373" custRadScaleRad="112692" custRadScaleInc="13151">
        <dgm:presLayoutVars>
          <dgm:bulletEnabled val="1"/>
        </dgm:presLayoutVars>
      </dgm:prSet>
      <dgm:spPr/>
    </dgm:pt>
    <dgm:pt modelId="{DBB5B10E-D26F-4A67-8C50-57C3F63DF152}" type="pres">
      <dgm:prSet presAssocID="{3934324F-CEEA-4D98-B03B-EE1B10FEEAB5}" presName="node" presStyleLbl="vennNode1" presStyleIdx="3" presStyleCnt="12" custAng="20320996" custScaleX="142787" custScaleY="68609">
        <dgm:presLayoutVars>
          <dgm:bulletEnabled val="1"/>
        </dgm:presLayoutVars>
      </dgm:prSet>
      <dgm:spPr/>
    </dgm:pt>
    <dgm:pt modelId="{4510131E-C9F3-442C-BF37-D2C3B094F6F3}" type="pres">
      <dgm:prSet presAssocID="{4A638008-C7A4-4A5B-A53C-1FFEC2227CEE}" presName="node" presStyleLbl="vennNode1" presStyleIdx="4" presStyleCnt="12" custScaleX="124039" custScaleY="78723" custRadScaleRad="99417" custRadScaleInc="-8622">
        <dgm:presLayoutVars>
          <dgm:bulletEnabled val="1"/>
        </dgm:presLayoutVars>
      </dgm:prSet>
      <dgm:spPr/>
    </dgm:pt>
    <dgm:pt modelId="{479A2D6C-BC2C-4378-BF13-109EE862481A}" type="pres">
      <dgm:prSet presAssocID="{A2685DC0-F549-4AB0-A1CE-AA7601521EC6}" presName="node" presStyleLbl="vennNode1" presStyleIdx="5" presStyleCnt="12" custAng="2673765" custScaleX="138555" custScaleY="84854" custRadScaleRad="104015" custRadScaleInc="-1133">
        <dgm:presLayoutVars>
          <dgm:bulletEnabled val="1"/>
        </dgm:presLayoutVars>
      </dgm:prSet>
      <dgm:spPr/>
    </dgm:pt>
    <dgm:pt modelId="{E0C53612-58E1-42D8-8132-5601EA4AF088}" type="pres">
      <dgm:prSet presAssocID="{5DB959C8-2B4D-4821-9FE1-61C13C3CDA52}" presName="node" presStyleLbl="vennNode1" presStyleIdx="6" presStyleCnt="12" custAng="3252866" custScaleX="134572" custScaleY="67571" custRadScaleRad="101309" custRadScaleInc="-10891">
        <dgm:presLayoutVars>
          <dgm:bulletEnabled val="1"/>
        </dgm:presLayoutVars>
      </dgm:prSet>
      <dgm:spPr/>
    </dgm:pt>
    <dgm:pt modelId="{19FBCAEE-4777-48E4-9950-48B62493C461}" type="pres">
      <dgm:prSet presAssocID="{43BE615D-D14A-447A-8748-04FE4D083A27}" presName="node" presStyleLbl="vennNode1" presStyleIdx="7" presStyleCnt="12" custAng="18096482" custScaleX="135833" custScaleY="78198" custRadScaleRad="102232" custRadScaleInc="138">
        <dgm:presLayoutVars>
          <dgm:bulletEnabled val="1"/>
        </dgm:presLayoutVars>
      </dgm:prSet>
      <dgm:spPr/>
    </dgm:pt>
    <dgm:pt modelId="{F213F62D-1D3B-443B-B577-2CE8B7698F30}" type="pres">
      <dgm:prSet presAssocID="{107C35D0-4F7B-40F9-B36E-1F9C2F599ABA}" presName="node" presStyleLbl="vennNode1" presStyleIdx="8" presStyleCnt="12" custAng="19120357" custScaleX="138622" custScaleY="81722" custRadScaleRad="101047" custRadScaleInc="-11732">
        <dgm:presLayoutVars>
          <dgm:bulletEnabled val="1"/>
        </dgm:presLayoutVars>
      </dgm:prSet>
      <dgm:spPr/>
    </dgm:pt>
    <dgm:pt modelId="{5749ABD4-E6F5-4E2B-8979-EBC4A6148A31}" type="pres">
      <dgm:prSet presAssocID="{790D3425-282F-4112-A542-F075350B8272}" presName="node" presStyleLbl="vennNode1" presStyleIdx="9" presStyleCnt="12" custAng="21373463" custScaleX="160547" custRadScaleRad="101161" custRadScaleInc="-3098">
        <dgm:presLayoutVars>
          <dgm:bulletEnabled val="1"/>
        </dgm:presLayoutVars>
      </dgm:prSet>
      <dgm:spPr/>
    </dgm:pt>
    <dgm:pt modelId="{A3105170-4214-4C11-AD68-317D39585BAD}" type="pres">
      <dgm:prSet presAssocID="{D1ED66A7-AB19-4C94-9D06-6C28F09F70DE}" presName="node" presStyleLbl="vennNode1" presStyleIdx="10" presStyleCnt="12" custAng="1284812" custScaleX="144555" custScaleY="68143" custRadScaleRad="109609" custRadScaleInc="-2211">
        <dgm:presLayoutVars>
          <dgm:bulletEnabled val="1"/>
        </dgm:presLayoutVars>
      </dgm:prSet>
      <dgm:spPr/>
    </dgm:pt>
    <dgm:pt modelId="{951C978C-87BE-4E57-9200-E1AEBEEE2BB1}" type="pres">
      <dgm:prSet presAssocID="{16302CB6-8DD1-4536-A906-7CED29176E1E}" presName="node" presStyleLbl="vennNode1" presStyleIdx="11" presStyleCnt="12" custAng="1573684" custScaleX="165915" custRadScaleRad="112673" custRadScaleInc="-5203">
        <dgm:presLayoutVars>
          <dgm:bulletEnabled val="1"/>
        </dgm:presLayoutVars>
      </dgm:prSet>
      <dgm:spPr/>
    </dgm:pt>
  </dgm:ptLst>
  <dgm:cxnLst>
    <dgm:cxn modelId="{31051502-787A-439B-B611-DC8432938AA0}" type="presOf" srcId="{FB006191-2783-4E76-A221-58886AAAAB5A}" destId="{FBCFE90C-1AB8-47A1-81B6-9AA9AFD3AB8D}" srcOrd="0" destOrd="0" presId="urn:microsoft.com/office/officeart/2005/8/layout/radial3"/>
    <dgm:cxn modelId="{6FC27A2C-EB52-4EBA-9A6C-FE5B6CE40351}" srcId="{73A4FF46-35C6-41EB-A531-30F654775CC4}" destId="{5DB959C8-2B4D-4821-9FE1-61C13C3CDA52}" srcOrd="5" destOrd="0" parTransId="{4C2B4026-3725-4B4D-B032-68B6F032DF24}" sibTransId="{27BD86D3-1C74-4E64-9259-8D0817B74F1E}"/>
    <dgm:cxn modelId="{28F6F934-89C9-4C83-918F-1871786F99A3}" srcId="{73A4FF46-35C6-41EB-A531-30F654775CC4}" destId="{A2685DC0-F549-4AB0-A1CE-AA7601521EC6}" srcOrd="4" destOrd="0" parTransId="{14D85D7F-7FCC-47B7-B66D-C603A1B7DFDC}" sibTransId="{8812E025-A4CF-4907-98EC-54FE4931C38B}"/>
    <dgm:cxn modelId="{E9D05040-A40C-46F0-A4FA-23847A295BF8}" srcId="{73A4FF46-35C6-41EB-A531-30F654775CC4}" destId="{16302CB6-8DD1-4536-A906-7CED29176E1E}" srcOrd="10" destOrd="0" parTransId="{28788A6E-C9B7-4183-A5F6-7461FA8EA3D4}" sibTransId="{6B9DDCFF-A8FB-406F-8088-0CD7202FD699}"/>
    <dgm:cxn modelId="{8354E460-E149-491C-9F94-D0E2F25EA765}" srcId="{73A4FF46-35C6-41EB-A531-30F654775CC4}" destId="{F47FB2CD-D0E5-4877-ACD4-1ED504857A3A}" srcOrd="0" destOrd="0" parTransId="{8B96BCF1-B948-4DF1-B5DD-F9D9E449D044}" sibTransId="{39A9D81B-C0DF-4895-9095-87267D73CF1A}"/>
    <dgm:cxn modelId="{04CF5745-8E24-42D2-901F-45CC52EE7862}" type="presOf" srcId="{43BE615D-D14A-447A-8748-04FE4D083A27}" destId="{19FBCAEE-4777-48E4-9950-48B62493C461}" srcOrd="0" destOrd="0" presId="urn:microsoft.com/office/officeart/2005/8/layout/radial3"/>
    <dgm:cxn modelId="{11872370-1BEF-403B-A453-461EB9A2AC30}" srcId="{73A4FF46-35C6-41EB-A531-30F654775CC4}" destId="{FB006191-2783-4E76-A221-58886AAAAB5A}" srcOrd="1" destOrd="0" parTransId="{215BE000-20CC-4388-9042-111BCC406D02}" sibTransId="{4A697060-FA89-4C25-B7A5-D4B634EB52AA}"/>
    <dgm:cxn modelId="{09B0DB71-4466-422B-B48E-A4D7DB4E350C}" type="presOf" srcId="{790D3425-282F-4112-A542-F075350B8272}" destId="{5749ABD4-E6F5-4E2B-8979-EBC4A6148A31}" srcOrd="0" destOrd="0" presId="urn:microsoft.com/office/officeart/2005/8/layout/radial3"/>
    <dgm:cxn modelId="{AC83E152-1794-4DF9-B114-C71565F98BEB}" type="presOf" srcId="{4A638008-C7A4-4A5B-A53C-1FFEC2227CEE}" destId="{4510131E-C9F3-442C-BF37-D2C3B094F6F3}" srcOrd="0" destOrd="0" presId="urn:microsoft.com/office/officeart/2005/8/layout/radial3"/>
    <dgm:cxn modelId="{E68DEE53-82C3-4AC9-8052-A8345C9970AC}" type="presOf" srcId="{F47FB2CD-D0E5-4877-ACD4-1ED504857A3A}" destId="{C8CAD859-FED0-4282-9494-26E2F688DDD3}" srcOrd="0" destOrd="0" presId="urn:microsoft.com/office/officeart/2005/8/layout/radial3"/>
    <dgm:cxn modelId="{C9079254-C0FD-47D2-A929-9880C43F5478}" type="presOf" srcId="{D1ED66A7-AB19-4C94-9D06-6C28F09F70DE}" destId="{A3105170-4214-4C11-AD68-317D39585BAD}" srcOrd="0" destOrd="0" presId="urn:microsoft.com/office/officeart/2005/8/layout/radial3"/>
    <dgm:cxn modelId="{29F71155-2154-4834-9473-E99B8ED8FB94}" type="presOf" srcId="{3934324F-CEEA-4D98-B03B-EE1B10FEEAB5}" destId="{DBB5B10E-D26F-4A67-8C50-57C3F63DF152}" srcOrd="0" destOrd="0" presId="urn:microsoft.com/office/officeart/2005/8/layout/radial3"/>
    <dgm:cxn modelId="{18F8BA76-1DF5-431C-8FA9-491BB59F0DF6}" srcId="{73A4FF46-35C6-41EB-A531-30F654775CC4}" destId="{107C35D0-4F7B-40F9-B36E-1F9C2F599ABA}" srcOrd="7" destOrd="0" parTransId="{5FF528A4-B9B1-4CD4-A2BF-FEE8D6114A08}" sibTransId="{7D69CF6E-B0E1-431C-B4B6-64AF3417A901}"/>
    <dgm:cxn modelId="{D24B137B-FF55-447A-8B7D-72D45151366A}" type="presOf" srcId="{A2685DC0-F549-4AB0-A1CE-AA7601521EC6}" destId="{479A2D6C-BC2C-4378-BF13-109EE862481A}" srcOrd="0" destOrd="0" presId="urn:microsoft.com/office/officeart/2005/8/layout/radial3"/>
    <dgm:cxn modelId="{87182280-F3C8-4154-90BB-670D7E1CDCAA}" srcId="{F7A3C9A2-8599-499F-AF6D-F0C1182A1D4B}" destId="{73A4FF46-35C6-41EB-A531-30F654775CC4}" srcOrd="0" destOrd="0" parTransId="{1EF3C571-943B-42D2-878A-8CA364941496}" sibTransId="{CD7CC812-87DB-4E01-9FAE-AF5FC9882323}"/>
    <dgm:cxn modelId="{0E6D7981-C556-49DC-B10C-C5E1B1A2CB0D}" srcId="{73A4FF46-35C6-41EB-A531-30F654775CC4}" destId="{43BE615D-D14A-447A-8748-04FE4D083A27}" srcOrd="6" destOrd="0" parTransId="{B4D1750B-1B6E-487A-8803-52E2993ABC77}" sibTransId="{25E65596-3906-4D5B-AEA6-1EFE35B8E2B0}"/>
    <dgm:cxn modelId="{0A312883-C9FE-40AD-A114-69E9A361E5FB}" srcId="{73A4FF46-35C6-41EB-A531-30F654775CC4}" destId="{4A638008-C7A4-4A5B-A53C-1FFEC2227CEE}" srcOrd="3" destOrd="0" parTransId="{F4A91DCF-6347-4B9E-BD02-2D6E2EE153DA}" sibTransId="{E14F84DA-DE38-4A92-A2FA-261765A5EE4C}"/>
    <dgm:cxn modelId="{94D973B4-3AA3-4EFC-99FA-98D06AA7F9AA}" type="presOf" srcId="{5DB959C8-2B4D-4821-9FE1-61C13C3CDA52}" destId="{E0C53612-58E1-42D8-8132-5601EA4AF088}" srcOrd="0" destOrd="0" presId="urn:microsoft.com/office/officeart/2005/8/layout/radial3"/>
    <dgm:cxn modelId="{DFE2A0B9-547C-45AD-B5DE-52141611DC39}" srcId="{73A4FF46-35C6-41EB-A531-30F654775CC4}" destId="{D1ED66A7-AB19-4C94-9D06-6C28F09F70DE}" srcOrd="9" destOrd="0" parTransId="{76865C7E-1F9A-4424-B0EC-8A260A05F2E3}" sibTransId="{2D0EA91C-44BE-44A5-BAB6-2C887D464A07}"/>
    <dgm:cxn modelId="{94B1FCC5-7246-473D-922D-E3B97C619D74}" srcId="{73A4FF46-35C6-41EB-A531-30F654775CC4}" destId="{3934324F-CEEA-4D98-B03B-EE1B10FEEAB5}" srcOrd="2" destOrd="0" parTransId="{7B2D294A-FCB1-47DB-9B23-E5910870D1C4}" sibTransId="{E7456B18-05A8-4FE9-B4E4-EC61FD85E587}"/>
    <dgm:cxn modelId="{A436A4D0-3B74-481D-A851-4586A24A72CA}" type="presOf" srcId="{73A4FF46-35C6-41EB-A531-30F654775CC4}" destId="{24B6ED3A-AD02-4FB6-8969-6647DA8771F0}" srcOrd="0" destOrd="0" presId="urn:microsoft.com/office/officeart/2005/8/layout/radial3"/>
    <dgm:cxn modelId="{E77017D2-05FA-4B55-A797-C1BE20205BCC}" type="presOf" srcId="{F7A3C9A2-8599-499F-AF6D-F0C1182A1D4B}" destId="{BAE43E56-B87E-4E0F-8099-2B340137CDEC}" srcOrd="0" destOrd="0" presId="urn:microsoft.com/office/officeart/2005/8/layout/radial3"/>
    <dgm:cxn modelId="{3648C0DA-FDA5-431F-98DF-C6A178FB7ABE}" type="presOf" srcId="{107C35D0-4F7B-40F9-B36E-1F9C2F599ABA}" destId="{F213F62D-1D3B-443B-B577-2CE8B7698F30}" srcOrd="0" destOrd="0" presId="urn:microsoft.com/office/officeart/2005/8/layout/radial3"/>
    <dgm:cxn modelId="{90FE55E6-7DF8-4326-9490-46A4CA0650F6}" srcId="{73A4FF46-35C6-41EB-A531-30F654775CC4}" destId="{790D3425-282F-4112-A542-F075350B8272}" srcOrd="8" destOrd="0" parTransId="{F0EA9957-9F79-42ED-86A0-91398D3A7A97}" sibTransId="{22952454-279B-4A39-983E-8B61794972A9}"/>
    <dgm:cxn modelId="{B11133F4-229D-45D8-BD9A-8C221D9FB1AD}" type="presOf" srcId="{16302CB6-8DD1-4536-A906-7CED29176E1E}" destId="{951C978C-87BE-4E57-9200-E1AEBEEE2BB1}" srcOrd="0" destOrd="0" presId="urn:microsoft.com/office/officeart/2005/8/layout/radial3"/>
    <dgm:cxn modelId="{FD2DD312-3E94-418A-9111-0142A6294AED}" type="presParOf" srcId="{BAE43E56-B87E-4E0F-8099-2B340137CDEC}" destId="{9683E509-FEDB-43F2-9370-C3E4FC2B1B02}" srcOrd="0" destOrd="0" presId="urn:microsoft.com/office/officeart/2005/8/layout/radial3"/>
    <dgm:cxn modelId="{219E452D-7CA6-49C3-94A4-32A005C62F94}" type="presParOf" srcId="{9683E509-FEDB-43F2-9370-C3E4FC2B1B02}" destId="{24B6ED3A-AD02-4FB6-8969-6647DA8771F0}" srcOrd="0" destOrd="0" presId="urn:microsoft.com/office/officeart/2005/8/layout/radial3"/>
    <dgm:cxn modelId="{BB5BB342-2981-46B3-A838-361B9A08DA08}" type="presParOf" srcId="{9683E509-FEDB-43F2-9370-C3E4FC2B1B02}" destId="{C8CAD859-FED0-4282-9494-26E2F688DDD3}" srcOrd="1" destOrd="0" presId="urn:microsoft.com/office/officeart/2005/8/layout/radial3"/>
    <dgm:cxn modelId="{D338B5EC-1312-45FC-8400-6A1026F3D711}" type="presParOf" srcId="{9683E509-FEDB-43F2-9370-C3E4FC2B1B02}" destId="{FBCFE90C-1AB8-47A1-81B6-9AA9AFD3AB8D}" srcOrd="2" destOrd="0" presId="urn:microsoft.com/office/officeart/2005/8/layout/radial3"/>
    <dgm:cxn modelId="{72F2BF26-7B16-4FEE-812C-481FEAB35783}" type="presParOf" srcId="{9683E509-FEDB-43F2-9370-C3E4FC2B1B02}" destId="{DBB5B10E-D26F-4A67-8C50-57C3F63DF152}" srcOrd="3" destOrd="0" presId="urn:microsoft.com/office/officeart/2005/8/layout/radial3"/>
    <dgm:cxn modelId="{FF88E6BD-6394-4FB2-BDB7-4AF2DE0605F6}" type="presParOf" srcId="{9683E509-FEDB-43F2-9370-C3E4FC2B1B02}" destId="{4510131E-C9F3-442C-BF37-D2C3B094F6F3}" srcOrd="4" destOrd="0" presId="urn:microsoft.com/office/officeart/2005/8/layout/radial3"/>
    <dgm:cxn modelId="{7105F5D5-3C47-4D82-867F-14174929ED3B}" type="presParOf" srcId="{9683E509-FEDB-43F2-9370-C3E4FC2B1B02}" destId="{479A2D6C-BC2C-4378-BF13-109EE862481A}" srcOrd="5" destOrd="0" presId="urn:microsoft.com/office/officeart/2005/8/layout/radial3"/>
    <dgm:cxn modelId="{2E42F3EE-D679-4D4E-9124-EAA64FDC5CBC}" type="presParOf" srcId="{9683E509-FEDB-43F2-9370-C3E4FC2B1B02}" destId="{E0C53612-58E1-42D8-8132-5601EA4AF088}" srcOrd="6" destOrd="0" presId="urn:microsoft.com/office/officeart/2005/8/layout/radial3"/>
    <dgm:cxn modelId="{60965D16-772A-4CBB-9F2D-7B9E676447DC}" type="presParOf" srcId="{9683E509-FEDB-43F2-9370-C3E4FC2B1B02}" destId="{19FBCAEE-4777-48E4-9950-48B62493C461}" srcOrd="7" destOrd="0" presId="urn:microsoft.com/office/officeart/2005/8/layout/radial3"/>
    <dgm:cxn modelId="{6D80F710-FBB1-415C-BCC4-DA1BEFD8DF19}" type="presParOf" srcId="{9683E509-FEDB-43F2-9370-C3E4FC2B1B02}" destId="{F213F62D-1D3B-443B-B577-2CE8B7698F30}" srcOrd="8" destOrd="0" presId="urn:microsoft.com/office/officeart/2005/8/layout/radial3"/>
    <dgm:cxn modelId="{4ADBBBC8-BFAE-4B5B-A6CE-FA0878DF68C9}" type="presParOf" srcId="{9683E509-FEDB-43F2-9370-C3E4FC2B1B02}" destId="{5749ABD4-E6F5-4E2B-8979-EBC4A6148A31}" srcOrd="9" destOrd="0" presId="urn:microsoft.com/office/officeart/2005/8/layout/radial3"/>
    <dgm:cxn modelId="{CEF39443-FDC0-4F38-BE50-837C136F75B6}" type="presParOf" srcId="{9683E509-FEDB-43F2-9370-C3E4FC2B1B02}" destId="{A3105170-4214-4C11-AD68-317D39585BAD}" srcOrd="10" destOrd="0" presId="urn:microsoft.com/office/officeart/2005/8/layout/radial3"/>
    <dgm:cxn modelId="{61292E8E-FDEA-4984-B38D-5F26B1E1EF13}" type="presParOf" srcId="{9683E509-FEDB-43F2-9370-C3E4FC2B1B02}" destId="{951C978C-87BE-4E57-9200-E1AEBEEE2BB1}" srcOrd="11"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9AFF67-D520-4663-8539-DA4A68397B51}" type="doc">
      <dgm:prSet loTypeId="urn:microsoft.com/office/officeart/2005/8/layout/pyramid3" loCatId="pyramid" qsTypeId="urn:microsoft.com/office/officeart/2005/8/quickstyle/simple4" qsCatId="simple" csTypeId="urn:microsoft.com/office/officeart/2005/8/colors/colorful2" csCatId="colorful" phldr="1"/>
      <dgm:spPr/>
    </dgm:pt>
    <dgm:pt modelId="{C18EB927-D27A-445E-92A1-0DECBF3EA652}">
      <dgm:prSet phldrT="[Tekst]" custT="1"/>
      <dgm:spPr/>
      <dgm:t>
        <a:bodyPr/>
        <a:lstStyle/>
        <a:p>
          <a:r>
            <a:rPr lang="da-DK" sz="1200" b="1" dirty="0"/>
            <a:t>Egne ressourcer, andre måder, metoder eller redskaber</a:t>
          </a:r>
        </a:p>
      </dgm:t>
    </dgm:pt>
    <dgm:pt modelId="{678D81E7-11E0-4B6A-A4E4-535EE9B1800D}" type="parTrans" cxnId="{D8AF582A-99B9-4DFB-9814-2D2B7913C55C}">
      <dgm:prSet/>
      <dgm:spPr/>
      <dgm:t>
        <a:bodyPr/>
        <a:lstStyle/>
        <a:p>
          <a:endParaRPr lang="da-DK"/>
        </a:p>
      </dgm:t>
    </dgm:pt>
    <dgm:pt modelId="{12B3C3CF-7D87-43A2-8AD2-B9D1FAD01DC9}" type="sibTrans" cxnId="{D8AF582A-99B9-4DFB-9814-2D2B7913C55C}">
      <dgm:prSet/>
      <dgm:spPr/>
      <dgm:t>
        <a:bodyPr/>
        <a:lstStyle/>
        <a:p>
          <a:endParaRPr lang="da-DK"/>
        </a:p>
      </dgm:t>
    </dgm:pt>
    <dgm:pt modelId="{5CC438B4-1E13-402B-9875-E78647EE7192}">
      <dgm:prSet phldrT="[Tekst]" custT="1"/>
      <dgm:spPr/>
      <dgm:t>
        <a:bodyPr/>
        <a:lstStyle/>
        <a:p>
          <a:r>
            <a:rPr lang="da-DK" sz="1200" b="1" dirty="0"/>
            <a:t>Rehabilitering og/eller Træning</a:t>
          </a:r>
        </a:p>
      </dgm:t>
    </dgm:pt>
    <dgm:pt modelId="{E6EEAB7D-2852-4477-9255-1E2CE74A34D3}" type="parTrans" cxnId="{1D4E1F20-9C1C-44E8-A89E-5632E006CD29}">
      <dgm:prSet/>
      <dgm:spPr/>
      <dgm:t>
        <a:bodyPr/>
        <a:lstStyle/>
        <a:p>
          <a:endParaRPr lang="da-DK"/>
        </a:p>
      </dgm:t>
    </dgm:pt>
    <dgm:pt modelId="{CCC88834-0125-4970-AC32-F953AC6832D4}" type="sibTrans" cxnId="{1D4E1F20-9C1C-44E8-A89E-5632E006CD29}">
      <dgm:prSet/>
      <dgm:spPr/>
      <dgm:t>
        <a:bodyPr/>
        <a:lstStyle/>
        <a:p>
          <a:endParaRPr lang="da-DK"/>
        </a:p>
      </dgm:t>
    </dgm:pt>
    <dgm:pt modelId="{4D87A82C-88EC-4DA7-AB18-E3FE4711AE83}">
      <dgm:prSet phldrT="[Tekst]" custT="1"/>
      <dgm:spPr/>
      <dgm:t>
        <a:bodyPr/>
        <a:lstStyle/>
        <a:p>
          <a:r>
            <a:rPr lang="da-DK" sz="1200" b="1" dirty="0"/>
            <a:t>Hjælpemidler Boligændringer</a:t>
          </a:r>
        </a:p>
      </dgm:t>
    </dgm:pt>
    <dgm:pt modelId="{ED40F525-01E8-4BDD-BF43-9A155E06F227}" type="parTrans" cxnId="{57DD6F2F-5FD2-442B-8BC8-CBE6490F1DB2}">
      <dgm:prSet/>
      <dgm:spPr/>
      <dgm:t>
        <a:bodyPr/>
        <a:lstStyle/>
        <a:p>
          <a:endParaRPr lang="da-DK"/>
        </a:p>
      </dgm:t>
    </dgm:pt>
    <dgm:pt modelId="{44836AC0-CBB8-45FF-BECD-29605ACAFD99}" type="sibTrans" cxnId="{57DD6F2F-5FD2-442B-8BC8-CBE6490F1DB2}">
      <dgm:prSet/>
      <dgm:spPr/>
      <dgm:t>
        <a:bodyPr/>
        <a:lstStyle/>
        <a:p>
          <a:endParaRPr lang="da-DK"/>
        </a:p>
      </dgm:t>
    </dgm:pt>
    <dgm:pt modelId="{BEE45104-FF9C-4E43-A6E0-90151F11DDCB}">
      <dgm:prSet phldrT="[Tekst]" custT="1"/>
      <dgm:spPr/>
      <dgm:t>
        <a:bodyPr/>
        <a:lstStyle/>
        <a:p>
          <a:r>
            <a:rPr lang="da-DK" sz="1200" b="1" dirty="0"/>
            <a:t>Frivillighedsområdet </a:t>
          </a:r>
          <a:br>
            <a:rPr lang="da-DK" sz="1200" b="1" dirty="0"/>
          </a:br>
          <a:r>
            <a:rPr lang="da-DK" sz="1200" b="1" dirty="0"/>
            <a:t>Eksterne tilbud i civilsamfundet</a:t>
          </a:r>
        </a:p>
      </dgm:t>
    </dgm:pt>
    <dgm:pt modelId="{B5C5704E-61A4-40D2-85DC-34CA8FA9BB7C}" type="parTrans" cxnId="{5416C02D-42B8-4AF4-8CFD-45CBDFD8E792}">
      <dgm:prSet/>
      <dgm:spPr/>
      <dgm:t>
        <a:bodyPr/>
        <a:lstStyle/>
        <a:p>
          <a:endParaRPr lang="da-DK"/>
        </a:p>
      </dgm:t>
    </dgm:pt>
    <dgm:pt modelId="{93B00D44-4A5F-4797-8BBB-DAFDD7E8EF03}" type="sibTrans" cxnId="{5416C02D-42B8-4AF4-8CFD-45CBDFD8E792}">
      <dgm:prSet/>
      <dgm:spPr/>
      <dgm:t>
        <a:bodyPr/>
        <a:lstStyle/>
        <a:p>
          <a:endParaRPr lang="da-DK"/>
        </a:p>
      </dgm:t>
    </dgm:pt>
    <dgm:pt modelId="{6EFC647B-4E11-4C38-8284-618C14212557}">
      <dgm:prSet phldrT="[Tekst]" custT="1"/>
      <dgm:spPr/>
      <dgm:t>
        <a:bodyPr/>
        <a:lstStyle/>
        <a:p>
          <a:r>
            <a:rPr lang="da-DK" sz="1200" b="1" dirty="0"/>
            <a:t>Tilbud i Sundhedssektor / Sundhedslov</a:t>
          </a:r>
        </a:p>
      </dgm:t>
    </dgm:pt>
    <dgm:pt modelId="{928F56C5-DFD2-47DE-B82C-3EFB50CBC61F}" type="parTrans" cxnId="{E02E1A8D-1D24-469E-9B05-E2AED97392F4}">
      <dgm:prSet/>
      <dgm:spPr/>
      <dgm:t>
        <a:bodyPr/>
        <a:lstStyle/>
        <a:p>
          <a:endParaRPr lang="da-DK"/>
        </a:p>
      </dgm:t>
    </dgm:pt>
    <dgm:pt modelId="{118F93A4-25FF-44A8-AC31-9783126460EA}" type="sibTrans" cxnId="{E02E1A8D-1D24-469E-9B05-E2AED97392F4}">
      <dgm:prSet/>
      <dgm:spPr/>
      <dgm:t>
        <a:bodyPr/>
        <a:lstStyle/>
        <a:p>
          <a:endParaRPr lang="da-DK"/>
        </a:p>
      </dgm:t>
    </dgm:pt>
    <dgm:pt modelId="{9C2FEF4A-00BF-4765-B2A7-94A9F5359A84}">
      <dgm:prSet phldrT="[Tekst]" custT="1"/>
      <dgm:spPr/>
      <dgm:t>
        <a:bodyPr/>
        <a:lstStyle/>
        <a:p>
          <a:r>
            <a:rPr lang="da-DK" sz="1200" b="1" dirty="0"/>
            <a:t>Ressourcer i netværket</a:t>
          </a:r>
        </a:p>
      </dgm:t>
    </dgm:pt>
    <dgm:pt modelId="{258F41B4-DF50-41A8-86A9-847EF1F66CEC}" type="parTrans" cxnId="{92342EDC-62FD-4B2E-8ADE-317343738A5F}">
      <dgm:prSet/>
      <dgm:spPr/>
      <dgm:t>
        <a:bodyPr/>
        <a:lstStyle/>
        <a:p>
          <a:endParaRPr lang="da-DK"/>
        </a:p>
      </dgm:t>
    </dgm:pt>
    <dgm:pt modelId="{6EDDF56D-5FA9-4F4F-A3DC-6E9F0C7A214A}" type="sibTrans" cxnId="{92342EDC-62FD-4B2E-8ADE-317343738A5F}">
      <dgm:prSet/>
      <dgm:spPr/>
      <dgm:t>
        <a:bodyPr/>
        <a:lstStyle/>
        <a:p>
          <a:endParaRPr lang="da-DK"/>
        </a:p>
      </dgm:t>
    </dgm:pt>
    <dgm:pt modelId="{BAB4A992-61B1-476C-A46C-EEBF55CACC04}">
      <dgm:prSet phldrT="[Tekst]" custT="1"/>
      <dgm:spPr/>
      <dgm:t>
        <a:bodyPr/>
        <a:lstStyle/>
        <a:p>
          <a:r>
            <a:rPr lang="da-DK" sz="1200" b="1" dirty="0"/>
            <a:t>Kompenserende hjælp</a:t>
          </a:r>
        </a:p>
      </dgm:t>
    </dgm:pt>
    <dgm:pt modelId="{DA4DE9A5-6461-48D4-935A-2C9B3003D925}" type="parTrans" cxnId="{AF8CB081-C6AF-49BF-847F-986DCF4C4943}">
      <dgm:prSet/>
      <dgm:spPr/>
      <dgm:t>
        <a:bodyPr/>
        <a:lstStyle/>
        <a:p>
          <a:endParaRPr lang="da-DK"/>
        </a:p>
      </dgm:t>
    </dgm:pt>
    <dgm:pt modelId="{15FE9B19-D2A2-4CA5-968D-A3BE44D5B2FD}" type="sibTrans" cxnId="{AF8CB081-C6AF-49BF-847F-986DCF4C4943}">
      <dgm:prSet/>
      <dgm:spPr/>
      <dgm:t>
        <a:bodyPr/>
        <a:lstStyle/>
        <a:p>
          <a:endParaRPr lang="da-DK"/>
        </a:p>
      </dgm:t>
    </dgm:pt>
    <dgm:pt modelId="{B1256FA4-3C70-4A90-99B4-0B7B5A31C045}" type="pres">
      <dgm:prSet presAssocID="{099AFF67-D520-4663-8539-DA4A68397B51}" presName="Name0" presStyleCnt="0">
        <dgm:presLayoutVars>
          <dgm:dir/>
          <dgm:animLvl val="lvl"/>
          <dgm:resizeHandles val="exact"/>
        </dgm:presLayoutVars>
      </dgm:prSet>
      <dgm:spPr/>
    </dgm:pt>
    <dgm:pt modelId="{2976D6D1-44C1-4732-9B64-2FE99A9EFF55}" type="pres">
      <dgm:prSet presAssocID="{C18EB927-D27A-445E-92A1-0DECBF3EA652}" presName="Name8" presStyleCnt="0"/>
      <dgm:spPr/>
    </dgm:pt>
    <dgm:pt modelId="{58329476-ABE5-4850-8221-981B1B05A09C}" type="pres">
      <dgm:prSet presAssocID="{C18EB927-D27A-445E-92A1-0DECBF3EA652}" presName="level" presStyleLbl="node1" presStyleIdx="0" presStyleCnt="7" custLinFactNeighborX="-573">
        <dgm:presLayoutVars>
          <dgm:chMax val="1"/>
          <dgm:bulletEnabled val="1"/>
        </dgm:presLayoutVars>
      </dgm:prSet>
      <dgm:spPr/>
    </dgm:pt>
    <dgm:pt modelId="{E419CA92-FB12-4FFE-A90B-0DF71A4E7B7E}" type="pres">
      <dgm:prSet presAssocID="{C18EB927-D27A-445E-92A1-0DECBF3EA652}" presName="levelTx" presStyleLbl="revTx" presStyleIdx="0" presStyleCnt="0">
        <dgm:presLayoutVars>
          <dgm:chMax val="1"/>
          <dgm:bulletEnabled val="1"/>
        </dgm:presLayoutVars>
      </dgm:prSet>
      <dgm:spPr/>
    </dgm:pt>
    <dgm:pt modelId="{8451D023-91D8-4804-A6E7-D30A53FD7F45}" type="pres">
      <dgm:prSet presAssocID="{5CC438B4-1E13-402B-9875-E78647EE7192}" presName="Name8" presStyleCnt="0"/>
      <dgm:spPr/>
    </dgm:pt>
    <dgm:pt modelId="{E1D862AF-DEB8-4502-B848-CFEDED08C36C}" type="pres">
      <dgm:prSet presAssocID="{5CC438B4-1E13-402B-9875-E78647EE7192}" presName="level" presStyleLbl="node1" presStyleIdx="1" presStyleCnt="7" custScaleX="101638">
        <dgm:presLayoutVars>
          <dgm:chMax val="1"/>
          <dgm:bulletEnabled val="1"/>
        </dgm:presLayoutVars>
      </dgm:prSet>
      <dgm:spPr/>
    </dgm:pt>
    <dgm:pt modelId="{1D2745D0-D0D3-4826-9C7D-63CE29B392DF}" type="pres">
      <dgm:prSet presAssocID="{5CC438B4-1E13-402B-9875-E78647EE7192}" presName="levelTx" presStyleLbl="revTx" presStyleIdx="0" presStyleCnt="0">
        <dgm:presLayoutVars>
          <dgm:chMax val="1"/>
          <dgm:bulletEnabled val="1"/>
        </dgm:presLayoutVars>
      </dgm:prSet>
      <dgm:spPr/>
    </dgm:pt>
    <dgm:pt modelId="{B50335FC-4DC3-4760-8EEE-E7BE0AA78813}" type="pres">
      <dgm:prSet presAssocID="{BEE45104-FF9C-4E43-A6E0-90151F11DDCB}" presName="Name8" presStyleCnt="0"/>
      <dgm:spPr/>
    </dgm:pt>
    <dgm:pt modelId="{ADEB98AD-BD71-4881-A02D-0E8267C9A03F}" type="pres">
      <dgm:prSet presAssocID="{BEE45104-FF9C-4E43-A6E0-90151F11DDCB}" presName="level" presStyleLbl="node1" presStyleIdx="2" presStyleCnt="7" custScaleX="102916">
        <dgm:presLayoutVars>
          <dgm:chMax val="1"/>
          <dgm:bulletEnabled val="1"/>
        </dgm:presLayoutVars>
      </dgm:prSet>
      <dgm:spPr/>
    </dgm:pt>
    <dgm:pt modelId="{DB4E6346-A365-45CA-81F6-E816100F1CB7}" type="pres">
      <dgm:prSet presAssocID="{BEE45104-FF9C-4E43-A6E0-90151F11DDCB}" presName="levelTx" presStyleLbl="revTx" presStyleIdx="0" presStyleCnt="0">
        <dgm:presLayoutVars>
          <dgm:chMax val="1"/>
          <dgm:bulletEnabled val="1"/>
        </dgm:presLayoutVars>
      </dgm:prSet>
      <dgm:spPr/>
    </dgm:pt>
    <dgm:pt modelId="{47D3E39C-3C02-4477-A7D5-3A4418AA6224}" type="pres">
      <dgm:prSet presAssocID="{6EFC647B-4E11-4C38-8284-618C14212557}" presName="Name8" presStyleCnt="0"/>
      <dgm:spPr/>
    </dgm:pt>
    <dgm:pt modelId="{23EEFD91-70E9-47BD-8D5E-7D0662F2CE67}" type="pres">
      <dgm:prSet presAssocID="{6EFC647B-4E11-4C38-8284-618C14212557}" presName="level" presStyleLbl="node1" presStyleIdx="3" presStyleCnt="7" custScaleX="110064">
        <dgm:presLayoutVars>
          <dgm:chMax val="1"/>
          <dgm:bulletEnabled val="1"/>
        </dgm:presLayoutVars>
      </dgm:prSet>
      <dgm:spPr/>
    </dgm:pt>
    <dgm:pt modelId="{C35014E5-85CE-4CFA-A729-E62110C8FD40}" type="pres">
      <dgm:prSet presAssocID="{6EFC647B-4E11-4C38-8284-618C14212557}" presName="levelTx" presStyleLbl="revTx" presStyleIdx="0" presStyleCnt="0">
        <dgm:presLayoutVars>
          <dgm:chMax val="1"/>
          <dgm:bulletEnabled val="1"/>
        </dgm:presLayoutVars>
      </dgm:prSet>
      <dgm:spPr/>
    </dgm:pt>
    <dgm:pt modelId="{0DAE5A05-4793-471F-909A-C1888718B4C5}" type="pres">
      <dgm:prSet presAssocID="{9C2FEF4A-00BF-4765-B2A7-94A9F5359A84}" presName="Name8" presStyleCnt="0"/>
      <dgm:spPr/>
    </dgm:pt>
    <dgm:pt modelId="{4318E856-E71A-417F-BF08-7919DC0CF3E6}" type="pres">
      <dgm:prSet presAssocID="{9C2FEF4A-00BF-4765-B2A7-94A9F5359A84}" presName="level" presStyleLbl="node1" presStyleIdx="4" presStyleCnt="7" custScaleX="110488">
        <dgm:presLayoutVars>
          <dgm:chMax val="1"/>
          <dgm:bulletEnabled val="1"/>
        </dgm:presLayoutVars>
      </dgm:prSet>
      <dgm:spPr/>
    </dgm:pt>
    <dgm:pt modelId="{4D2CFC01-D1E8-41D6-95C2-F0896EDAADD2}" type="pres">
      <dgm:prSet presAssocID="{9C2FEF4A-00BF-4765-B2A7-94A9F5359A84}" presName="levelTx" presStyleLbl="revTx" presStyleIdx="0" presStyleCnt="0">
        <dgm:presLayoutVars>
          <dgm:chMax val="1"/>
          <dgm:bulletEnabled val="1"/>
        </dgm:presLayoutVars>
      </dgm:prSet>
      <dgm:spPr/>
    </dgm:pt>
    <dgm:pt modelId="{61694842-0271-4E87-9D15-132BE0CA1EE0}" type="pres">
      <dgm:prSet presAssocID="{4D87A82C-88EC-4DA7-AB18-E3FE4711AE83}" presName="Name8" presStyleCnt="0"/>
      <dgm:spPr/>
    </dgm:pt>
    <dgm:pt modelId="{6EFC884A-9646-4C0C-B357-67E2480E9E79}" type="pres">
      <dgm:prSet presAssocID="{4D87A82C-88EC-4DA7-AB18-E3FE4711AE83}" presName="level" presStyleLbl="node1" presStyleIdx="5" presStyleCnt="7" custScaleX="122626">
        <dgm:presLayoutVars>
          <dgm:chMax val="1"/>
          <dgm:bulletEnabled val="1"/>
        </dgm:presLayoutVars>
      </dgm:prSet>
      <dgm:spPr/>
    </dgm:pt>
    <dgm:pt modelId="{96411216-8463-4515-A5B6-145C82CF0508}" type="pres">
      <dgm:prSet presAssocID="{4D87A82C-88EC-4DA7-AB18-E3FE4711AE83}" presName="levelTx" presStyleLbl="revTx" presStyleIdx="0" presStyleCnt="0">
        <dgm:presLayoutVars>
          <dgm:chMax val="1"/>
          <dgm:bulletEnabled val="1"/>
        </dgm:presLayoutVars>
      </dgm:prSet>
      <dgm:spPr/>
    </dgm:pt>
    <dgm:pt modelId="{398F8473-B561-4A6F-8258-972C232C3F09}" type="pres">
      <dgm:prSet presAssocID="{BAB4A992-61B1-476C-A46C-EEBF55CACC04}" presName="Name8" presStyleCnt="0"/>
      <dgm:spPr/>
    </dgm:pt>
    <dgm:pt modelId="{FED20D3F-1AB7-4373-9726-BA9926230079}" type="pres">
      <dgm:prSet presAssocID="{BAB4A992-61B1-476C-A46C-EEBF55CACC04}" presName="level" presStyleLbl="node1" presStyleIdx="6" presStyleCnt="7" custScaleX="155053">
        <dgm:presLayoutVars>
          <dgm:chMax val="1"/>
          <dgm:bulletEnabled val="1"/>
        </dgm:presLayoutVars>
      </dgm:prSet>
      <dgm:spPr/>
    </dgm:pt>
    <dgm:pt modelId="{04F4C7BF-6CA9-431C-9469-B5BA0085A4A9}" type="pres">
      <dgm:prSet presAssocID="{BAB4A992-61B1-476C-A46C-EEBF55CACC04}" presName="levelTx" presStyleLbl="revTx" presStyleIdx="0" presStyleCnt="0">
        <dgm:presLayoutVars>
          <dgm:chMax val="1"/>
          <dgm:bulletEnabled val="1"/>
        </dgm:presLayoutVars>
      </dgm:prSet>
      <dgm:spPr/>
    </dgm:pt>
  </dgm:ptLst>
  <dgm:cxnLst>
    <dgm:cxn modelId="{D773F205-D565-496D-870C-170A6E7AE18C}" type="presOf" srcId="{6EFC647B-4E11-4C38-8284-618C14212557}" destId="{C35014E5-85CE-4CFA-A729-E62110C8FD40}" srcOrd="1" destOrd="0" presId="urn:microsoft.com/office/officeart/2005/8/layout/pyramid3"/>
    <dgm:cxn modelId="{B2880F11-1853-419C-9232-57A6F92F2481}" type="presOf" srcId="{4D87A82C-88EC-4DA7-AB18-E3FE4711AE83}" destId="{6EFC884A-9646-4C0C-B357-67E2480E9E79}" srcOrd="0" destOrd="0" presId="urn:microsoft.com/office/officeart/2005/8/layout/pyramid3"/>
    <dgm:cxn modelId="{1D4E1F20-9C1C-44E8-A89E-5632E006CD29}" srcId="{099AFF67-D520-4663-8539-DA4A68397B51}" destId="{5CC438B4-1E13-402B-9875-E78647EE7192}" srcOrd="1" destOrd="0" parTransId="{E6EEAB7D-2852-4477-9255-1E2CE74A34D3}" sibTransId="{CCC88834-0125-4970-AC32-F953AC6832D4}"/>
    <dgm:cxn modelId="{64925521-587F-4984-8D7D-AF78A66F7FAC}" type="presOf" srcId="{BAB4A992-61B1-476C-A46C-EEBF55CACC04}" destId="{FED20D3F-1AB7-4373-9726-BA9926230079}" srcOrd="0" destOrd="0" presId="urn:microsoft.com/office/officeart/2005/8/layout/pyramid3"/>
    <dgm:cxn modelId="{D8AF582A-99B9-4DFB-9814-2D2B7913C55C}" srcId="{099AFF67-D520-4663-8539-DA4A68397B51}" destId="{C18EB927-D27A-445E-92A1-0DECBF3EA652}" srcOrd="0" destOrd="0" parTransId="{678D81E7-11E0-4B6A-A4E4-535EE9B1800D}" sibTransId="{12B3C3CF-7D87-43A2-8AD2-B9D1FAD01DC9}"/>
    <dgm:cxn modelId="{5416C02D-42B8-4AF4-8CFD-45CBDFD8E792}" srcId="{099AFF67-D520-4663-8539-DA4A68397B51}" destId="{BEE45104-FF9C-4E43-A6E0-90151F11DDCB}" srcOrd="2" destOrd="0" parTransId="{B5C5704E-61A4-40D2-85DC-34CA8FA9BB7C}" sibTransId="{93B00D44-4A5F-4797-8BBB-DAFDD7E8EF03}"/>
    <dgm:cxn modelId="{57DD6F2F-5FD2-442B-8BC8-CBE6490F1DB2}" srcId="{099AFF67-D520-4663-8539-DA4A68397B51}" destId="{4D87A82C-88EC-4DA7-AB18-E3FE4711AE83}" srcOrd="5" destOrd="0" parTransId="{ED40F525-01E8-4BDD-BF43-9A155E06F227}" sibTransId="{44836AC0-CBB8-45FF-BECD-29605ACAFD99}"/>
    <dgm:cxn modelId="{A62DF05B-C224-4483-A6AE-3AB60B9C3C10}" type="presOf" srcId="{099AFF67-D520-4663-8539-DA4A68397B51}" destId="{B1256FA4-3C70-4A90-99B4-0B7B5A31C045}" srcOrd="0" destOrd="0" presId="urn:microsoft.com/office/officeart/2005/8/layout/pyramid3"/>
    <dgm:cxn modelId="{4F93165F-C4CB-4D75-899A-3EB4D96E87ED}" type="presOf" srcId="{4D87A82C-88EC-4DA7-AB18-E3FE4711AE83}" destId="{96411216-8463-4515-A5B6-145C82CF0508}" srcOrd="1" destOrd="0" presId="urn:microsoft.com/office/officeart/2005/8/layout/pyramid3"/>
    <dgm:cxn modelId="{AF8CB081-C6AF-49BF-847F-986DCF4C4943}" srcId="{099AFF67-D520-4663-8539-DA4A68397B51}" destId="{BAB4A992-61B1-476C-A46C-EEBF55CACC04}" srcOrd="6" destOrd="0" parTransId="{DA4DE9A5-6461-48D4-935A-2C9B3003D925}" sibTransId="{15FE9B19-D2A2-4CA5-968D-A3BE44D5B2FD}"/>
    <dgm:cxn modelId="{B202268A-FD9B-47BA-8A35-42A7CA5FE111}" type="presOf" srcId="{C18EB927-D27A-445E-92A1-0DECBF3EA652}" destId="{E419CA92-FB12-4FFE-A90B-0DF71A4E7B7E}" srcOrd="1" destOrd="0" presId="urn:microsoft.com/office/officeart/2005/8/layout/pyramid3"/>
    <dgm:cxn modelId="{E02E1A8D-1D24-469E-9B05-E2AED97392F4}" srcId="{099AFF67-D520-4663-8539-DA4A68397B51}" destId="{6EFC647B-4E11-4C38-8284-618C14212557}" srcOrd="3" destOrd="0" parTransId="{928F56C5-DFD2-47DE-B82C-3EFB50CBC61F}" sibTransId="{118F93A4-25FF-44A8-AC31-9783126460EA}"/>
    <dgm:cxn modelId="{A59F1799-2208-4657-8E40-16E0F1CC11D6}" type="presOf" srcId="{5CC438B4-1E13-402B-9875-E78647EE7192}" destId="{1D2745D0-D0D3-4826-9C7D-63CE29B392DF}" srcOrd="1" destOrd="0" presId="urn:microsoft.com/office/officeart/2005/8/layout/pyramid3"/>
    <dgm:cxn modelId="{CFF2B19C-D0BF-4A52-BBE6-BADCDCD5A509}" type="presOf" srcId="{6EFC647B-4E11-4C38-8284-618C14212557}" destId="{23EEFD91-70E9-47BD-8D5E-7D0662F2CE67}" srcOrd="0" destOrd="0" presId="urn:microsoft.com/office/officeart/2005/8/layout/pyramid3"/>
    <dgm:cxn modelId="{0E6118B8-9BF6-474F-9B5D-7E9FBFD0BB65}" type="presOf" srcId="{BAB4A992-61B1-476C-A46C-EEBF55CACC04}" destId="{04F4C7BF-6CA9-431C-9469-B5BA0085A4A9}" srcOrd="1" destOrd="0" presId="urn:microsoft.com/office/officeart/2005/8/layout/pyramid3"/>
    <dgm:cxn modelId="{E5E507C8-D4C3-4147-B0C3-F8D17D3207C3}" type="presOf" srcId="{BEE45104-FF9C-4E43-A6E0-90151F11DDCB}" destId="{DB4E6346-A365-45CA-81F6-E816100F1CB7}" srcOrd="1" destOrd="0" presId="urn:microsoft.com/office/officeart/2005/8/layout/pyramid3"/>
    <dgm:cxn modelId="{FAE2E5CC-1FB1-4142-BBA9-E23069AE1E5C}" type="presOf" srcId="{5CC438B4-1E13-402B-9875-E78647EE7192}" destId="{E1D862AF-DEB8-4502-B848-CFEDED08C36C}" srcOrd="0" destOrd="0" presId="urn:microsoft.com/office/officeart/2005/8/layout/pyramid3"/>
    <dgm:cxn modelId="{3A51D8DA-35CD-43A7-A057-61EDF453F629}" type="presOf" srcId="{C18EB927-D27A-445E-92A1-0DECBF3EA652}" destId="{58329476-ABE5-4850-8221-981B1B05A09C}" srcOrd="0" destOrd="0" presId="urn:microsoft.com/office/officeart/2005/8/layout/pyramid3"/>
    <dgm:cxn modelId="{92342EDC-62FD-4B2E-8ADE-317343738A5F}" srcId="{099AFF67-D520-4663-8539-DA4A68397B51}" destId="{9C2FEF4A-00BF-4765-B2A7-94A9F5359A84}" srcOrd="4" destOrd="0" parTransId="{258F41B4-DF50-41A8-86A9-847EF1F66CEC}" sibTransId="{6EDDF56D-5FA9-4F4F-A3DC-6E9F0C7A214A}"/>
    <dgm:cxn modelId="{F5A0EDE2-6F1A-4456-834E-B566663EC1C1}" type="presOf" srcId="{BEE45104-FF9C-4E43-A6E0-90151F11DDCB}" destId="{ADEB98AD-BD71-4881-A02D-0E8267C9A03F}" srcOrd="0" destOrd="0" presId="urn:microsoft.com/office/officeart/2005/8/layout/pyramid3"/>
    <dgm:cxn modelId="{79CF19ED-5FB4-4D78-8A26-0446156E17D2}" type="presOf" srcId="{9C2FEF4A-00BF-4765-B2A7-94A9F5359A84}" destId="{4D2CFC01-D1E8-41D6-95C2-F0896EDAADD2}" srcOrd="1" destOrd="0" presId="urn:microsoft.com/office/officeart/2005/8/layout/pyramid3"/>
    <dgm:cxn modelId="{77AE8FF4-5594-4B08-8634-56611D5498C3}" type="presOf" srcId="{9C2FEF4A-00BF-4765-B2A7-94A9F5359A84}" destId="{4318E856-E71A-417F-BF08-7919DC0CF3E6}" srcOrd="0" destOrd="0" presId="urn:microsoft.com/office/officeart/2005/8/layout/pyramid3"/>
    <dgm:cxn modelId="{2AB19AFF-DB04-49CC-A71B-561CCA939934}" type="presParOf" srcId="{B1256FA4-3C70-4A90-99B4-0B7B5A31C045}" destId="{2976D6D1-44C1-4732-9B64-2FE99A9EFF55}" srcOrd="0" destOrd="0" presId="urn:microsoft.com/office/officeart/2005/8/layout/pyramid3"/>
    <dgm:cxn modelId="{2CA2C431-7FD6-4C06-8843-E5A3DCEBA51F}" type="presParOf" srcId="{2976D6D1-44C1-4732-9B64-2FE99A9EFF55}" destId="{58329476-ABE5-4850-8221-981B1B05A09C}" srcOrd="0" destOrd="0" presId="urn:microsoft.com/office/officeart/2005/8/layout/pyramid3"/>
    <dgm:cxn modelId="{E9B64E04-2829-4BF1-AE23-E5166A420A56}" type="presParOf" srcId="{2976D6D1-44C1-4732-9B64-2FE99A9EFF55}" destId="{E419CA92-FB12-4FFE-A90B-0DF71A4E7B7E}" srcOrd="1" destOrd="0" presId="urn:microsoft.com/office/officeart/2005/8/layout/pyramid3"/>
    <dgm:cxn modelId="{DE5CF7E8-B398-4848-AF54-63C98F759518}" type="presParOf" srcId="{B1256FA4-3C70-4A90-99B4-0B7B5A31C045}" destId="{8451D023-91D8-4804-A6E7-D30A53FD7F45}" srcOrd="1" destOrd="0" presId="urn:microsoft.com/office/officeart/2005/8/layout/pyramid3"/>
    <dgm:cxn modelId="{28D950DC-C33C-4A45-B9AA-5499011ADF7C}" type="presParOf" srcId="{8451D023-91D8-4804-A6E7-D30A53FD7F45}" destId="{E1D862AF-DEB8-4502-B848-CFEDED08C36C}" srcOrd="0" destOrd="0" presId="urn:microsoft.com/office/officeart/2005/8/layout/pyramid3"/>
    <dgm:cxn modelId="{858778A5-C08F-4F34-B83E-1F039A4E6372}" type="presParOf" srcId="{8451D023-91D8-4804-A6E7-D30A53FD7F45}" destId="{1D2745D0-D0D3-4826-9C7D-63CE29B392DF}" srcOrd="1" destOrd="0" presId="urn:microsoft.com/office/officeart/2005/8/layout/pyramid3"/>
    <dgm:cxn modelId="{0AAE2FA4-F904-4DB2-8F17-CE2B2600B1D6}" type="presParOf" srcId="{B1256FA4-3C70-4A90-99B4-0B7B5A31C045}" destId="{B50335FC-4DC3-4760-8EEE-E7BE0AA78813}" srcOrd="2" destOrd="0" presId="urn:microsoft.com/office/officeart/2005/8/layout/pyramid3"/>
    <dgm:cxn modelId="{1EB1F724-43A3-4198-8183-804AA76E5A4A}" type="presParOf" srcId="{B50335FC-4DC3-4760-8EEE-E7BE0AA78813}" destId="{ADEB98AD-BD71-4881-A02D-0E8267C9A03F}" srcOrd="0" destOrd="0" presId="urn:microsoft.com/office/officeart/2005/8/layout/pyramid3"/>
    <dgm:cxn modelId="{DB97516C-B862-41C9-88B4-8B3F1549962F}" type="presParOf" srcId="{B50335FC-4DC3-4760-8EEE-E7BE0AA78813}" destId="{DB4E6346-A365-45CA-81F6-E816100F1CB7}" srcOrd="1" destOrd="0" presId="urn:microsoft.com/office/officeart/2005/8/layout/pyramid3"/>
    <dgm:cxn modelId="{3C514606-6348-4797-9460-83BFCF13AAD1}" type="presParOf" srcId="{B1256FA4-3C70-4A90-99B4-0B7B5A31C045}" destId="{47D3E39C-3C02-4477-A7D5-3A4418AA6224}" srcOrd="3" destOrd="0" presId="urn:microsoft.com/office/officeart/2005/8/layout/pyramid3"/>
    <dgm:cxn modelId="{CCDA382D-9BEF-4B73-BEAB-92BDFA02743D}" type="presParOf" srcId="{47D3E39C-3C02-4477-A7D5-3A4418AA6224}" destId="{23EEFD91-70E9-47BD-8D5E-7D0662F2CE67}" srcOrd="0" destOrd="0" presId="urn:microsoft.com/office/officeart/2005/8/layout/pyramid3"/>
    <dgm:cxn modelId="{0869DD64-9F03-461A-86CA-66A91BAAE3A9}" type="presParOf" srcId="{47D3E39C-3C02-4477-A7D5-3A4418AA6224}" destId="{C35014E5-85CE-4CFA-A729-E62110C8FD40}" srcOrd="1" destOrd="0" presId="urn:microsoft.com/office/officeart/2005/8/layout/pyramid3"/>
    <dgm:cxn modelId="{DAABFA14-6140-49D2-B356-F17EE76055D4}" type="presParOf" srcId="{B1256FA4-3C70-4A90-99B4-0B7B5A31C045}" destId="{0DAE5A05-4793-471F-909A-C1888718B4C5}" srcOrd="4" destOrd="0" presId="urn:microsoft.com/office/officeart/2005/8/layout/pyramid3"/>
    <dgm:cxn modelId="{1D6A2396-C385-45D5-AF75-884377CA2FF3}" type="presParOf" srcId="{0DAE5A05-4793-471F-909A-C1888718B4C5}" destId="{4318E856-E71A-417F-BF08-7919DC0CF3E6}" srcOrd="0" destOrd="0" presId="urn:microsoft.com/office/officeart/2005/8/layout/pyramid3"/>
    <dgm:cxn modelId="{1E614F08-30A6-44B1-89CA-5238D210BE26}" type="presParOf" srcId="{0DAE5A05-4793-471F-909A-C1888718B4C5}" destId="{4D2CFC01-D1E8-41D6-95C2-F0896EDAADD2}" srcOrd="1" destOrd="0" presId="urn:microsoft.com/office/officeart/2005/8/layout/pyramid3"/>
    <dgm:cxn modelId="{82858555-7E4E-4E01-BA13-518FC025A2D9}" type="presParOf" srcId="{B1256FA4-3C70-4A90-99B4-0B7B5A31C045}" destId="{61694842-0271-4E87-9D15-132BE0CA1EE0}" srcOrd="5" destOrd="0" presId="urn:microsoft.com/office/officeart/2005/8/layout/pyramid3"/>
    <dgm:cxn modelId="{3AB3EE2A-39DB-4149-AAD1-51043AE16C65}" type="presParOf" srcId="{61694842-0271-4E87-9D15-132BE0CA1EE0}" destId="{6EFC884A-9646-4C0C-B357-67E2480E9E79}" srcOrd="0" destOrd="0" presId="urn:microsoft.com/office/officeart/2005/8/layout/pyramid3"/>
    <dgm:cxn modelId="{16ADA7E5-4022-4E1A-804C-EBD78163B771}" type="presParOf" srcId="{61694842-0271-4E87-9D15-132BE0CA1EE0}" destId="{96411216-8463-4515-A5B6-145C82CF0508}" srcOrd="1" destOrd="0" presId="urn:microsoft.com/office/officeart/2005/8/layout/pyramid3"/>
    <dgm:cxn modelId="{C24DE613-78C0-4F99-A853-25D41FE03724}" type="presParOf" srcId="{B1256FA4-3C70-4A90-99B4-0B7B5A31C045}" destId="{398F8473-B561-4A6F-8258-972C232C3F09}" srcOrd="6" destOrd="0" presId="urn:microsoft.com/office/officeart/2005/8/layout/pyramid3"/>
    <dgm:cxn modelId="{794678E8-2939-43FF-9E39-1A7B7923F7A1}" type="presParOf" srcId="{398F8473-B561-4A6F-8258-972C232C3F09}" destId="{FED20D3F-1AB7-4373-9726-BA9926230079}" srcOrd="0" destOrd="0" presId="urn:microsoft.com/office/officeart/2005/8/layout/pyramid3"/>
    <dgm:cxn modelId="{37609A11-0CEE-4C50-9928-927EBE6B3FCC}" type="presParOf" srcId="{398F8473-B561-4A6F-8258-972C232C3F09}" destId="{04F4C7BF-6CA9-431C-9469-B5BA0085A4A9}" srcOrd="1" destOrd="0" presId="urn:microsoft.com/office/officeart/2005/8/layout/pyramid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F0B796-572E-4474-819A-24D770EA385F}"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da-DK"/>
        </a:p>
      </dgm:t>
    </dgm:pt>
    <dgm:pt modelId="{726AC124-438C-4EF8-9C13-AA1706F02693}">
      <dgm:prSet phldrT="[Tekst]" custT="1"/>
      <dgm:spPr/>
      <dgm:t>
        <a:bodyPr/>
        <a:lstStyle/>
        <a:p>
          <a:r>
            <a:rPr lang="da-DK" sz="900" b="1" dirty="0">
              <a:solidFill>
                <a:schemeClr val="tx1"/>
              </a:solidFill>
            </a:rPr>
            <a:t>HENVENDELSE</a:t>
          </a:r>
        </a:p>
      </dgm:t>
    </dgm:pt>
    <dgm:pt modelId="{DDCB66C3-1C36-4176-AF2C-FB50A76F607B}" type="parTrans" cxnId="{99EA8097-D6BF-4852-BED4-A38BE8B68A1E}">
      <dgm:prSet/>
      <dgm:spPr/>
      <dgm:t>
        <a:bodyPr/>
        <a:lstStyle/>
        <a:p>
          <a:endParaRPr lang="da-DK"/>
        </a:p>
      </dgm:t>
    </dgm:pt>
    <dgm:pt modelId="{3BA09F20-02F9-4572-AF7D-870E9F789B7E}" type="sibTrans" cxnId="{99EA8097-D6BF-4852-BED4-A38BE8B68A1E}">
      <dgm:prSet/>
      <dgm:spPr/>
      <dgm:t>
        <a:bodyPr/>
        <a:lstStyle/>
        <a:p>
          <a:endParaRPr lang="da-DK"/>
        </a:p>
      </dgm:t>
    </dgm:pt>
    <dgm:pt modelId="{B23B2970-A84E-48F1-B43C-4017AB18F75D}">
      <dgm:prSet phldrT="[Tekst]" custT="1"/>
      <dgm:spPr/>
      <dgm:t>
        <a:bodyPr/>
        <a:lstStyle/>
        <a:p>
          <a:r>
            <a:rPr lang="da-DK" sz="800" b="0" dirty="0">
              <a:solidFill>
                <a:schemeClr val="tx1"/>
              </a:solidFill>
            </a:rPr>
            <a:t>Modtage ansøgning</a:t>
          </a:r>
        </a:p>
      </dgm:t>
    </dgm:pt>
    <dgm:pt modelId="{93516C60-477F-48C4-9FD4-35EBCD30B6AA}" type="parTrans" cxnId="{53CB8652-72E5-427C-8A0A-C22E8B5746A1}">
      <dgm:prSet/>
      <dgm:spPr/>
      <dgm:t>
        <a:bodyPr/>
        <a:lstStyle/>
        <a:p>
          <a:endParaRPr lang="da-DK"/>
        </a:p>
      </dgm:t>
    </dgm:pt>
    <dgm:pt modelId="{7D5BD515-3C64-45A6-9921-B922E50AE1DE}" type="sibTrans" cxnId="{53CB8652-72E5-427C-8A0A-C22E8B5746A1}">
      <dgm:prSet/>
      <dgm:spPr/>
      <dgm:t>
        <a:bodyPr/>
        <a:lstStyle/>
        <a:p>
          <a:endParaRPr lang="da-DK"/>
        </a:p>
      </dgm:t>
    </dgm:pt>
    <dgm:pt modelId="{7AABC84B-6F47-41C3-9060-D23641AF32CB}">
      <dgm:prSet phldrT="[Tekst]" custT="1"/>
      <dgm:spPr/>
      <dgm:t>
        <a:bodyPr/>
        <a:lstStyle/>
        <a:p>
          <a:r>
            <a:rPr lang="da-DK" sz="900" b="1" dirty="0">
              <a:solidFill>
                <a:schemeClr val="tx1"/>
              </a:solidFill>
            </a:rPr>
            <a:t>SAGS-OPLYSNING</a:t>
          </a:r>
        </a:p>
      </dgm:t>
    </dgm:pt>
    <dgm:pt modelId="{CF6173AA-8381-4C24-B200-0CD48D8F1D43}" type="parTrans" cxnId="{12F2144F-85FB-4F15-A418-22D51F756FE1}">
      <dgm:prSet/>
      <dgm:spPr/>
      <dgm:t>
        <a:bodyPr/>
        <a:lstStyle/>
        <a:p>
          <a:endParaRPr lang="da-DK"/>
        </a:p>
      </dgm:t>
    </dgm:pt>
    <dgm:pt modelId="{5E68B5F4-B6CB-402A-8524-A166D86113ED}" type="sibTrans" cxnId="{12F2144F-85FB-4F15-A418-22D51F756FE1}">
      <dgm:prSet/>
      <dgm:spPr/>
      <dgm:t>
        <a:bodyPr/>
        <a:lstStyle/>
        <a:p>
          <a:endParaRPr lang="da-DK"/>
        </a:p>
      </dgm:t>
    </dgm:pt>
    <dgm:pt modelId="{CA1A583C-AB61-49AC-8D87-906FF4E3D915}">
      <dgm:prSet phldrT="[Tekst]" custT="1"/>
      <dgm:spPr/>
      <dgm:t>
        <a:bodyPr/>
        <a:lstStyle/>
        <a:p>
          <a:r>
            <a:rPr lang="da-DK" sz="800" dirty="0">
              <a:solidFill>
                <a:schemeClr val="tx1"/>
              </a:solidFill>
            </a:rPr>
            <a:t>Ressourcer først – diagnoser sidst</a:t>
          </a:r>
        </a:p>
      </dgm:t>
    </dgm:pt>
    <dgm:pt modelId="{CCFE85A3-20DE-4100-80A2-DD67BE92873D}" type="parTrans" cxnId="{68D15775-ECC9-4C1A-BE45-456132282CCB}">
      <dgm:prSet/>
      <dgm:spPr/>
      <dgm:t>
        <a:bodyPr/>
        <a:lstStyle/>
        <a:p>
          <a:endParaRPr lang="da-DK"/>
        </a:p>
      </dgm:t>
    </dgm:pt>
    <dgm:pt modelId="{A05A92A6-2E00-46A6-A53D-43D8DA7FBC62}" type="sibTrans" cxnId="{68D15775-ECC9-4C1A-BE45-456132282CCB}">
      <dgm:prSet/>
      <dgm:spPr/>
      <dgm:t>
        <a:bodyPr/>
        <a:lstStyle/>
        <a:p>
          <a:endParaRPr lang="da-DK"/>
        </a:p>
      </dgm:t>
    </dgm:pt>
    <dgm:pt modelId="{1D8D404C-38EF-434D-9FEE-177653920153}">
      <dgm:prSet phldrT="[Tekst]" custT="1"/>
      <dgm:spPr/>
      <dgm:t>
        <a:bodyPr/>
        <a:lstStyle/>
        <a:p>
          <a:r>
            <a:rPr lang="da-DK" sz="900" b="1" dirty="0">
              <a:solidFill>
                <a:schemeClr val="tx1"/>
              </a:solidFill>
            </a:rPr>
            <a:t>FAGLIG VURDERING</a:t>
          </a:r>
        </a:p>
      </dgm:t>
    </dgm:pt>
    <dgm:pt modelId="{C57AC291-D1BC-4765-B518-ABCA6BB4AE74}" type="parTrans" cxnId="{DB99C710-35EB-4E2C-B793-A6A9D6D310C2}">
      <dgm:prSet/>
      <dgm:spPr/>
      <dgm:t>
        <a:bodyPr/>
        <a:lstStyle/>
        <a:p>
          <a:endParaRPr lang="da-DK"/>
        </a:p>
      </dgm:t>
    </dgm:pt>
    <dgm:pt modelId="{58F27330-DEAC-4DFC-8615-2F18CB8C5270}" type="sibTrans" cxnId="{DB99C710-35EB-4E2C-B793-A6A9D6D310C2}">
      <dgm:prSet/>
      <dgm:spPr/>
      <dgm:t>
        <a:bodyPr/>
        <a:lstStyle/>
        <a:p>
          <a:endParaRPr lang="da-DK"/>
        </a:p>
      </dgm:t>
    </dgm:pt>
    <dgm:pt modelId="{86641B70-62C3-49EC-828A-CEC684A8795C}">
      <dgm:prSet phldrT="[Tekst]" custT="1"/>
      <dgm:spPr/>
      <dgm:t>
        <a:bodyPr/>
        <a:lstStyle/>
        <a:p>
          <a:r>
            <a:rPr lang="da-DK" sz="800" dirty="0">
              <a:solidFill>
                <a:schemeClr val="tx1"/>
              </a:solidFill>
            </a:rPr>
            <a:t>Støt borger i så høj grad af selvstændighed som muligt</a:t>
          </a:r>
        </a:p>
      </dgm:t>
    </dgm:pt>
    <dgm:pt modelId="{2AF81BA2-1770-4029-90AE-E927ADC254D5}" type="parTrans" cxnId="{AB7DA36B-2B5A-4E06-A7CC-1CCF2269ACCA}">
      <dgm:prSet/>
      <dgm:spPr/>
      <dgm:t>
        <a:bodyPr/>
        <a:lstStyle/>
        <a:p>
          <a:endParaRPr lang="da-DK"/>
        </a:p>
      </dgm:t>
    </dgm:pt>
    <dgm:pt modelId="{A22A7FEB-FE8A-4208-8B5C-97DA6F6A2691}" type="sibTrans" cxnId="{AB7DA36B-2B5A-4E06-A7CC-1CCF2269ACCA}">
      <dgm:prSet/>
      <dgm:spPr/>
      <dgm:t>
        <a:bodyPr/>
        <a:lstStyle/>
        <a:p>
          <a:endParaRPr lang="da-DK"/>
        </a:p>
      </dgm:t>
    </dgm:pt>
    <dgm:pt modelId="{571C22A7-F894-4F0C-9B47-7D2EABA8D53A}">
      <dgm:prSet phldrT="[Tekst]" custT="1"/>
      <dgm:spPr/>
      <dgm:t>
        <a:bodyPr/>
        <a:lstStyle/>
        <a:p>
          <a:r>
            <a:rPr lang="da-DK" sz="900" b="1" dirty="0">
              <a:solidFill>
                <a:schemeClr val="tx1"/>
              </a:solidFill>
            </a:rPr>
            <a:t>INDSATS</a:t>
          </a:r>
        </a:p>
      </dgm:t>
    </dgm:pt>
    <dgm:pt modelId="{69CD30C1-57B8-40A6-8E8E-503179C3606B}" type="parTrans" cxnId="{AECC953B-0342-4862-ADBF-CC0CF6FAEA7B}">
      <dgm:prSet/>
      <dgm:spPr/>
      <dgm:t>
        <a:bodyPr/>
        <a:lstStyle/>
        <a:p>
          <a:endParaRPr lang="da-DK"/>
        </a:p>
      </dgm:t>
    </dgm:pt>
    <dgm:pt modelId="{E9D3165A-D843-4555-9BD9-DB1279802CAA}" type="sibTrans" cxnId="{AECC953B-0342-4862-ADBF-CC0CF6FAEA7B}">
      <dgm:prSet/>
      <dgm:spPr/>
      <dgm:t>
        <a:bodyPr/>
        <a:lstStyle/>
        <a:p>
          <a:endParaRPr lang="da-DK"/>
        </a:p>
      </dgm:t>
    </dgm:pt>
    <dgm:pt modelId="{33AA4BAE-D90F-4719-A310-9EEF2CDBEAA9}">
      <dgm:prSet phldrT="[Tekst]" custT="1"/>
      <dgm:spPr/>
      <dgm:t>
        <a:bodyPr/>
        <a:lstStyle/>
        <a:p>
          <a:r>
            <a:rPr lang="da-DK" sz="900" b="1" dirty="0">
              <a:solidFill>
                <a:schemeClr val="tx1"/>
              </a:solidFill>
            </a:rPr>
            <a:t>OPFØLGNING</a:t>
          </a:r>
        </a:p>
      </dgm:t>
    </dgm:pt>
    <dgm:pt modelId="{8B69F73A-8A55-4703-8B53-667C825C25C4}" type="parTrans" cxnId="{F4AAB344-E971-42E3-A66E-BA2E8A8B4FD9}">
      <dgm:prSet/>
      <dgm:spPr/>
      <dgm:t>
        <a:bodyPr/>
        <a:lstStyle/>
        <a:p>
          <a:endParaRPr lang="da-DK"/>
        </a:p>
      </dgm:t>
    </dgm:pt>
    <dgm:pt modelId="{1C3C0178-D9A6-483C-A1C1-EF49B7684C7C}" type="sibTrans" cxnId="{F4AAB344-E971-42E3-A66E-BA2E8A8B4FD9}">
      <dgm:prSet/>
      <dgm:spPr/>
      <dgm:t>
        <a:bodyPr/>
        <a:lstStyle/>
        <a:p>
          <a:endParaRPr lang="da-DK"/>
        </a:p>
      </dgm:t>
    </dgm:pt>
    <dgm:pt modelId="{AA5E8D50-7072-44DD-96B6-83677528F447}">
      <dgm:prSet phldrT="[Tekst]" custT="1"/>
      <dgm:spPr/>
      <dgm:t>
        <a:bodyPr/>
        <a:lstStyle/>
        <a:p>
          <a:r>
            <a:rPr lang="da-DK" sz="900" b="1" dirty="0">
              <a:solidFill>
                <a:schemeClr val="tx1"/>
              </a:solidFill>
            </a:rPr>
            <a:t>AFGØRELSE</a:t>
          </a:r>
        </a:p>
      </dgm:t>
    </dgm:pt>
    <dgm:pt modelId="{D8F72337-7A5B-45EE-AA58-31D60BBCF5F9}" type="parTrans" cxnId="{1F3A227C-7B65-460E-AC13-7821426B11D4}">
      <dgm:prSet/>
      <dgm:spPr/>
      <dgm:t>
        <a:bodyPr/>
        <a:lstStyle/>
        <a:p>
          <a:endParaRPr lang="da-DK"/>
        </a:p>
      </dgm:t>
    </dgm:pt>
    <dgm:pt modelId="{42A6AB40-3FD9-4C86-AD45-CACDF68DD602}" type="sibTrans" cxnId="{1F3A227C-7B65-460E-AC13-7821426B11D4}">
      <dgm:prSet/>
      <dgm:spPr/>
      <dgm:t>
        <a:bodyPr/>
        <a:lstStyle/>
        <a:p>
          <a:endParaRPr lang="da-DK"/>
        </a:p>
      </dgm:t>
    </dgm:pt>
    <dgm:pt modelId="{11A4A74D-F37D-4324-9F76-494BFFDA3420}">
      <dgm:prSet phldrT="[Tekst]" custT="1"/>
      <dgm:spPr/>
      <dgm:t>
        <a:bodyPr/>
        <a:lstStyle/>
        <a:p>
          <a:r>
            <a:rPr lang="da-DK" sz="900" b="1" dirty="0">
              <a:solidFill>
                <a:schemeClr val="tx1"/>
              </a:solidFill>
            </a:rPr>
            <a:t>EVT. VARIG HJÆLP</a:t>
          </a:r>
        </a:p>
      </dgm:t>
    </dgm:pt>
    <dgm:pt modelId="{EEFFCC7B-0D56-48B4-B199-033316A42482}" type="parTrans" cxnId="{7F08EDD8-F0C3-410E-BAE9-96FDD2FB8C9D}">
      <dgm:prSet/>
      <dgm:spPr/>
      <dgm:t>
        <a:bodyPr/>
        <a:lstStyle/>
        <a:p>
          <a:endParaRPr lang="da-DK"/>
        </a:p>
      </dgm:t>
    </dgm:pt>
    <dgm:pt modelId="{CE1ECB55-B318-43FB-9888-8261879F68A2}" type="sibTrans" cxnId="{7F08EDD8-F0C3-410E-BAE9-96FDD2FB8C9D}">
      <dgm:prSet/>
      <dgm:spPr/>
      <dgm:t>
        <a:bodyPr/>
        <a:lstStyle/>
        <a:p>
          <a:endParaRPr lang="da-DK"/>
        </a:p>
      </dgm:t>
    </dgm:pt>
    <dgm:pt modelId="{6CE267F5-5242-4DFF-AA64-CB5FD01131B7}">
      <dgm:prSet custT="1"/>
      <dgm:spPr/>
      <dgm:t>
        <a:bodyPr/>
        <a:lstStyle/>
        <a:p>
          <a:r>
            <a:rPr lang="da-DK" sz="800" dirty="0">
              <a:solidFill>
                <a:schemeClr val="tx1"/>
              </a:solidFill>
            </a:rPr>
            <a:t>Træning fys/ergo jf. SUL §140</a:t>
          </a:r>
        </a:p>
      </dgm:t>
    </dgm:pt>
    <dgm:pt modelId="{EDAC2781-1FD7-499B-8E05-14CF0A1526DF}" type="parTrans" cxnId="{24828A34-67D4-44E7-8B7F-AF7AD5E5EA14}">
      <dgm:prSet/>
      <dgm:spPr/>
      <dgm:t>
        <a:bodyPr/>
        <a:lstStyle/>
        <a:p>
          <a:endParaRPr lang="da-DK"/>
        </a:p>
      </dgm:t>
    </dgm:pt>
    <dgm:pt modelId="{AD229C73-9B03-467C-A24A-B6B96601E4A1}" type="sibTrans" cxnId="{24828A34-67D4-44E7-8B7F-AF7AD5E5EA14}">
      <dgm:prSet/>
      <dgm:spPr/>
      <dgm:t>
        <a:bodyPr/>
        <a:lstStyle/>
        <a:p>
          <a:endParaRPr lang="da-DK"/>
        </a:p>
      </dgm:t>
    </dgm:pt>
    <dgm:pt modelId="{DA6B43F9-AC30-42F4-8F93-FE9352C0FE40}">
      <dgm:prSet custT="1"/>
      <dgm:spPr/>
      <dgm:t>
        <a:bodyPr/>
        <a:lstStyle/>
        <a:p>
          <a:r>
            <a:rPr lang="da-DK" sz="800" dirty="0">
              <a:solidFill>
                <a:schemeClr val="tx1"/>
              </a:solidFill>
            </a:rPr>
            <a:t>Sygepleje</a:t>
          </a:r>
        </a:p>
      </dgm:t>
    </dgm:pt>
    <dgm:pt modelId="{6BE2994D-E9D2-46EF-90E4-AA766B1E009A}" type="parTrans" cxnId="{516A1BF1-AC8C-4623-8E91-E71B7546543C}">
      <dgm:prSet/>
      <dgm:spPr/>
      <dgm:t>
        <a:bodyPr/>
        <a:lstStyle/>
        <a:p>
          <a:endParaRPr lang="da-DK"/>
        </a:p>
      </dgm:t>
    </dgm:pt>
    <dgm:pt modelId="{B85B17E8-7A19-4806-817D-F0F821CBCEBD}" type="sibTrans" cxnId="{516A1BF1-AC8C-4623-8E91-E71B7546543C}">
      <dgm:prSet/>
      <dgm:spPr/>
      <dgm:t>
        <a:bodyPr/>
        <a:lstStyle/>
        <a:p>
          <a:endParaRPr lang="da-DK"/>
        </a:p>
      </dgm:t>
    </dgm:pt>
    <dgm:pt modelId="{8E3CB185-2D60-4AF7-862F-12CFFEE29861}">
      <dgm:prSet custT="1"/>
      <dgm:spPr/>
      <dgm:t>
        <a:bodyPr/>
        <a:lstStyle/>
        <a:p>
          <a:r>
            <a:rPr lang="da-DK" sz="800" dirty="0">
              <a:solidFill>
                <a:schemeClr val="tx1"/>
              </a:solidFill>
            </a:rPr>
            <a:t>Aktivitets-analyse</a:t>
          </a:r>
        </a:p>
      </dgm:t>
    </dgm:pt>
    <dgm:pt modelId="{37993AFF-13F5-4EB1-B29D-28A4E9C9D05A}" type="parTrans" cxnId="{A5C3DEA7-6FCB-4722-88E6-71F767B0603A}">
      <dgm:prSet/>
      <dgm:spPr/>
      <dgm:t>
        <a:bodyPr/>
        <a:lstStyle/>
        <a:p>
          <a:endParaRPr lang="da-DK"/>
        </a:p>
      </dgm:t>
    </dgm:pt>
    <dgm:pt modelId="{D97CF6FC-4695-4F3B-818C-F096C43AB995}" type="sibTrans" cxnId="{A5C3DEA7-6FCB-4722-88E6-71F767B0603A}">
      <dgm:prSet/>
      <dgm:spPr/>
      <dgm:t>
        <a:bodyPr/>
        <a:lstStyle/>
        <a:p>
          <a:endParaRPr lang="da-DK"/>
        </a:p>
      </dgm:t>
    </dgm:pt>
    <dgm:pt modelId="{9D4E8EAE-FA59-4960-BFFF-CA4581BE2E49}">
      <dgm:prSet phldrT="[Tekst]" custT="1"/>
      <dgm:spPr/>
      <dgm:t>
        <a:bodyPr/>
        <a:lstStyle/>
        <a:p>
          <a:r>
            <a:rPr lang="da-DK" sz="800" dirty="0">
              <a:solidFill>
                <a:schemeClr val="tx1"/>
              </a:solidFill>
            </a:rPr>
            <a:t>Afgørelses-skabeloner</a:t>
          </a:r>
        </a:p>
      </dgm:t>
    </dgm:pt>
    <dgm:pt modelId="{D38C8C4D-ABDD-4425-B945-FCFF212FBE6F}" type="parTrans" cxnId="{ACE9DB39-3727-48F8-80C5-3F5AE0AD7BAC}">
      <dgm:prSet/>
      <dgm:spPr/>
      <dgm:t>
        <a:bodyPr/>
        <a:lstStyle/>
        <a:p>
          <a:endParaRPr lang="da-DK"/>
        </a:p>
      </dgm:t>
    </dgm:pt>
    <dgm:pt modelId="{4EB26A96-E30F-468C-9BFA-E6B9E53443F3}" type="sibTrans" cxnId="{ACE9DB39-3727-48F8-80C5-3F5AE0AD7BAC}">
      <dgm:prSet/>
      <dgm:spPr/>
      <dgm:t>
        <a:bodyPr/>
        <a:lstStyle/>
        <a:p>
          <a:endParaRPr lang="da-DK"/>
        </a:p>
      </dgm:t>
    </dgm:pt>
    <dgm:pt modelId="{CA3B0B02-D570-4C15-A25D-C9FDA152D43E}">
      <dgm:prSet custT="1"/>
      <dgm:spPr/>
      <dgm:t>
        <a:bodyPr/>
        <a:lstStyle/>
        <a:p>
          <a:r>
            <a:rPr lang="da-DK" sz="800" dirty="0">
              <a:solidFill>
                <a:schemeClr val="tx1"/>
              </a:solidFill>
            </a:rPr>
            <a:t>Aktivitetsanalyse</a:t>
          </a:r>
          <a:br>
            <a:rPr lang="da-DK" sz="800" dirty="0">
              <a:solidFill>
                <a:schemeClr val="tx1"/>
              </a:solidFill>
            </a:rPr>
          </a:br>
          <a:r>
            <a:rPr lang="da-DK" sz="800" dirty="0">
              <a:solidFill>
                <a:schemeClr val="tx1"/>
              </a:solidFill>
            </a:rPr>
            <a:t>Afprøv aktivitet</a:t>
          </a:r>
          <a:br>
            <a:rPr lang="da-DK" sz="800" dirty="0">
              <a:solidFill>
                <a:schemeClr val="tx1"/>
              </a:solidFill>
            </a:rPr>
          </a:br>
          <a:r>
            <a:rPr lang="da-DK" sz="800" dirty="0">
              <a:solidFill>
                <a:schemeClr val="tx1"/>
              </a:solidFill>
            </a:rPr>
            <a:t>Graduer aktivitet</a:t>
          </a:r>
          <a:br>
            <a:rPr lang="da-DK" sz="800" dirty="0">
              <a:solidFill>
                <a:schemeClr val="tx1"/>
              </a:solidFill>
            </a:rPr>
          </a:br>
          <a:r>
            <a:rPr lang="da-DK" sz="800" dirty="0">
              <a:solidFill>
                <a:schemeClr val="tx1"/>
              </a:solidFill>
            </a:rPr>
            <a:t>Find alternative løsninger</a:t>
          </a:r>
          <a:br>
            <a:rPr lang="da-DK" sz="800" dirty="0">
              <a:solidFill>
                <a:schemeClr val="tx1"/>
              </a:solidFill>
            </a:rPr>
          </a:br>
          <a:r>
            <a:rPr lang="da-DK" sz="800" dirty="0">
              <a:solidFill>
                <a:schemeClr val="tx1"/>
              </a:solidFill>
            </a:rPr>
            <a:t>Afprøv igen – Træn ny metode</a:t>
          </a:r>
        </a:p>
      </dgm:t>
    </dgm:pt>
    <dgm:pt modelId="{0A7C8C21-5A46-414C-B8D8-BD6825813C96}" type="parTrans" cxnId="{21CF780F-D35F-4FE1-AFEE-ADE68266E9E9}">
      <dgm:prSet/>
      <dgm:spPr/>
      <dgm:t>
        <a:bodyPr/>
        <a:lstStyle/>
        <a:p>
          <a:endParaRPr lang="da-DK"/>
        </a:p>
      </dgm:t>
    </dgm:pt>
    <dgm:pt modelId="{9E585BAC-C48A-48E9-B49B-34EAC709D0D2}" type="sibTrans" cxnId="{21CF780F-D35F-4FE1-AFEE-ADE68266E9E9}">
      <dgm:prSet/>
      <dgm:spPr/>
      <dgm:t>
        <a:bodyPr/>
        <a:lstStyle/>
        <a:p>
          <a:endParaRPr lang="da-DK"/>
        </a:p>
      </dgm:t>
    </dgm:pt>
    <dgm:pt modelId="{A5C29B1E-ECC7-4859-9D35-2B33AA61F460}">
      <dgm:prSet phldrT="[Tekst]" custT="1"/>
      <dgm:spPr/>
      <dgm:t>
        <a:bodyPr/>
        <a:lstStyle/>
        <a:p>
          <a:r>
            <a:rPr lang="da-DK" sz="800" dirty="0">
              <a:solidFill>
                <a:schemeClr val="tx1"/>
              </a:solidFill>
            </a:rPr>
            <a:t>Fokus på ressourcer</a:t>
          </a:r>
        </a:p>
      </dgm:t>
    </dgm:pt>
    <dgm:pt modelId="{6F850CC9-5DD1-4161-8F00-A8ACD5048C5E}" type="parTrans" cxnId="{4DEB62F5-6D38-4FDA-9694-BED9001E7400}">
      <dgm:prSet/>
      <dgm:spPr/>
      <dgm:t>
        <a:bodyPr/>
        <a:lstStyle/>
        <a:p>
          <a:endParaRPr lang="da-DK"/>
        </a:p>
      </dgm:t>
    </dgm:pt>
    <dgm:pt modelId="{4C1BADFD-728A-4C9B-8367-275DC57196DD}" type="sibTrans" cxnId="{4DEB62F5-6D38-4FDA-9694-BED9001E7400}">
      <dgm:prSet/>
      <dgm:spPr/>
      <dgm:t>
        <a:bodyPr/>
        <a:lstStyle/>
        <a:p>
          <a:endParaRPr lang="da-DK"/>
        </a:p>
      </dgm:t>
    </dgm:pt>
    <dgm:pt modelId="{5355D5C5-2B31-4860-BE39-57B6D16E3539}">
      <dgm:prSet phldrT="[Tekst]" custT="1"/>
      <dgm:spPr/>
      <dgm:t>
        <a:bodyPr/>
        <a:lstStyle/>
        <a:p>
          <a:r>
            <a:rPr lang="da-DK" sz="800" b="0" dirty="0">
              <a:solidFill>
                <a:schemeClr val="tx1"/>
              </a:solidFill>
            </a:rPr>
            <a:t>Råd og vejledning</a:t>
          </a:r>
        </a:p>
      </dgm:t>
    </dgm:pt>
    <dgm:pt modelId="{9339D18E-512D-457B-ABB8-586D00B23530}" type="parTrans" cxnId="{62DF13BF-4D4A-4864-8FA5-AE753435F2C1}">
      <dgm:prSet/>
      <dgm:spPr/>
      <dgm:t>
        <a:bodyPr/>
        <a:lstStyle/>
        <a:p>
          <a:endParaRPr lang="da-DK"/>
        </a:p>
      </dgm:t>
    </dgm:pt>
    <dgm:pt modelId="{5778C5A5-0051-4ACA-8467-419976AC937D}" type="sibTrans" cxnId="{62DF13BF-4D4A-4864-8FA5-AE753435F2C1}">
      <dgm:prSet/>
      <dgm:spPr/>
      <dgm:t>
        <a:bodyPr/>
        <a:lstStyle/>
        <a:p>
          <a:endParaRPr lang="da-DK"/>
        </a:p>
      </dgm:t>
    </dgm:pt>
    <dgm:pt modelId="{F26AC018-B55F-40B9-9728-7C47404C03E3}">
      <dgm:prSet phldrT="[Tekst]" custT="1"/>
      <dgm:spPr/>
      <dgm:t>
        <a:bodyPr/>
        <a:lstStyle/>
        <a:p>
          <a:r>
            <a:rPr lang="da-DK" sz="800" dirty="0">
              <a:solidFill>
                <a:schemeClr val="tx1"/>
              </a:solidFill>
            </a:rPr>
            <a:t>Afprøvning i ansøgt aktivitet</a:t>
          </a:r>
        </a:p>
      </dgm:t>
    </dgm:pt>
    <dgm:pt modelId="{52205C54-372B-4A14-A29F-37C4FED6E16A}" type="parTrans" cxnId="{514B37EF-3F23-4CCC-9784-502B2759E5F5}">
      <dgm:prSet/>
      <dgm:spPr/>
      <dgm:t>
        <a:bodyPr/>
        <a:lstStyle/>
        <a:p>
          <a:endParaRPr lang="da-DK"/>
        </a:p>
      </dgm:t>
    </dgm:pt>
    <dgm:pt modelId="{488F522D-6AF9-4F87-B094-4B068D9F1382}" type="sibTrans" cxnId="{514B37EF-3F23-4CCC-9784-502B2759E5F5}">
      <dgm:prSet/>
      <dgm:spPr/>
      <dgm:t>
        <a:bodyPr/>
        <a:lstStyle/>
        <a:p>
          <a:endParaRPr lang="da-DK"/>
        </a:p>
      </dgm:t>
    </dgm:pt>
    <dgm:pt modelId="{16E9F984-70BC-4ABD-A955-FDC1450437D8}">
      <dgm:prSet phldrT="[Tekst]" custT="1"/>
      <dgm:spPr/>
      <dgm:t>
        <a:bodyPr/>
        <a:lstStyle/>
        <a:p>
          <a:r>
            <a:rPr lang="da-DK" sz="800" dirty="0">
              <a:solidFill>
                <a:schemeClr val="tx1"/>
              </a:solidFill>
            </a:rPr>
            <a:t>Funktionsvurdering</a:t>
          </a:r>
        </a:p>
      </dgm:t>
    </dgm:pt>
    <dgm:pt modelId="{FD19FE1F-5661-4955-B7A5-F4DC06ABC2B3}" type="parTrans" cxnId="{1BF3EB1D-0C23-4416-8649-10FE80246F0F}">
      <dgm:prSet/>
      <dgm:spPr/>
      <dgm:t>
        <a:bodyPr/>
        <a:lstStyle/>
        <a:p>
          <a:endParaRPr lang="da-DK"/>
        </a:p>
      </dgm:t>
    </dgm:pt>
    <dgm:pt modelId="{4D39FC92-6809-4983-A0B8-9047C3D01934}" type="sibTrans" cxnId="{1BF3EB1D-0C23-4416-8649-10FE80246F0F}">
      <dgm:prSet/>
      <dgm:spPr/>
      <dgm:t>
        <a:bodyPr/>
        <a:lstStyle/>
        <a:p>
          <a:endParaRPr lang="da-DK"/>
        </a:p>
      </dgm:t>
    </dgm:pt>
    <dgm:pt modelId="{3AA6155D-FDB5-4C80-9A1A-6FD0D3942D76}">
      <dgm:prSet phldrT="[Tekst]" custT="1"/>
      <dgm:spPr/>
      <dgm:t>
        <a:bodyPr/>
        <a:lstStyle/>
        <a:p>
          <a:r>
            <a:rPr lang="da-DK" sz="800" dirty="0">
              <a:solidFill>
                <a:schemeClr val="tx1"/>
              </a:solidFill>
            </a:rPr>
            <a:t>Fokus på ressourcer</a:t>
          </a:r>
        </a:p>
      </dgm:t>
    </dgm:pt>
    <dgm:pt modelId="{985A6610-4EB7-4997-BD49-C27CBDD66102}" type="parTrans" cxnId="{B458A9B5-A877-40A4-925D-F94321A86339}">
      <dgm:prSet/>
      <dgm:spPr/>
      <dgm:t>
        <a:bodyPr/>
        <a:lstStyle/>
        <a:p>
          <a:endParaRPr lang="da-DK"/>
        </a:p>
      </dgm:t>
    </dgm:pt>
    <dgm:pt modelId="{CFDAC67A-6C51-41CB-AB0C-D9840E014B35}" type="sibTrans" cxnId="{B458A9B5-A877-40A4-925D-F94321A86339}">
      <dgm:prSet/>
      <dgm:spPr/>
      <dgm:t>
        <a:bodyPr/>
        <a:lstStyle/>
        <a:p>
          <a:endParaRPr lang="da-DK"/>
        </a:p>
      </dgm:t>
    </dgm:pt>
    <dgm:pt modelId="{8893DB2F-4508-4AAA-81B6-DD11D3B38394}">
      <dgm:prSet custT="1"/>
      <dgm:spPr/>
      <dgm:t>
        <a:bodyPr/>
        <a:lstStyle/>
        <a:p>
          <a:r>
            <a:rPr lang="da-DK" sz="800" dirty="0">
              <a:solidFill>
                <a:schemeClr val="tx1"/>
              </a:solidFill>
            </a:rPr>
            <a:t>Funktionsvurdering</a:t>
          </a:r>
        </a:p>
      </dgm:t>
    </dgm:pt>
    <dgm:pt modelId="{5FA33595-ED93-4075-A3A9-D334DCF8068B}" type="parTrans" cxnId="{81FC78F1-7018-4B3D-965D-717366F198FA}">
      <dgm:prSet/>
      <dgm:spPr/>
      <dgm:t>
        <a:bodyPr/>
        <a:lstStyle/>
        <a:p>
          <a:endParaRPr lang="da-DK"/>
        </a:p>
      </dgm:t>
    </dgm:pt>
    <dgm:pt modelId="{CD0CEE09-29A1-40DB-BDFC-75203D45DFC0}" type="sibTrans" cxnId="{81FC78F1-7018-4B3D-965D-717366F198FA}">
      <dgm:prSet/>
      <dgm:spPr/>
      <dgm:t>
        <a:bodyPr/>
        <a:lstStyle/>
        <a:p>
          <a:endParaRPr lang="da-DK"/>
        </a:p>
      </dgm:t>
    </dgm:pt>
    <dgm:pt modelId="{8D543427-EBA1-4761-9632-40BCB5ACA300}">
      <dgm:prSet custT="1"/>
      <dgm:spPr/>
      <dgm:t>
        <a:bodyPr/>
        <a:lstStyle/>
        <a:p>
          <a:r>
            <a:rPr lang="da-DK" sz="800" dirty="0">
              <a:solidFill>
                <a:schemeClr val="tx1"/>
              </a:solidFill>
            </a:rPr>
            <a:t>Aktivitetsanalyse</a:t>
          </a:r>
        </a:p>
      </dgm:t>
    </dgm:pt>
    <dgm:pt modelId="{97272605-BAC7-48D3-B858-04DACBE9CBAE}" type="parTrans" cxnId="{A9374119-2CCA-46BA-B7BB-EAFBAF0CE474}">
      <dgm:prSet/>
      <dgm:spPr/>
      <dgm:t>
        <a:bodyPr/>
        <a:lstStyle/>
        <a:p>
          <a:endParaRPr lang="da-DK"/>
        </a:p>
      </dgm:t>
    </dgm:pt>
    <dgm:pt modelId="{C09F670E-6822-4AE8-9336-285C5E729799}" type="sibTrans" cxnId="{A9374119-2CCA-46BA-B7BB-EAFBAF0CE474}">
      <dgm:prSet/>
      <dgm:spPr/>
      <dgm:t>
        <a:bodyPr/>
        <a:lstStyle/>
        <a:p>
          <a:endParaRPr lang="da-DK"/>
        </a:p>
      </dgm:t>
    </dgm:pt>
    <dgm:pt modelId="{1A520F25-7789-4EBE-B36F-47EE10876606}">
      <dgm:prSet custT="1"/>
      <dgm:spPr/>
      <dgm:t>
        <a:bodyPr/>
        <a:lstStyle/>
        <a:p>
          <a:r>
            <a:rPr lang="da-DK" sz="800" dirty="0">
              <a:solidFill>
                <a:schemeClr val="tx1"/>
              </a:solidFill>
            </a:rPr>
            <a:t>Dialog - motivation</a:t>
          </a:r>
        </a:p>
      </dgm:t>
    </dgm:pt>
    <dgm:pt modelId="{2D611F59-EACB-44B2-A0A6-D8989822CF28}" type="parTrans" cxnId="{340F5D31-D4F5-440B-87CF-3E8194B37D5A}">
      <dgm:prSet/>
      <dgm:spPr/>
      <dgm:t>
        <a:bodyPr/>
        <a:lstStyle/>
        <a:p>
          <a:endParaRPr lang="da-DK"/>
        </a:p>
      </dgm:t>
    </dgm:pt>
    <dgm:pt modelId="{8C8210E3-E7C1-4765-845A-17E6F4260798}" type="sibTrans" cxnId="{340F5D31-D4F5-440B-87CF-3E8194B37D5A}">
      <dgm:prSet/>
      <dgm:spPr/>
      <dgm:t>
        <a:bodyPr/>
        <a:lstStyle/>
        <a:p>
          <a:endParaRPr lang="da-DK"/>
        </a:p>
      </dgm:t>
    </dgm:pt>
    <dgm:pt modelId="{8F287614-A72D-4DDC-BA58-10FCC41379B1}">
      <dgm:prSet phldrT="[Tekst]" custT="1"/>
      <dgm:spPr/>
      <dgm:t>
        <a:bodyPr/>
        <a:lstStyle/>
        <a:p>
          <a:r>
            <a:rPr lang="da-DK" sz="800" dirty="0">
              <a:solidFill>
                <a:schemeClr val="tx1"/>
              </a:solidFill>
            </a:rPr>
            <a:t>Hjælp til delfunktioner</a:t>
          </a:r>
        </a:p>
      </dgm:t>
    </dgm:pt>
    <dgm:pt modelId="{2BBFC626-A90D-4BAD-9D4E-71C90A938A76}" type="parTrans" cxnId="{C6AB57B6-305E-446C-958F-161AFBB31E56}">
      <dgm:prSet/>
      <dgm:spPr/>
      <dgm:t>
        <a:bodyPr/>
        <a:lstStyle/>
        <a:p>
          <a:endParaRPr lang="da-DK"/>
        </a:p>
      </dgm:t>
    </dgm:pt>
    <dgm:pt modelId="{6E344628-0E4B-467D-B909-1D6A6D399789}" type="sibTrans" cxnId="{C6AB57B6-305E-446C-958F-161AFBB31E56}">
      <dgm:prSet/>
      <dgm:spPr/>
      <dgm:t>
        <a:bodyPr/>
        <a:lstStyle/>
        <a:p>
          <a:endParaRPr lang="da-DK"/>
        </a:p>
      </dgm:t>
    </dgm:pt>
    <dgm:pt modelId="{8F86C6AC-FCB7-49F1-BA2B-7CA1681196A4}">
      <dgm:prSet phldrT="[Tekst]" custT="1"/>
      <dgm:spPr/>
      <dgm:t>
        <a:bodyPr/>
        <a:lstStyle/>
        <a:p>
          <a:r>
            <a:rPr lang="da-DK" sz="800" dirty="0">
              <a:solidFill>
                <a:schemeClr val="tx1"/>
              </a:solidFill>
            </a:rPr>
            <a:t>Fokus på ressourcer</a:t>
          </a:r>
        </a:p>
      </dgm:t>
    </dgm:pt>
    <dgm:pt modelId="{E9A9252B-6306-4751-A7B3-20D86128A38C}" type="parTrans" cxnId="{3E4AADA4-D61A-4BF3-9840-15846B8AF260}">
      <dgm:prSet/>
      <dgm:spPr/>
      <dgm:t>
        <a:bodyPr/>
        <a:lstStyle/>
        <a:p>
          <a:endParaRPr lang="da-DK"/>
        </a:p>
      </dgm:t>
    </dgm:pt>
    <dgm:pt modelId="{E0D6FFA6-9108-427F-94FE-D9B9C73AA66B}" type="sibTrans" cxnId="{3E4AADA4-D61A-4BF3-9840-15846B8AF260}">
      <dgm:prSet/>
      <dgm:spPr/>
      <dgm:t>
        <a:bodyPr/>
        <a:lstStyle/>
        <a:p>
          <a:endParaRPr lang="da-DK"/>
        </a:p>
      </dgm:t>
    </dgm:pt>
    <dgm:pt modelId="{9132C142-3EB3-4E7E-8851-DB6F9C8545BC}">
      <dgm:prSet phldrT="[Tekst]" custT="1"/>
      <dgm:spPr/>
      <dgm:t>
        <a:bodyPr/>
        <a:lstStyle/>
        <a:p>
          <a:r>
            <a:rPr lang="da-DK" sz="800" dirty="0">
              <a:solidFill>
                <a:schemeClr val="tx1"/>
              </a:solidFill>
            </a:rPr>
            <a:t>Fokus på ressourcer</a:t>
          </a:r>
        </a:p>
      </dgm:t>
    </dgm:pt>
    <dgm:pt modelId="{76AC255E-A63F-4AD6-BB08-081EC0177C4A}" type="parTrans" cxnId="{AB2CAFAD-1D20-441A-A0A8-5B2747826E5F}">
      <dgm:prSet/>
      <dgm:spPr/>
      <dgm:t>
        <a:bodyPr/>
        <a:lstStyle/>
        <a:p>
          <a:endParaRPr lang="da-DK"/>
        </a:p>
      </dgm:t>
    </dgm:pt>
    <dgm:pt modelId="{4428F380-4FBE-45FD-8DA5-A9DD7F5DDEA0}" type="sibTrans" cxnId="{AB2CAFAD-1D20-441A-A0A8-5B2747826E5F}">
      <dgm:prSet/>
      <dgm:spPr/>
      <dgm:t>
        <a:bodyPr/>
        <a:lstStyle/>
        <a:p>
          <a:endParaRPr lang="da-DK"/>
        </a:p>
      </dgm:t>
    </dgm:pt>
    <dgm:pt modelId="{9D7D96C8-BB3B-411B-8BB4-5361BBDB82D0}">
      <dgm:prSet phldrT="[Tekst]" custT="1"/>
      <dgm:spPr/>
      <dgm:t>
        <a:bodyPr/>
        <a:lstStyle/>
        <a:p>
          <a:r>
            <a:rPr lang="da-DK" sz="800" b="0" dirty="0">
              <a:solidFill>
                <a:schemeClr val="tx1"/>
              </a:solidFill>
            </a:rPr>
            <a:t>Vende i døren</a:t>
          </a:r>
        </a:p>
      </dgm:t>
    </dgm:pt>
    <dgm:pt modelId="{11AA3BF5-BE0D-494C-B206-997D2F4479E3}" type="parTrans" cxnId="{42570716-1779-4CCE-85BF-E0153B0B12D7}">
      <dgm:prSet/>
      <dgm:spPr/>
      <dgm:t>
        <a:bodyPr/>
        <a:lstStyle/>
        <a:p>
          <a:endParaRPr lang="da-DK"/>
        </a:p>
      </dgm:t>
    </dgm:pt>
    <dgm:pt modelId="{F1E4341B-BE26-4FD1-B7EF-30C2B7E91008}" type="sibTrans" cxnId="{42570716-1779-4CCE-85BF-E0153B0B12D7}">
      <dgm:prSet/>
      <dgm:spPr/>
      <dgm:t>
        <a:bodyPr/>
        <a:lstStyle/>
        <a:p>
          <a:endParaRPr lang="da-DK"/>
        </a:p>
      </dgm:t>
    </dgm:pt>
    <dgm:pt modelId="{11386BE1-2DDD-4950-8B3D-62D71A4A8232}">
      <dgm:prSet phldrT="[Tekst]" custT="1"/>
      <dgm:spPr/>
      <dgm:t>
        <a:bodyPr/>
        <a:lstStyle/>
        <a:p>
          <a:r>
            <a:rPr lang="da-DK" sz="800" dirty="0">
              <a:solidFill>
                <a:schemeClr val="tx1"/>
              </a:solidFill>
            </a:rPr>
            <a:t>Individuel konkret vurdering</a:t>
          </a:r>
        </a:p>
      </dgm:t>
    </dgm:pt>
    <dgm:pt modelId="{BFC64316-CD21-4F6C-A90A-75FC119388D7}" type="parTrans" cxnId="{81DD1E4A-3EDC-4E2D-8E38-26FFA3707FB4}">
      <dgm:prSet/>
      <dgm:spPr/>
      <dgm:t>
        <a:bodyPr/>
        <a:lstStyle/>
        <a:p>
          <a:endParaRPr lang="da-DK"/>
        </a:p>
      </dgm:t>
    </dgm:pt>
    <dgm:pt modelId="{ACD5FBFE-D006-4BEF-9698-439AD6FFBCF8}" type="sibTrans" cxnId="{81DD1E4A-3EDC-4E2D-8E38-26FFA3707FB4}">
      <dgm:prSet/>
      <dgm:spPr/>
      <dgm:t>
        <a:bodyPr/>
        <a:lstStyle/>
        <a:p>
          <a:endParaRPr lang="da-DK"/>
        </a:p>
      </dgm:t>
    </dgm:pt>
    <dgm:pt modelId="{FFFFD738-7A65-4722-B438-995C9FD1F3F0}">
      <dgm:prSet phldrT="[Tekst]" custT="1"/>
      <dgm:spPr/>
      <dgm:t>
        <a:bodyPr/>
        <a:lstStyle/>
        <a:p>
          <a:r>
            <a:rPr lang="da-DK" sz="800" dirty="0">
              <a:solidFill>
                <a:schemeClr val="tx1"/>
              </a:solidFill>
            </a:rPr>
            <a:t>Sikrer kvalitet i indhold</a:t>
          </a:r>
        </a:p>
      </dgm:t>
    </dgm:pt>
    <dgm:pt modelId="{5BA6F9D0-DCB8-4C50-A672-66B314304E76}" type="parTrans" cxnId="{4F472127-EBE4-4E38-84B9-3BEF29EF3691}">
      <dgm:prSet/>
      <dgm:spPr/>
      <dgm:t>
        <a:bodyPr/>
        <a:lstStyle/>
        <a:p>
          <a:endParaRPr lang="da-DK"/>
        </a:p>
      </dgm:t>
    </dgm:pt>
    <dgm:pt modelId="{40E54857-915E-4545-B7C7-B855BC9E3BF2}" type="sibTrans" cxnId="{4F472127-EBE4-4E38-84B9-3BEF29EF3691}">
      <dgm:prSet/>
      <dgm:spPr/>
      <dgm:t>
        <a:bodyPr/>
        <a:lstStyle/>
        <a:p>
          <a:endParaRPr lang="da-DK"/>
        </a:p>
      </dgm:t>
    </dgm:pt>
    <dgm:pt modelId="{D96D8838-74E3-43D5-8A5C-A4628785D304}">
      <dgm:prSet phldrT="[Tekst]" custT="1"/>
      <dgm:spPr/>
      <dgm:t>
        <a:bodyPr/>
        <a:lstStyle/>
        <a:p>
          <a:r>
            <a:rPr lang="da-DK" sz="800" dirty="0">
              <a:solidFill>
                <a:schemeClr val="tx1"/>
              </a:solidFill>
            </a:rPr>
            <a:t>Genkendelighed</a:t>
          </a:r>
        </a:p>
      </dgm:t>
    </dgm:pt>
    <dgm:pt modelId="{964F6B77-91C5-45EA-98AF-1671D6ED7283}" type="parTrans" cxnId="{45A28D17-896D-45C6-AC4B-B66C11B02F73}">
      <dgm:prSet/>
      <dgm:spPr/>
      <dgm:t>
        <a:bodyPr/>
        <a:lstStyle/>
        <a:p>
          <a:endParaRPr lang="da-DK"/>
        </a:p>
      </dgm:t>
    </dgm:pt>
    <dgm:pt modelId="{9772D90C-B101-48CF-8F0B-81A5F67AF69B}" type="sibTrans" cxnId="{45A28D17-896D-45C6-AC4B-B66C11B02F73}">
      <dgm:prSet/>
      <dgm:spPr/>
      <dgm:t>
        <a:bodyPr/>
        <a:lstStyle/>
        <a:p>
          <a:endParaRPr lang="da-DK"/>
        </a:p>
      </dgm:t>
    </dgm:pt>
    <dgm:pt modelId="{37FE01B1-AF0F-4DAF-ADC6-40C29CBDB196}">
      <dgm:prSet phldrT="[Tekst]" custT="1"/>
      <dgm:spPr/>
      <dgm:t>
        <a:bodyPr/>
        <a:lstStyle/>
        <a:p>
          <a:r>
            <a:rPr lang="da-DK" sz="800" dirty="0">
              <a:solidFill>
                <a:schemeClr val="tx1"/>
              </a:solidFill>
            </a:rPr>
            <a:t>Fokus på ressourcer</a:t>
          </a:r>
        </a:p>
      </dgm:t>
    </dgm:pt>
    <dgm:pt modelId="{0A32E90B-272E-4EAB-8239-A5F00F12B4AB}" type="parTrans" cxnId="{C3F91070-EDB7-453E-8687-8D1C9CD1E97A}">
      <dgm:prSet/>
      <dgm:spPr/>
      <dgm:t>
        <a:bodyPr/>
        <a:lstStyle/>
        <a:p>
          <a:endParaRPr lang="da-DK"/>
        </a:p>
      </dgm:t>
    </dgm:pt>
    <dgm:pt modelId="{A4AFF276-C49F-484F-AF61-D7F9CECC4C3E}" type="sibTrans" cxnId="{C3F91070-EDB7-453E-8687-8D1C9CD1E97A}">
      <dgm:prSet/>
      <dgm:spPr/>
      <dgm:t>
        <a:bodyPr/>
        <a:lstStyle/>
        <a:p>
          <a:endParaRPr lang="da-DK"/>
        </a:p>
      </dgm:t>
    </dgm:pt>
    <dgm:pt modelId="{7B4BBD22-316E-48FA-BB17-3BAA63F1E1F7}">
      <dgm:prSet phldrT="[Tekst]" custT="1"/>
      <dgm:spPr/>
      <dgm:t>
        <a:bodyPr/>
        <a:lstStyle/>
        <a:p>
          <a:r>
            <a:rPr lang="da-DK" sz="800" dirty="0">
              <a:solidFill>
                <a:schemeClr val="tx1"/>
              </a:solidFill>
            </a:rPr>
            <a:t>Hvad kan borger?</a:t>
          </a:r>
        </a:p>
      </dgm:t>
    </dgm:pt>
    <dgm:pt modelId="{578BC1FD-945C-425D-94D4-EFF26C09463B}" type="parTrans" cxnId="{DDD7344A-6A3C-4AF3-9E9E-44C79F52D1F3}">
      <dgm:prSet/>
      <dgm:spPr/>
      <dgm:t>
        <a:bodyPr/>
        <a:lstStyle/>
        <a:p>
          <a:endParaRPr lang="da-DK"/>
        </a:p>
      </dgm:t>
    </dgm:pt>
    <dgm:pt modelId="{F6F8BC07-468C-46D0-8157-DF674C4D1222}" type="sibTrans" cxnId="{DDD7344A-6A3C-4AF3-9E9E-44C79F52D1F3}">
      <dgm:prSet/>
      <dgm:spPr/>
      <dgm:t>
        <a:bodyPr/>
        <a:lstStyle/>
        <a:p>
          <a:endParaRPr lang="da-DK"/>
        </a:p>
      </dgm:t>
    </dgm:pt>
    <dgm:pt modelId="{960FC258-EE2A-4015-85EB-B3B3C2276178}">
      <dgm:prSet phldrT="[Tekst]" custT="1"/>
      <dgm:spPr/>
      <dgm:t>
        <a:bodyPr/>
        <a:lstStyle/>
        <a:p>
          <a:r>
            <a:rPr lang="da-DK" sz="800" dirty="0">
              <a:solidFill>
                <a:schemeClr val="tx1"/>
              </a:solidFill>
            </a:rPr>
            <a:t>Observation på hjemmebesøg</a:t>
          </a:r>
        </a:p>
      </dgm:t>
    </dgm:pt>
    <dgm:pt modelId="{BE923013-5347-483B-86CA-363DA87233AE}" type="parTrans" cxnId="{0EB3E2D8-B55F-4E65-93D4-EB39566707CC}">
      <dgm:prSet/>
      <dgm:spPr/>
      <dgm:t>
        <a:bodyPr/>
        <a:lstStyle/>
        <a:p>
          <a:endParaRPr lang="da-DK"/>
        </a:p>
      </dgm:t>
    </dgm:pt>
    <dgm:pt modelId="{305B3AC0-2950-4EE3-839C-57FA371A52F8}" type="sibTrans" cxnId="{0EB3E2D8-B55F-4E65-93D4-EB39566707CC}">
      <dgm:prSet/>
      <dgm:spPr/>
      <dgm:t>
        <a:bodyPr/>
        <a:lstStyle/>
        <a:p>
          <a:endParaRPr lang="da-DK"/>
        </a:p>
      </dgm:t>
    </dgm:pt>
    <dgm:pt modelId="{A7E63C6B-4A92-43BC-8CEC-FFA4FDAD4F61}">
      <dgm:prSet phldrT="[Tekst]" custT="1"/>
      <dgm:spPr/>
      <dgm:t>
        <a:bodyPr/>
        <a:lstStyle/>
        <a:p>
          <a:r>
            <a:rPr lang="da-DK" sz="800" dirty="0">
              <a:solidFill>
                <a:schemeClr val="tx1"/>
              </a:solidFill>
            </a:rPr>
            <a:t>Dialog og motivation</a:t>
          </a:r>
          <a:br>
            <a:rPr lang="da-DK" sz="800" dirty="0">
              <a:solidFill>
                <a:schemeClr val="tx1"/>
              </a:solidFill>
            </a:rPr>
          </a:br>
          <a:r>
            <a:rPr lang="da-DK" sz="800" dirty="0">
              <a:solidFill>
                <a:schemeClr val="tx1"/>
              </a:solidFill>
            </a:rPr>
            <a:t>Sæt ‘langt lys på’</a:t>
          </a:r>
        </a:p>
      </dgm:t>
    </dgm:pt>
    <dgm:pt modelId="{CAFE1DF7-BF51-4D73-BC93-7CB159479B93}" type="parTrans" cxnId="{74C56E96-6803-447B-BF1F-C670F63E639F}">
      <dgm:prSet/>
      <dgm:spPr/>
      <dgm:t>
        <a:bodyPr/>
        <a:lstStyle/>
        <a:p>
          <a:endParaRPr lang="da-DK"/>
        </a:p>
      </dgm:t>
    </dgm:pt>
    <dgm:pt modelId="{C872736E-6882-4AE7-8D8A-136E8DCDA6BB}" type="sibTrans" cxnId="{74C56E96-6803-447B-BF1F-C670F63E639F}">
      <dgm:prSet/>
      <dgm:spPr/>
      <dgm:t>
        <a:bodyPr/>
        <a:lstStyle/>
        <a:p>
          <a:endParaRPr lang="da-DK"/>
        </a:p>
      </dgm:t>
    </dgm:pt>
    <dgm:pt modelId="{2AF8E8BE-BE93-48C5-A4A2-BB8041966CF8}">
      <dgm:prSet custT="1"/>
      <dgm:spPr/>
      <dgm:t>
        <a:bodyPr/>
        <a:lstStyle/>
        <a:p>
          <a:r>
            <a:rPr lang="da-DK" sz="800" dirty="0">
              <a:solidFill>
                <a:schemeClr val="tx1"/>
              </a:solidFill>
            </a:rPr>
            <a:t>Evt. midlertidig rehabiliterende / kompenserende  hjælp fra plejen</a:t>
          </a:r>
        </a:p>
      </dgm:t>
    </dgm:pt>
    <dgm:pt modelId="{9268D5D6-1912-42BF-BCC8-C0E02BF591BE}" type="sibTrans" cxnId="{425247C7-0262-4672-A9E6-1555482E0B70}">
      <dgm:prSet/>
      <dgm:spPr/>
      <dgm:t>
        <a:bodyPr/>
        <a:lstStyle/>
        <a:p>
          <a:endParaRPr lang="da-DK"/>
        </a:p>
      </dgm:t>
    </dgm:pt>
    <dgm:pt modelId="{609FE446-4FF2-4471-95CC-43FE363BE26D}" type="parTrans" cxnId="{425247C7-0262-4672-A9E6-1555482E0B70}">
      <dgm:prSet/>
      <dgm:spPr/>
      <dgm:t>
        <a:bodyPr/>
        <a:lstStyle/>
        <a:p>
          <a:endParaRPr lang="da-DK"/>
        </a:p>
      </dgm:t>
    </dgm:pt>
    <dgm:pt modelId="{8E6E4389-A35E-4E52-A690-FED6AD1A873B}" type="pres">
      <dgm:prSet presAssocID="{49F0B796-572E-4474-819A-24D770EA385F}" presName="linearFlow" presStyleCnt="0">
        <dgm:presLayoutVars>
          <dgm:dir/>
          <dgm:animLvl val="lvl"/>
          <dgm:resizeHandles val="exact"/>
        </dgm:presLayoutVars>
      </dgm:prSet>
      <dgm:spPr/>
    </dgm:pt>
    <dgm:pt modelId="{659E225C-0BB5-4EE1-A7CE-B1B188421941}" type="pres">
      <dgm:prSet presAssocID="{726AC124-438C-4EF8-9C13-AA1706F02693}" presName="composite" presStyleCnt="0"/>
      <dgm:spPr/>
    </dgm:pt>
    <dgm:pt modelId="{9ACB9BBE-571F-4241-8FF2-DEB9C09B92EC}" type="pres">
      <dgm:prSet presAssocID="{726AC124-438C-4EF8-9C13-AA1706F02693}" presName="parTx" presStyleLbl="node1" presStyleIdx="0" presStyleCnt="7">
        <dgm:presLayoutVars>
          <dgm:chMax val="0"/>
          <dgm:chPref val="0"/>
          <dgm:bulletEnabled val="1"/>
        </dgm:presLayoutVars>
      </dgm:prSet>
      <dgm:spPr/>
    </dgm:pt>
    <dgm:pt modelId="{D3122646-531E-4257-9153-9CAF2AB2A532}" type="pres">
      <dgm:prSet presAssocID="{726AC124-438C-4EF8-9C13-AA1706F02693}" presName="parSh" presStyleLbl="node1" presStyleIdx="0" presStyleCnt="7" custScaleX="147860"/>
      <dgm:spPr/>
    </dgm:pt>
    <dgm:pt modelId="{4E97BE9F-7762-46E0-AE64-6F6187ECC12E}" type="pres">
      <dgm:prSet presAssocID="{726AC124-438C-4EF8-9C13-AA1706F02693}" presName="desTx" presStyleLbl="fgAcc1" presStyleIdx="0" presStyleCnt="7" custScaleX="106175">
        <dgm:presLayoutVars>
          <dgm:bulletEnabled val="1"/>
        </dgm:presLayoutVars>
      </dgm:prSet>
      <dgm:spPr/>
    </dgm:pt>
    <dgm:pt modelId="{63674F44-1A2A-4B4C-A8E6-36C5BD985EBE}" type="pres">
      <dgm:prSet presAssocID="{3BA09F20-02F9-4572-AF7D-870E9F789B7E}" presName="sibTrans" presStyleLbl="sibTrans2D1" presStyleIdx="0" presStyleCnt="6"/>
      <dgm:spPr/>
    </dgm:pt>
    <dgm:pt modelId="{9C2DB978-D469-41AF-AB3C-35A092B49199}" type="pres">
      <dgm:prSet presAssocID="{3BA09F20-02F9-4572-AF7D-870E9F789B7E}" presName="connTx" presStyleLbl="sibTrans2D1" presStyleIdx="0" presStyleCnt="6"/>
      <dgm:spPr/>
    </dgm:pt>
    <dgm:pt modelId="{3AB56020-0B03-4D1C-AD3F-4A7D2F7795C9}" type="pres">
      <dgm:prSet presAssocID="{7AABC84B-6F47-41C3-9060-D23641AF32CB}" presName="composite" presStyleCnt="0"/>
      <dgm:spPr/>
    </dgm:pt>
    <dgm:pt modelId="{F975A713-CFB8-4D47-A2F6-3EF4487B5489}" type="pres">
      <dgm:prSet presAssocID="{7AABC84B-6F47-41C3-9060-D23641AF32CB}" presName="parTx" presStyleLbl="node1" presStyleIdx="0" presStyleCnt="7">
        <dgm:presLayoutVars>
          <dgm:chMax val="0"/>
          <dgm:chPref val="0"/>
          <dgm:bulletEnabled val="1"/>
        </dgm:presLayoutVars>
      </dgm:prSet>
      <dgm:spPr/>
    </dgm:pt>
    <dgm:pt modelId="{9C3422BA-E66C-4836-88C7-8734899F8A65}" type="pres">
      <dgm:prSet presAssocID="{7AABC84B-6F47-41C3-9060-D23641AF32CB}" presName="parSh" presStyleLbl="node1" presStyleIdx="1" presStyleCnt="7" custScaleX="132482"/>
      <dgm:spPr/>
    </dgm:pt>
    <dgm:pt modelId="{4AC9A9FA-36BF-4CE5-8B1D-070ECAB3BE8B}" type="pres">
      <dgm:prSet presAssocID="{7AABC84B-6F47-41C3-9060-D23641AF32CB}" presName="desTx" presStyleLbl="fgAcc1" presStyleIdx="1" presStyleCnt="7" custScaleX="127947" custLinFactNeighborY="1264">
        <dgm:presLayoutVars>
          <dgm:bulletEnabled val="1"/>
        </dgm:presLayoutVars>
      </dgm:prSet>
      <dgm:spPr/>
    </dgm:pt>
    <dgm:pt modelId="{F0CD76FA-DB15-4483-A1FE-75F0EFE3147C}" type="pres">
      <dgm:prSet presAssocID="{5E68B5F4-B6CB-402A-8524-A166D86113ED}" presName="sibTrans" presStyleLbl="sibTrans2D1" presStyleIdx="1" presStyleCnt="6"/>
      <dgm:spPr/>
    </dgm:pt>
    <dgm:pt modelId="{1FD9EBA7-3F6C-46E2-A420-001D8AB93F12}" type="pres">
      <dgm:prSet presAssocID="{5E68B5F4-B6CB-402A-8524-A166D86113ED}" presName="connTx" presStyleLbl="sibTrans2D1" presStyleIdx="1" presStyleCnt="6"/>
      <dgm:spPr/>
    </dgm:pt>
    <dgm:pt modelId="{2D216224-3488-4994-BEE8-EA5CF089509B}" type="pres">
      <dgm:prSet presAssocID="{1D8D404C-38EF-434D-9FEE-177653920153}" presName="composite" presStyleCnt="0"/>
      <dgm:spPr/>
    </dgm:pt>
    <dgm:pt modelId="{F4085243-3C22-4291-B4B0-121ACE55A920}" type="pres">
      <dgm:prSet presAssocID="{1D8D404C-38EF-434D-9FEE-177653920153}" presName="parTx" presStyleLbl="node1" presStyleIdx="1" presStyleCnt="7">
        <dgm:presLayoutVars>
          <dgm:chMax val="0"/>
          <dgm:chPref val="0"/>
          <dgm:bulletEnabled val="1"/>
        </dgm:presLayoutVars>
      </dgm:prSet>
      <dgm:spPr/>
    </dgm:pt>
    <dgm:pt modelId="{CA8549E1-71F4-455D-84FB-F40CBBFAD7F8}" type="pres">
      <dgm:prSet presAssocID="{1D8D404C-38EF-434D-9FEE-177653920153}" presName="parSh" presStyleLbl="node1" presStyleIdx="2" presStyleCnt="7" custScaleX="131448"/>
      <dgm:spPr/>
    </dgm:pt>
    <dgm:pt modelId="{1D1C6F43-642F-4244-84B5-111CDFCD603D}" type="pres">
      <dgm:prSet presAssocID="{1D8D404C-38EF-434D-9FEE-177653920153}" presName="desTx" presStyleLbl="fgAcc1" presStyleIdx="2" presStyleCnt="7" custScaleX="103581" custLinFactNeighborX="-3541" custLinFactNeighborY="1575">
        <dgm:presLayoutVars>
          <dgm:bulletEnabled val="1"/>
        </dgm:presLayoutVars>
      </dgm:prSet>
      <dgm:spPr/>
    </dgm:pt>
    <dgm:pt modelId="{DB8F007A-64C3-4BCC-BF00-683C436D042F}" type="pres">
      <dgm:prSet presAssocID="{58F27330-DEAC-4DFC-8615-2F18CB8C5270}" presName="sibTrans" presStyleLbl="sibTrans2D1" presStyleIdx="2" presStyleCnt="6"/>
      <dgm:spPr/>
    </dgm:pt>
    <dgm:pt modelId="{756C0BA8-D6D3-44D9-A3CE-3EF847E71C77}" type="pres">
      <dgm:prSet presAssocID="{58F27330-DEAC-4DFC-8615-2F18CB8C5270}" presName="connTx" presStyleLbl="sibTrans2D1" presStyleIdx="2" presStyleCnt="6"/>
      <dgm:spPr/>
    </dgm:pt>
    <dgm:pt modelId="{3B870834-041E-46BB-B72A-9A0C3BFB1117}" type="pres">
      <dgm:prSet presAssocID="{571C22A7-F894-4F0C-9B47-7D2EABA8D53A}" presName="composite" presStyleCnt="0"/>
      <dgm:spPr/>
    </dgm:pt>
    <dgm:pt modelId="{787FC94E-EAAA-452C-9320-FA178F815AD5}" type="pres">
      <dgm:prSet presAssocID="{571C22A7-F894-4F0C-9B47-7D2EABA8D53A}" presName="parTx" presStyleLbl="node1" presStyleIdx="2" presStyleCnt="7">
        <dgm:presLayoutVars>
          <dgm:chMax val="0"/>
          <dgm:chPref val="0"/>
          <dgm:bulletEnabled val="1"/>
        </dgm:presLayoutVars>
      </dgm:prSet>
      <dgm:spPr/>
    </dgm:pt>
    <dgm:pt modelId="{9476C24C-EB83-4C07-86F3-47AEE7E88238}" type="pres">
      <dgm:prSet presAssocID="{571C22A7-F894-4F0C-9B47-7D2EABA8D53A}" presName="parSh" presStyleLbl="node1" presStyleIdx="3" presStyleCnt="7"/>
      <dgm:spPr/>
    </dgm:pt>
    <dgm:pt modelId="{5D66FE6D-8509-4830-8B6C-0A76E3A817FB}" type="pres">
      <dgm:prSet presAssocID="{571C22A7-F894-4F0C-9B47-7D2EABA8D53A}" presName="desTx" presStyleLbl="fgAcc1" presStyleIdx="3" presStyleCnt="7" custScaleX="143391">
        <dgm:presLayoutVars>
          <dgm:bulletEnabled val="1"/>
        </dgm:presLayoutVars>
      </dgm:prSet>
      <dgm:spPr/>
    </dgm:pt>
    <dgm:pt modelId="{D19DBCDB-E034-4EAE-B0FF-FB1E97284649}" type="pres">
      <dgm:prSet presAssocID="{E9D3165A-D843-4555-9BD9-DB1279802CAA}" presName="sibTrans" presStyleLbl="sibTrans2D1" presStyleIdx="3" presStyleCnt="6"/>
      <dgm:spPr/>
    </dgm:pt>
    <dgm:pt modelId="{7BF059DF-7DBD-4021-AEB2-855714F3D634}" type="pres">
      <dgm:prSet presAssocID="{E9D3165A-D843-4555-9BD9-DB1279802CAA}" presName="connTx" presStyleLbl="sibTrans2D1" presStyleIdx="3" presStyleCnt="6"/>
      <dgm:spPr/>
    </dgm:pt>
    <dgm:pt modelId="{06BEB56D-5D8A-4168-A1E9-DC1FC717E0CC}" type="pres">
      <dgm:prSet presAssocID="{33AA4BAE-D90F-4719-A310-9EEF2CDBEAA9}" presName="composite" presStyleCnt="0"/>
      <dgm:spPr/>
    </dgm:pt>
    <dgm:pt modelId="{E8C32AF7-E74B-426A-9A59-CC43649129D5}" type="pres">
      <dgm:prSet presAssocID="{33AA4BAE-D90F-4719-A310-9EEF2CDBEAA9}" presName="parTx" presStyleLbl="node1" presStyleIdx="3" presStyleCnt="7">
        <dgm:presLayoutVars>
          <dgm:chMax val="0"/>
          <dgm:chPref val="0"/>
          <dgm:bulletEnabled val="1"/>
        </dgm:presLayoutVars>
      </dgm:prSet>
      <dgm:spPr/>
    </dgm:pt>
    <dgm:pt modelId="{AE266E62-E4E0-49D8-B066-AEF6764F5F7C}" type="pres">
      <dgm:prSet presAssocID="{33AA4BAE-D90F-4719-A310-9EEF2CDBEAA9}" presName="parSh" presStyleLbl="node1" presStyleIdx="4" presStyleCnt="7" custScaleX="141894"/>
      <dgm:spPr/>
    </dgm:pt>
    <dgm:pt modelId="{C2D6C842-1382-40D3-B9FB-CCD0A5643FDF}" type="pres">
      <dgm:prSet presAssocID="{33AA4BAE-D90F-4719-A310-9EEF2CDBEAA9}" presName="desTx" presStyleLbl="fgAcc1" presStyleIdx="4" presStyleCnt="7">
        <dgm:presLayoutVars>
          <dgm:bulletEnabled val="1"/>
        </dgm:presLayoutVars>
      </dgm:prSet>
      <dgm:spPr/>
    </dgm:pt>
    <dgm:pt modelId="{45FE347C-F4FC-47E7-91B6-A57FD85AB4A4}" type="pres">
      <dgm:prSet presAssocID="{1C3C0178-D9A6-483C-A1C1-EF49B7684C7C}" presName="sibTrans" presStyleLbl="sibTrans2D1" presStyleIdx="4" presStyleCnt="6"/>
      <dgm:spPr/>
    </dgm:pt>
    <dgm:pt modelId="{69348474-B986-4315-A449-9E1BA54A65A7}" type="pres">
      <dgm:prSet presAssocID="{1C3C0178-D9A6-483C-A1C1-EF49B7684C7C}" presName="connTx" presStyleLbl="sibTrans2D1" presStyleIdx="4" presStyleCnt="6"/>
      <dgm:spPr/>
    </dgm:pt>
    <dgm:pt modelId="{DC748ED4-6E01-42B9-9537-09C1E44BC075}" type="pres">
      <dgm:prSet presAssocID="{AA5E8D50-7072-44DD-96B6-83677528F447}" presName="composite" presStyleCnt="0"/>
      <dgm:spPr/>
    </dgm:pt>
    <dgm:pt modelId="{EE4B3EE6-854D-4350-8709-DE5F184F37F2}" type="pres">
      <dgm:prSet presAssocID="{AA5E8D50-7072-44DD-96B6-83677528F447}" presName="parTx" presStyleLbl="node1" presStyleIdx="4" presStyleCnt="7">
        <dgm:presLayoutVars>
          <dgm:chMax val="0"/>
          <dgm:chPref val="0"/>
          <dgm:bulletEnabled val="1"/>
        </dgm:presLayoutVars>
      </dgm:prSet>
      <dgm:spPr/>
    </dgm:pt>
    <dgm:pt modelId="{67A2030E-6E85-4E61-A1D4-2E11F3F12DEB}" type="pres">
      <dgm:prSet presAssocID="{AA5E8D50-7072-44DD-96B6-83677528F447}" presName="parSh" presStyleLbl="node1" presStyleIdx="5" presStyleCnt="7" custScaleX="130617" custScaleY="100541"/>
      <dgm:spPr/>
    </dgm:pt>
    <dgm:pt modelId="{9C557831-A6C7-49FE-B32F-8F6B6B9C5E42}" type="pres">
      <dgm:prSet presAssocID="{AA5E8D50-7072-44DD-96B6-83677528F447}" presName="desTx" presStyleLbl="fgAcc1" presStyleIdx="5" presStyleCnt="7" custScaleX="106190">
        <dgm:presLayoutVars>
          <dgm:bulletEnabled val="1"/>
        </dgm:presLayoutVars>
      </dgm:prSet>
      <dgm:spPr/>
    </dgm:pt>
    <dgm:pt modelId="{C91C68F2-150E-445C-BDB7-0BF523F7C579}" type="pres">
      <dgm:prSet presAssocID="{42A6AB40-3FD9-4C86-AD45-CACDF68DD602}" presName="sibTrans" presStyleLbl="sibTrans2D1" presStyleIdx="5" presStyleCnt="6"/>
      <dgm:spPr/>
    </dgm:pt>
    <dgm:pt modelId="{D4335D5C-1CEB-4947-A3AC-D8AB65388915}" type="pres">
      <dgm:prSet presAssocID="{42A6AB40-3FD9-4C86-AD45-CACDF68DD602}" presName="connTx" presStyleLbl="sibTrans2D1" presStyleIdx="5" presStyleCnt="6"/>
      <dgm:spPr/>
    </dgm:pt>
    <dgm:pt modelId="{74B4D549-DBBA-4D8F-BA60-568E56745E6E}" type="pres">
      <dgm:prSet presAssocID="{11A4A74D-F37D-4324-9F76-494BFFDA3420}" presName="composite" presStyleCnt="0"/>
      <dgm:spPr/>
    </dgm:pt>
    <dgm:pt modelId="{47B275AF-17FB-42B0-BC04-23D73839CC1B}" type="pres">
      <dgm:prSet presAssocID="{11A4A74D-F37D-4324-9F76-494BFFDA3420}" presName="parTx" presStyleLbl="node1" presStyleIdx="5" presStyleCnt="7">
        <dgm:presLayoutVars>
          <dgm:chMax val="0"/>
          <dgm:chPref val="0"/>
          <dgm:bulletEnabled val="1"/>
        </dgm:presLayoutVars>
      </dgm:prSet>
      <dgm:spPr/>
    </dgm:pt>
    <dgm:pt modelId="{EC3F98E9-D7ED-4165-8425-D68F9D39CF89}" type="pres">
      <dgm:prSet presAssocID="{11A4A74D-F37D-4324-9F76-494BFFDA3420}" presName="parSh" presStyleLbl="node1" presStyleIdx="6" presStyleCnt="7" custScaleY="140458"/>
      <dgm:spPr/>
    </dgm:pt>
    <dgm:pt modelId="{1C70140D-018B-4E01-88DF-51C8A83128DC}" type="pres">
      <dgm:prSet presAssocID="{11A4A74D-F37D-4324-9F76-494BFFDA3420}" presName="desTx" presStyleLbl="fgAcc1" presStyleIdx="6" presStyleCnt="7" custLinFactNeighborX="-9784" custLinFactNeighborY="1517">
        <dgm:presLayoutVars>
          <dgm:bulletEnabled val="1"/>
        </dgm:presLayoutVars>
      </dgm:prSet>
      <dgm:spPr/>
    </dgm:pt>
  </dgm:ptLst>
  <dgm:cxnLst>
    <dgm:cxn modelId="{E23B6003-6190-46A6-975F-12F60680F04C}" type="presOf" srcId="{37FE01B1-AF0F-4DAF-ADC6-40C29CBDB196}" destId="{9C557831-A6C7-49FE-B32F-8F6B6B9C5E42}" srcOrd="0" destOrd="4" presId="urn:microsoft.com/office/officeart/2005/8/layout/process3"/>
    <dgm:cxn modelId="{8E15DF03-C17E-47B9-AC1C-6E77D13C0B9D}" type="presOf" srcId="{DA6B43F9-AC30-42F4-8F93-FE9352C0FE40}" destId="{5D66FE6D-8509-4830-8B6C-0A76E3A817FB}" srcOrd="0" destOrd="4" presId="urn:microsoft.com/office/officeart/2005/8/layout/process3"/>
    <dgm:cxn modelId="{BD27E406-88AA-4B39-A0C2-05A914905D2C}" type="presOf" srcId="{11A4A74D-F37D-4324-9F76-494BFFDA3420}" destId="{EC3F98E9-D7ED-4165-8425-D68F9D39CF89}" srcOrd="1" destOrd="0" presId="urn:microsoft.com/office/officeart/2005/8/layout/process3"/>
    <dgm:cxn modelId="{21CF780F-D35F-4FE1-AFEE-ADE68266E9E9}" srcId="{571C22A7-F894-4F0C-9B47-7D2EABA8D53A}" destId="{CA3B0B02-D570-4C15-A25D-C9FDA152D43E}" srcOrd="1" destOrd="0" parTransId="{0A7C8C21-5A46-414C-B8D8-BD6825813C96}" sibTransId="{9E585BAC-C48A-48E9-B49B-34EAC709D0D2}"/>
    <dgm:cxn modelId="{F6609010-6A9A-419D-9998-D16196837C9F}" type="presOf" srcId="{86641B70-62C3-49EC-828A-CEC684A8795C}" destId="{1C70140D-018B-4E01-88DF-51C8A83128DC}" srcOrd="0" destOrd="1" presId="urn:microsoft.com/office/officeart/2005/8/layout/process3"/>
    <dgm:cxn modelId="{DB99C710-35EB-4E2C-B793-A6A9D6D310C2}" srcId="{49F0B796-572E-4474-819A-24D770EA385F}" destId="{1D8D404C-38EF-434D-9FEE-177653920153}" srcOrd="2" destOrd="0" parTransId="{C57AC291-D1BC-4765-B518-ABCA6BB4AE74}" sibTransId="{58F27330-DEAC-4DFC-8615-2F18CB8C5270}"/>
    <dgm:cxn modelId="{917C9913-51E5-4D5D-BF22-8B5622E37A8D}" type="presOf" srcId="{2AF8E8BE-BE93-48C5-A4A2-BB8041966CF8}" destId="{5D66FE6D-8509-4830-8B6C-0A76E3A817FB}" srcOrd="0" destOrd="2" presId="urn:microsoft.com/office/officeart/2005/8/layout/process3"/>
    <dgm:cxn modelId="{3139BF13-F1B5-419E-90CA-71827E2BCAD7}" type="presOf" srcId="{F26AC018-B55F-40B9-9728-7C47404C03E3}" destId="{4AC9A9FA-36BF-4CE5-8B1D-070ECAB3BE8B}" srcOrd="0" destOrd="4" presId="urn:microsoft.com/office/officeart/2005/8/layout/process3"/>
    <dgm:cxn modelId="{33810114-3F3C-4509-80DB-D771CA618E64}" type="presOf" srcId="{AA5E8D50-7072-44DD-96B6-83677528F447}" destId="{EE4B3EE6-854D-4350-8709-DE5F184F37F2}" srcOrd="0" destOrd="0" presId="urn:microsoft.com/office/officeart/2005/8/layout/process3"/>
    <dgm:cxn modelId="{ED2E5514-3F06-4E30-8330-5EE397409508}" type="presOf" srcId="{CA1A583C-AB61-49AC-8D87-906FF4E3D915}" destId="{4AC9A9FA-36BF-4CE5-8B1D-070ECAB3BE8B}" srcOrd="0" destOrd="1" presId="urn:microsoft.com/office/officeart/2005/8/layout/process3"/>
    <dgm:cxn modelId="{42570716-1779-4CCE-85BF-E0153B0B12D7}" srcId="{726AC124-438C-4EF8-9C13-AA1706F02693}" destId="{9D7D96C8-BB3B-411B-8BB4-5361BBDB82D0}" srcOrd="1" destOrd="0" parTransId="{11AA3BF5-BE0D-494C-B206-997D2F4479E3}" sibTransId="{F1E4341B-BE26-4FD1-B7EF-30C2B7E91008}"/>
    <dgm:cxn modelId="{45A28D17-896D-45C6-AC4B-B66C11B02F73}" srcId="{AA5E8D50-7072-44DD-96B6-83677528F447}" destId="{D96D8838-74E3-43D5-8A5C-A4628785D304}" srcOrd="3" destOrd="0" parTransId="{964F6B77-91C5-45EA-98AF-1671D6ED7283}" sibTransId="{9772D90C-B101-48CF-8F0B-81A5F67AF69B}"/>
    <dgm:cxn modelId="{A9374119-2CCA-46BA-B7BB-EAFBAF0CE474}" srcId="{33AA4BAE-D90F-4719-A310-9EEF2CDBEAA9}" destId="{8D543427-EBA1-4761-9632-40BCB5ACA300}" srcOrd="3" destOrd="0" parTransId="{97272605-BAC7-48D3-B858-04DACBE9CBAE}" sibTransId="{C09F670E-6822-4AE8-9336-285C5E729799}"/>
    <dgm:cxn modelId="{1BF3EB1D-0C23-4416-8649-10FE80246F0F}" srcId="{1D8D404C-38EF-434D-9FEE-177653920153}" destId="{16E9F984-70BC-4ABD-A955-FDC1450437D8}" srcOrd="1" destOrd="0" parTransId="{FD19FE1F-5661-4955-B7A5-F4DC06ABC2B3}" sibTransId="{4D39FC92-6809-4983-A0B8-9047C3D01934}"/>
    <dgm:cxn modelId="{8679F024-5B94-43CE-87AD-614C47DABE97}" type="presOf" srcId="{A7E63C6B-4A92-43BC-8CEC-FFA4FDAD4F61}" destId="{4AC9A9FA-36BF-4CE5-8B1D-070ECAB3BE8B}" srcOrd="0" destOrd="2" presId="urn:microsoft.com/office/officeart/2005/8/layout/process3"/>
    <dgm:cxn modelId="{64273625-2661-4879-B085-D37EB978E22F}" type="presOf" srcId="{960FC258-EE2A-4015-85EB-B3B3C2276178}" destId="{4AC9A9FA-36BF-4CE5-8B1D-070ECAB3BE8B}" srcOrd="0" destOrd="3" presId="urn:microsoft.com/office/officeart/2005/8/layout/process3"/>
    <dgm:cxn modelId="{4F472127-EBE4-4E38-84B9-3BEF29EF3691}" srcId="{AA5E8D50-7072-44DD-96B6-83677528F447}" destId="{FFFFD738-7A65-4722-B438-995C9FD1F3F0}" srcOrd="1" destOrd="0" parTransId="{5BA6F9D0-DCB8-4C50-A672-66B314304E76}" sibTransId="{40E54857-915E-4545-B7C7-B855BC9E3BF2}"/>
    <dgm:cxn modelId="{26A69928-1154-4BAE-8C57-2DF61E53FF27}" type="presOf" srcId="{7B4BBD22-316E-48FA-BB17-3BAA63F1E1F7}" destId="{4AC9A9FA-36BF-4CE5-8B1D-070ECAB3BE8B}" srcOrd="0" destOrd="0" presId="urn:microsoft.com/office/officeart/2005/8/layout/process3"/>
    <dgm:cxn modelId="{340F5D31-D4F5-440B-87CF-3E8194B37D5A}" srcId="{33AA4BAE-D90F-4719-A310-9EEF2CDBEAA9}" destId="{1A520F25-7789-4EBE-B36F-47EE10876606}" srcOrd="1" destOrd="0" parTransId="{2D611F59-EACB-44B2-A0A6-D8989822CF28}" sibTransId="{8C8210E3-E7C1-4765-845A-17E6F4260798}"/>
    <dgm:cxn modelId="{24828A34-67D4-44E7-8B7F-AF7AD5E5EA14}" srcId="{571C22A7-F894-4F0C-9B47-7D2EABA8D53A}" destId="{6CE267F5-5242-4DFF-AA64-CB5FD01131B7}" srcOrd="3" destOrd="0" parTransId="{EDAC2781-1FD7-499B-8E05-14CF0A1526DF}" sibTransId="{AD229C73-9B03-467C-A24A-B6B96601E4A1}"/>
    <dgm:cxn modelId="{C351AB34-AD33-41E1-B51E-513AA382F37E}" type="presOf" srcId="{11386BE1-2DDD-4950-8B3D-62D71A4A8232}" destId="{9C557831-A6C7-49FE-B32F-8F6B6B9C5E42}" srcOrd="0" destOrd="2" presId="urn:microsoft.com/office/officeart/2005/8/layout/process3"/>
    <dgm:cxn modelId="{F0A1B435-1846-4379-AB7B-EF55056B1B9A}" type="presOf" srcId="{9132C142-3EB3-4E7E-8851-DB6F9C8545BC}" destId="{5D66FE6D-8509-4830-8B6C-0A76E3A817FB}" srcOrd="0" destOrd="0" presId="urn:microsoft.com/office/officeart/2005/8/layout/process3"/>
    <dgm:cxn modelId="{FF292036-2062-4578-A266-6350FCEF94C1}" type="presOf" srcId="{3BA09F20-02F9-4572-AF7D-870E9F789B7E}" destId="{63674F44-1A2A-4B4C-A8E6-36C5BD985EBE}" srcOrd="0" destOrd="0" presId="urn:microsoft.com/office/officeart/2005/8/layout/process3"/>
    <dgm:cxn modelId="{AF541C37-B10E-43E8-AFE9-2DDA2C7FB197}" type="presOf" srcId="{1D8D404C-38EF-434D-9FEE-177653920153}" destId="{CA8549E1-71F4-455D-84FB-F40CBBFAD7F8}" srcOrd="1" destOrd="0" presId="urn:microsoft.com/office/officeart/2005/8/layout/process3"/>
    <dgm:cxn modelId="{ACE9DB39-3727-48F8-80C5-3F5AE0AD7BAC}" srcId="{AA5E8D50-7072-44DD-96B6-83677528F447}" destId="{9D4E8EAE-FA59-4960-BFFF-CA4581BE2E49}" srcOrd="0" destOrd="0" parTransId="{D38C8C4D-ABDD-4425-B945-FCFF212FBE6F}" sibTransId="{4EB26A96-E30F-468C-9BFA-E6B9E53443F3}"/>
    <dgm:cxn modelId="{AECC953B-0342-4862-ADBF-CC0CF6FAEA7B}" srcId="{49F0B796-572E-4474-819A-24D770EA385F}" destId="{571C22A7-F894-4F0C-9B47-7D2EABA8D53A}" srcOrd="3" destOrd="0" parTransId="{69CD30C1-57B8-40A6-8E8E-503179C3606B}" sibTransId="{E9D3165A-D843-4555-9BD9-DB1279802CAA}"/>
    <dgm:cxn modelId="{E935973B-123C-4204-B349-526166009EDF}" type="presOf" srcId="{5E68B5F4-B6CB-402A-8524-A166D86113ED}" destId="{F0CD76FA-DB15-4483-A1FE-75F0EFE3147C}" srcOrd="0" destOrd="0" presId="urn:microsoft.com/office/officeart/2005/8/layout/process3"/>
    <dgm:cxn modelId="{29D84A3D-D222-4814-9F45-3159D201C2A0}" type="presOf" srcId="{A5C29B1E-ECC7-4859-9D35-2B33AA61F460}" destId="{1D1C6F43-642F-4244-84B5-111CDFCD603D}" srcOrd="0" destOrd="0" presId="urn:microsoft.com/office/officeart/2005/8/layout/process3"/>
    <dgm:cxn modelId="{A71B375C-6893-49BC-A575-AC683F62E719}" type="presOf" srcId="{42A6AB40-3FD9-4C86-AD45-CACDF68DD602}" destId="{C91C68F2-150E-445C-BDB7-0BF523F7C579}" srcOrd="0" destOrd="0" presId="urn:microsoft.com/office/officeart/2005/8/layout/process3"/>
    <dgm:cxn modelId="{92A4725F-8435-4372-AC65-73B3046010F9}" type="presOf" srcId="{6CE267F5-5242-4DFF-AA64-CB5FD01131B7}" destId="{5D66FE6D-8509-4830-8B6C-0A76E3A817FB}" srcOrd="0" destOrd="3" presId="urn:microsoft.com/office/officeart/2005/8/layout/process3"/>
    <dgm:cxn modelId="{71C5E541-35AA-4BEE-BA1E-4FE469DDB90E}" type="presOf" srcId="{1D8D404C-38EF-434D-9FEE-177653920153}" destId="{F4085243-3C22-4291-B4B0-121ACE55A920}" srcOrd="0" destOrd="0" presId="urn:microsoft.com/office/officeart/2005/8/layout/process3"/>
    <dgm:cxn modelId="{D3362862-C3D4-4F73-B426-BCA70CECF8D4}" type="presOf" srcId="{CA3B0B02-D570-4C15-A25D-C9FDA152D43E}" destId="{5D66FE6D-8509-4830-8B6C-0A76E3A817FB}" srcOrd="0" destOrd="1" presId="urn:microsoft.com/office/officeart/2005/8/layout/process3"/>
    <dgm:cxn modelId="{57D2A963-F88A-408D-BD7A-3D99B63E8EBE}" type="presOf" srcId="{9D7D96C8-BB3B-411B-8BB4-5361BBDB82D0}" destId="{4E97BE9F-7762-46E0-AE64-6F6187ECC12E}" srcOrd="0" destOrd="1" presId="urn:microsoft.com/office/officeart/2005/8/layout/process3"/>
    <dgm:cxn modelId="{207CAF64-850E-4D02-B7A4-9EC55C7EC6AD}" type="presOf" srcId="{571C22A7-F894-4F0C-9B47-7D2EABA8D53A}" destId="{9476C24C-EB83-4C07-86F3-47AEE7E88238}" srcOrd="1" destOrd="0" presId="urn:microsoft.com/office/officeart/2005/8/layout/process3"/>
    <dgm:cxn modelId="{F4AAB344-E971-42E3-A66E-BA2E8A8B4FD9}" srcId="{49F0B796-572E-4474-819A-24D770EA385F}" destId="{33AA4BAE-D90F-4719-A310-9EEF2CDBEAA9}" srcOrd="4" destOrd="0" parTransId="{8B69F73A-8A55-4703-8B53-667C825C25C4}" sibTransId="{1C3C0178-D9A6-483C-A1C1-EF49B7684C7C}"/>
    <dgm:cxn modelId="{E5959066-9C21-4ACB-86D2-9CFD5851A2A6}" type="presOf" srcId="{33AA4BAE-D90F-4719-A310-9EEF2CDBEAA9}" destId="{E8C32AF7-E74B-426A-9A59-CC43649129D5}" srcOrd="0" destOrd="0" presId="urn:microsoft.com/office/officeart/2005/8/layout/process3"/>
    <dgm:cxn modelId="{15CB9A46-7A38-4E9C-87B3-518EA39D7678}" type="presOf" srcId="{9D4E8EAE-FA59-4960-BFFF-CA4581BE2E49}" destId="{9C557831-A6C7-49FE-B32F-8F6B6B9C5E42}" srcOrd="0" destOrd="0" presId="urn:microsoft.com/office/officeart/2005/8/layout/process3"/>
    <dgm:cxn modelId="{9AE8F767-80CF-451A-9F56-B5D2FC7AB063}" type="presOf" srcId="{571C22A7-F894-4F0C-9B47-7D2EABA8D53A}" destId="{787FC94E-EAAA-452C-9320-FA178F815AD5}" srcOrd="0" destOrd="0" presId="urn:microsoft.com/office/officeart/2005/8/layout/process3"/>
    <dgm:cxn modelId="{6A8E1168-83E5-4991-955A-C81987412CFA}" type="presOf" srcId="{1C3C0178-D9A6-483C-A1C1-EF49B7684C7C}" destId="{45FE347C-F4FC-47E7-91B6-A57FD85AB4A4}" srcOrd="0" destOrd="0" presId="urn:microsoft.com/office/officeart/2005/8/layout/process3"/>
    <dgm:cxn modelId="{81DD1E4A-3EDC-4E2D-8E38-26FFA3707FB4}" srcId="{AA5E8D50-7072-44DD-96B6-83677528F447}" destId="{11386BE1-2DDD-4950-8B3D-62D71A4A8232}" srcOrd="2" destOrd="0" parTransId="{BFC64316-CD21-4F6C-A90A-75FC119388D7}" sibTransId="{ACD5FBFE-D006-4BEF-9698-439AD6FFBCF8}"/>
    <dgm:cxn modelId="{AF1B2E4A-E7A1-440B-B77B-3A90F970D510}" type="presOf" srcId="{58F27330-DEAC-4DFC-8615-2F18CB8C5270}" destId="{756C0BA8-D6D3-44D9-A3CE-3EF847E71C77}" srcOrd="1" destOrd="0" presId="urn:microsoft.com/office/officeart/2005/8/layout/process3"/>
    <dgm:cxn modelId="{DDD7344A-6A3C-4AF3-9E9E-44C79F52D1F3}" srcId="{7AABC84B-6F47-41C3-9060-D23641AF32CB}" destId="{7B4BBD22-316E-48FA-BB17-3BAA63F1E1F7}" srcOrd="0" destOrd="0" parTransId="{578BC1FD-945C-425D-94D4-EFF26C09463B}" sibTransId="{F6F8BC07-468C-46D0-8157-DF674C4D1222}"/>
    <dgm:cxn modelId="{AB7DA36B-2B5A-4E06-A7CC-1CCF2269ACCA}" srcId="{11A4A74D-F37D-4324-9F76-494BFFDA3420}" destId="{86641B70-62C3-49EC-828A-CEC684A8795C}" srcOrd="1" destOrd="0" parTransId="{2AF81BA2-1770-4029-90AE-E927ADC254D5}" sibTransId="{A22A7FEB-FE8A-4208-8B5C-97DA6F6A2691}"/>
    <dgm:cxn modelId="{0E6CB26D-BAFE-43A6-80FD-35643D22C074}" type="presOf" srcId="{B23B2970-A84E-48F1-B43C-4017AB18F75D}" destId="{4E97BE9F-7762-46E0-AE64-6F6187ECC12E}" srcOrd="0" destOrd="2" presId="urn:microsoft.com/office/officeart/2005/8/layout/process3"/>
    <dgm:cxn modelId="{12F2144F-85FB-4F15-A418-22D51F756FE1}" srcId="{49F0B796-572E-4474-819A-24D770EA385F}" destId="{7AABC84B-6F47-41C3-9060-D23641AF32CB}" srcOrd="1" destOrd="0" parTransId="{CF6173AA-8381-4C24-B200-0CD48D8F1D43}" sibTransId="{5E68B5F4-B6CB-402A-8524-A166D86113ED}"/>
    <dgm:cxn modelId="{C3F91070-EDB7-453E-8687-8D1C9CD1E97A}" srcId="{AA5E8D50-7072-44DD-96B6-83677528F447}" destId="{37FE01B1-AF0F-4DAF-ADC6-40C29CBDB196}" srcOrd="4" destOrd="0" parTransId="{0A32E90B-272E-4EAB-8239-A5F00F12B4AB}" sibTransId="{A4AFF276-C49F-484F-AF61-D7F9CECC4C3E}"/>
    <dgm:cxn modelId="{53CB8652-72E5-427C-8A0A-C22E8B5746A1}" srcId="{726AC124-438C-4EF8-9C13-AA1706F02693}" destId="{B23B2970-A84E-48F1-B43C-4017AB18F75D}" srcOrd="2" destOrd="0" parTransId="{93516C60-477F-48C4-9FD4-35EBCD30B6AA}" sibTransId="{7D5BD515-3C64-45A6-9921-B922E50AE1DE}"/>
    <dgm:cxn modelId="{C307EF52-7376-4934-88EB-3A380DF9E889}" type="presOf" srcId="{3BA09F20-02F9-4572-AF7D-870E9F789B7E}" destId="{9C2DB978-D469-41AF-AB3C-35A092B49199}" srcOrd="1" destOrd="0" presId="urn:microsoft.com/office/officeart/2005/8/layout/process3"/>
    <dgm:cxn modelId="{68D15775-ECC9-4C1A-BE45-456132282CCB}" srcId="{7AABC84B-6F47-41C3-9060-D23641AF32CB}" destId="{CA1A583C-AB61-49AC-8D87-906FF4E3D915}" srcOrd="1" destOrd="0" parTransId="{CCFE85A3-20DE-4100-80A2-DD67BE92873D}" sibTransId="{A05A92A6-2E00-46A6-A53D-43D8DA7FBC62}"/>
    <dgm:cxn modelId="{AF10CE55-26BC-463E-B6E4-2589901CED23}" type="presOf" srcId="{E9D3165A-D843-4555-9BD9-DB1279802CAA}" destId="{7BF059DF-7DBD-4021-AEB2-855714F3D634}" srcOrd="1" destOrd="0" presId="urn:microsoft.com/office/officeart/2005/8/layout/process3"/>
    <dgm:cxn modelId="{36EA1C57-0A6F-4076-ACD5-7FBE0AE997A2}" type="presOf" srcId="{1C3C0178-D9A6-483C-A1C1-EF49B7684C7C}" destId="{69348474-B986-4315-A449-9E1BA54A65A7}" srcOrd="1" destOrd="0" presId="urn:microsoft.com/office/officeart/2005/8/layout/process3"/>
    <dgm:cxn modelId="{CE63E27A-64DE-4E2A-9E39-B41A446F4215}" type="presOf" srcId="{7AABC84B-6F47-41C3-9060-D23641AF32CB}" destId="{F975A713-CFB8-4D47-A2F6-3EF4487B5489}" srcOrd="0" destOrd="0" presId="urn:microsoft.com/office/officeart/2005/8/layout/process3"/>
    <dgm:cxn modelId="{1F3A227C-7B65-460E-AC13-7821426B11D4}" srcId="{49F0B796-572E-4474-819A-24D770EA385F}" destId="{AA5E8D50-7072-44DD-96B6-83677528F447}" srcOrd="5" destOrd="0" parTransId="{D8F72337-7A5B-45EE-AA58-31D60BBCF5F9}" sibTransId="{42A6AB40-3FD9-4C86-AD45-CACDF68DD602}"/>
    <dgm:cxn modelId="{A4016D85-0BEF-4327-9203-DECA1C1F92E6}" type="presOf" srcId="{16E9F984-70BC-4ABD-A955-FDC1450437D8}" destId="{1D1C6F43-642F-4244-84B5-111CDFCD603D}" srcOrd="0" destOrd="1" presId="urn:microsoft.com/office/officeart/2005/8/layout/process3"/>
    <dgm:cxn modelId="{61BAAB8F-E9DC-4DC7-9696-8D82B4080CAF}" type="presOf" srcId="{D96D8838-74E3-43D5-8A5C-A4628785D304}" destId="{9C557831-A6C7-49FE-B32F-8F6B6B9C5E42}" srcOrd="0" destOrd="3" presId="urn:microsoft.com/office/officeart/2005/8/layout/process3"/>
    <dgm:cxn modelId="{A587C790-672F-48D9-82BF-C93C882F119E}" type="presOf" srcId="{8F287614-A72D-4DDC-BA58-10FCC41379B1}" destId="{1C70140D-018B-4E01-88DF-51C8A83128DC}" srcOrd="0" destOrd="2" presId="urn:microsoft.com/office/officeart/2005/8/layout/process3"/>
    <dgm:cxn modelId="{DD42D491-7C87-47D3-81D2-81AB2C8D88DB}" type="presOf" srcId="{1A520F25-7789-4EBE-B36F-47EE10876606}" destId="{C2D6C842-1382-40D3-B9FB-CCD0A5643FDF}" srcOrd="0" destOrd="1" presId="urn:microsoft.com/office/officeart/2005/8/layout/process3"/>
    <dgm:cxn modelId="{1D761492-48E7-4FAA-A98A-2FF9D8BF763B}" type="presOf" srcId="{E9D3165A-D843-4555-9BD9-DB1279802CAA}" destId="{D19DBCDB-E034-4EAE-B0FF-FB1E97284649}" srcOrd="0" destOrd="0" presId="urn:microsoft.com/office/officeart/2005/8/layout/process3"/>
    <dgm:cxn modelId="{8BF02893-EA3F-459B-9975-97467B7D5AAE}" type="presOf" srcId="{3AA6155D-FDB5-4C80-9A1A-6FD0D3942D76}" destId="{C2D6C842-1382-40D3-B9FB-CCD0A5643FDF}" srcOrd="0" destOrd="0" presId="urn:microsoft.com/office/officeart/2005/8/layout/process3"/>
    <dgm:cxn modelId="{7F224C95-70C4-4AFD-B27A-9830FAF70E51}" type="presOf" srcId="{726AC124-438C-4EF8-9C13-AA1706F02693}" destId="{D3122646-531E-4257-9153-9CAF2AB2A532}" srcOrd="1" destOrd="0" presId="urn:microsoft.com/office/officeart/2005/8/layout/process3"/>
    <dgm:cxn modelId="{74C56E96-6803-447B-BF1F-C670F63E639F}" srcId="{7AABC84B-6F47-41C3-9060-D23641AF32CB}" destId="{A7E63C6B-4A92-43BC-8CEC-FFA4FDAD4F61}" srcOrd="2" destOrd="0" parTransId="{CAFE1DF7-BF51-4D73-BC93-7CB159479B93}" sibTransId="{C872736E-6882-4AE7-8D8A-136E8DCDA6BB}"/>
    <dgm:cxn modelId="{31701597-D49E-41C5-87F1-68902B274C17}" type="presOf" srcId="{726AC124-438C-4EF8-9C13-AA1706F02693}" destId="{9ACB9BBE-571F-4241-8FF2-DEB9C09B92EC}" srcOrd="0" destOrd="0" presId="urn:microsoft.com/office/officeart/2005/8/layout/process3"/>
    <dgm:cxn modelId="{99EA8097-D6BF-4852-BED4-A38BE8B68A1E}" srcId="{49F0B796-572E-4474-819A-24D770EA385F}" destId="{726AC124-438C-4EF8-9C13-AA1706F02693}" srcOrd="0" destOrd="0" parTransId="{DDCB66C3-1C36-4176-AF2C-FB50A76F607B}" sibTransId="{3BA09F20-02F9-4572-AF7D-870E9F789B7E}"/>
    <dgm:cxn modelId="{1237EB9A-F676-4911-B712-C2D0F41943A1}" type="presOf" srcId="{42A6AB40-3FD9-4C86-AD45-CACDF68DD602}" destId="{D4335D5C-1CEB-4947-A3AC-D8AB65388915}" srcOrd="1" destOrd="0" presId="urn:microsoft.com/office/officeart/2005/8/layout/process3"/>
    <dgm:cxn modelId="{3E4AADA4-D61A-4BF3-9840-15846B8AF260}" srcId="{11A4A74D-F37D-4324-9F76-494BFFDA3420}" destId="{8F86C6AC-FCB7-49F1-BA2B-7CA1681196A4}" srcOrd="0" destOrd="0" parTransId="{E9A9252B-6306-4751-A7B3-20D86128A38C}" sibTransId="{E0D6FFA6-9108-427F-94FE-D9B9C73AA66B}"/>
    <dgm:cxn modelId="{A5C3DEA7-6FCB-4722-88E6-71F767B0603A}" srcId="{1D8D404C-38EF-434D-9FEE-177653920153}" destId="{8E3CB185-2D60-4AF7-862F-12CFFEE29861}" srcOrd="2" destOrd="0" parTransId="{37993AFF-13F5-4EB1-B29D-28A4E9C9D05A}" sibTransId="{D97CF6FC-4695-4F3B-818C-F096C43AB995}"/>
    <dgm:cxn modelId="{AB2CAFAD-1D20-441A-A0A8-5B2747826E5F}" srcId="{571C22A7-F894-4F0C-9B47-7D2EABA8D53A}" destId="{9132C142-3EB3-4E7E-8851-DB6F9C8545BC}" srcOrd="0" destOrd="0" parTransId="{76AC255E-A63F-4AD6-BB08-081EC0177C4A}" sibTransId="{4428F380-4FBE-45FD-8DA5-A9DD7F5DDEA0}"/>
    <dgm:cxn modelId="{899CC5AF-D575-4B48-8B77-29B8952FBB5E}" type="presOf" srcId="{FFFFD738-7A65-4722-B438-995C9FD1F3F0}" destId="{9C557831-A6C7-49FE-B32F-8F6B6B9C5E42}" srcOrd="0" destOrd="1" presId="urn:microsoft.com/office/officeart/2005/8/layout/process3"/>
    <dgm:cxn modelId="{B458A9B5-A877-40A4-925D-F94321A86339}" srcId="{33AA4BAE-D90F-4719-A310-9EEF2CDBEAA9}" destId="{3AA6155D-FDB5-4C80-9A1A-6FD0D3942D76}" srcOrd="0" destOrd="0" parTransId="{985A6610-4EB7-4997-BD49-C27CBDD66102}" sibTransId="{CFDAC67A-6C51-41CB-AB0C-D9840E014B35}"/>
    <dgm:cxn modelId="{C6AB57B6-305E-446C-958F-161AFBB31E56}" srcId="{11A4A74D-F37D-4324-9F76-494BFFDA3420}" destId="{8F287614-A72D-4DDC-BA58-10FCC41379B1}" srcOrd="2" destOrd="0" parTransId="{2BBFC626-A90D-4BAD-9D4E-71C90A938A76}" sibTransId="{6E344628-0E4B-467D-B909-1D6A6D399789}"/>
    <dgm:cxn modelId="{6544E2B6-8B20-46BE-802A-74CEDC7914DD}" type="presOf" srcId="{8D543427-EBA1-4761-9632-40BCB5ACA300}" destId="{C2D6C842-1382-40D3-B9FB-CCD0A5643FDF}" srcOrd="0" destOrd="3" presId="urn:microsoft.com/office/officeart/2005/8/layout/process3"/>
    <dgm:cxn modelId="{62DF13BF-4D4A-4864-8FA5-AE753435F2C1}" srcId="{726AC124-438C-4EF8-9C13-AA1706F02693}" destId="{5355D5C5-2B31-4860-BE39-57B6D16E3539}" srcOrd="0" destOrd="0" parTransId="{9339D18E-512D-457B-ABB8-586D00B23530}" sibTransId="{5778C5A5-0051-4ACA-8467-419976AC937D}"/>
    <dgm:cxn modelId="{425247C7-0262-4672-A9E6-1555482E0B70}" srcId="{571C22A7-F894-4F0C-9B47-7D2EABA8D53A}" destId="{2AF8E8BE-BE93-48C5-A4A2-BB8041966CF8}" srcOrd="2" destOrd="0" parTransId="{609FE446-4FF2-4471-95CC-43FE363BE26D}" sibTransId="{9268D5D6-1912-42BF-BCC8-C0E02BF591BE}"/>
    <dgm:cxn modelId="{7616E1CC-D253-45E5-A2D6-E3A5EFA189E3}" type="presOf" srcId="{7AABC84B-6F47-41C3-9060-D23641AF32CB}" destId="{9C3422BA-E66C-4836-88C7-8734899F8A65}" srcOrd="1" destOrd="0" presId="urn:microsoft.com/office/officeart/2005/8/layout/process3"/>
    <dgm:cxn modelId="{8A4B53D2-F8C5-4297-AD05-E6FBFB4DE629}" type="presOf" srcId="{8E3CB185-2D60-4AF7-862F-12CFFEE29861}" destId="{1D1C6F43-642F-4244-84B5-111CDFCD603D}" srcOrd="0" destOrd="2" presId="urn:microsoft.com/office/officeart/2005/8/layout/process3"/>
    <dgm:cxn modelId="{84B582D7-568A-4AE0-81B1-EE721256F50C}" type="presOf" srcId="{8F86C6AC-FCB7-49F1-BA2B-7CA1681196A4}" destId="{1C70140D-018B-4E01-88DF-51C8A83128DC}" srcOrd="0" destOrd="0" presId="urn:microsoft.com/office/officeart/2005/8/layout/process3"/>
    <dgm:cxn modelId="{0EB3E2D8-B55F-4E65-93D4-EB39566707CC}" srcId="{7AABC84B-6F47-41C3-9060-D23641AF32CB}" destId="{960FC258-EE2A-4015-85EB-B3B3C2276178}" srcOrd="3" destOrd="0" parTransId="{BE923013-5347-483B-86CA-363DA87233AE}" sibTransId="{305B3AC0-2950-4EE3-839C-57FA371A52F8}"/>
    <dgm:cxn modelId="{7F08EDD8-F0C3-410E-BAE9-96FDD2FB8C9D}" srcId="{49F0B796-572E-4474-819A-24D770EA385F}" destId="{11A4A74D-F37D-4324-9F76-494BFFDA3420}" srcOrd="6" destOrd="0" parTransId="{EEFFCC7B-0D56-48B4-B199-033316A42482}" sibTransId="{CE1ECB55-B318-43FB-9888-8261879F68A2}"/>
    <dgm:cxn modelId="{64D6EFDA-CA97-444A-AD8A-821327D07775}" type="presOf" srcId="{5355D5C5-2B31-4860-BE39-57B6D16E3539}" destId="{4E97BE9F-7762-46E0-AE64-6F6187ECC12E}" srcOrd="0" destOrd="0" presId="urn:microsoft.com/office/officeart/2005/8/layout/process3"/>
    <dgm:cxn modelId="{8C7F20DB-ED3E-40D4-AC07-3B5A491B7BE5}" type="presOf" srcId="{AA5E8D50-7072-44DD-96B6-83677528F447}" destId="{67A2030E-6E85-4E61-A1D4-2E11F3F12DEB}" srcOrd="1" destOrd="0" presId="urn:microsoft.com/office/officeart/2005/8/layout/process3"/>
    <dgm:cxn modelId="{215F99DF-8B12-4A00-A10D-B5CF85C14869}" type="presOf" srcId="{33AA4BAE-D90F-4719-A310-9EEF2CDBEAA9}" destId="{AE266E62-E4E0-49D8-B066-AEF6764F5F7C}" srcOrd="1" destOrd="0" presId="urn:microsoft.com/office/officeart/2005/8/layout/process3"/>
    <dgm:cxn modelId="{D00F05E0-1D77-4A9E-AA1A-C5EC88097507}" type="presOf" srcId="{49F0B796-572E-4474-819A-24D770EA385F}" destId="{8E6E4389-A35E-4E52-A690-FED6AD1A873B}" srcOrd="0" destOrd="0" presId="urn:microsoft.com/office/officeart/2005/8/layout/process3"/>
    <dgm:cxn modelId="{0FA4A5E2-7DE1-4C4D-801B-8F4D686BB400}" type="presOf" srcId="{8893DB2F-4508-4AAA-81B6-DD11D3B38394}" destId="{C2D6C842-1382-40D3-B9FB-CCD0A5643FDF}" srcOrd="0" destOrd="2" presId="urn:microsoft.com/office/officeart/2005/8/layout/process3"/>
    <dgm:cxn modelId="{136E33E5-9990-421F-99A5-9CC3688F995C}" type="presOf" srcId="{11A4A74D-F37D-4324-9F76-494BFFDA3420}" destId="{47B275AF-17FB-42B0-BC04-23D73839CC1B}" srcOrd="0" destOrd="0" presId="urn:microsoft.com/office/officeart/2005/8/layout/process3"/>
    <dgm:cxn modelId="{514B37EF-3F23-4CCC-9784-502B2759E5F5}" srcId="{7AABC84B-6F47-41C3-9060-D23641AF32CB}" destId="{F26AC018-B55F-40B9-9728-7C47404C03E3}" srcOrd="4" destOrd="0" parTransId="{52205C54-372B-4A14-A29F-37C4FED6E16A}" sibTransId="{488F522D-6AF9-4F87-B094-4B068D9F1382}"/>
    <dgm:cxn modelId="{516A1BF1-AC8C-4623-8E91-E71B7546543C}" srcId="{571C22A7-F894-4F0C-9B47-7D2EABA8D53A}" destId="{DA6B43F9-AC30-42F4-8F93-FE9352C0FE40}" srcOrd="4" destOrd="0" parTransId="{6BE2994D-E9D2-46EF-90E4-AA766B1E009A}" sibTransId="{B85B17E8-7A19-4806-817D-F0F821CBCEBD}"/>
    <dgm:cxn modelId="{81FC78F1-7018-4B3D-965D-717366F198FA}" srcId="{33AA4BAE-D90F-4719-A310-9EEF2CDBEAA9}" destId="{8893DB2F-4508-4AAA-81B6-DD11D3B38394}" srcOrd="2" destOrd="0" parTransId="{5FA33595-ED93-4075-A3A9-D334DCF8068B}" sibTransId="{CD0CEE09-29A1-40DB-BDFC-75203D45DFC0}"/>
    <dgm:cxn modelId="{338E3AF5-F6D7-4F5F-B464-23F2F4E1837C}" type="presOf" srcId="{5E68B5F4-B6CB-402A-8524-A166D86113ED}" destId="{1FD9EBA7-3F6C-46E2-A420-001D8AB93F12}" srcOrd="1" destOrd="0" presId="urn:microsoft.com/office/officeart/2005/8/layout/process3"/>
    <dgm:cxn modelId="{4DEB62F5-6D38-4FDA-9694-BED9001E7400}" srcId="{1D8D404C-38EF-434D-9FEE-177653920153}" destId="{A5C29B1E-ECC7-4859-9D35-2B33AA61F460}" srcOrd="0" destOrd="0" parTransId="{6F850CC9-5DD1-4161-8F00-A8ACD5048C5E}" sibTransId="{4C1BADFD-728A-4C9B-8367-275DC57196DD}"/>
    <dgm:cxn modelId="{BA4872FC-4104-4AEB-84B2-452259C74137}" type="presOf" srcId="{58F27330-DEAC-4DFC-8615-2F18CB8C5270}" destId="{DB8F007A-64C3-4BCC-BF00-683C436D042F}" srcOrd="0" destOrd="0" presId="urn:microsoft.com/office/officeart/2005/8/layout/process3"/>
    <dgm:cxn modelId="{D2681BAA-5997-44C7-BC64-18F3339EDE5F}" type="presParOf" srcId="{8E6E4389-A35E-4E52-A690-FED6AD1A873B}" destId="{659E225C-0BB5-4EE1-A7CE-B1B188421941}" srcOrd="0" destOrd="0" presId="urn:microsoft.com/office/officeart/2005/8/layout/process3"/>
    <dgm:cxn modelId="{1F13F1EA-A5AF-4234-BD45-AA9A22DCECF1}" type="presParOf" srcId="{659E225C-0BB5-4EE1-A7CE-B1B188421941}" destId="{9ACB9BBE-571F-4241-8FF2-DEB9C09B92EC}" srcOrd="0" destOrd="0" presId="urn:microsoft.com/office/officeart/2005/8/layout/process3"/>
    <dgm:cxn modelId="{8EA7C6E1-2D3F-499D-A9AC-77BF078EE955}" type="presParOf" srcId="{659E225C-0BB5-4EE1-A7CE-B1B188421941}" destId="{D3122646-531E-4257-9153-9CAF2AB2A532}" srcOrd="1" destOrd="0" presId="urn:microsoft.com/office/officeart/2005/8/layout/process3"/>
    <dgm:cxn modelId="{1DF67080-85C3-4BCC-BF79-A7203CA4F44F}" type="presParOf" srcId="{659E225C-0BB5-4EE1-A7CE-B1B188421941}" destId="{4E97BE9F-7762-46E0-AE64-6F6187ECC12E}" srcOrd="2" destOrd="0" presId="urn:microsoft.com/office/officeart/2005/8/layout/process3"/>
    <dgm:cxn modelId="{30B6398B-D16D-4E9E-BAC8-E7E11D94F5FE}" type="presParOf" srcId="{8E6E4389-A35E-4E52-A690-FED6AD1A873B}" destId="{63674F44-1A2A-4B4C-A8E6-36C5BD985EBE}" srcOrd="1" destOrd="0" presId="urn:microsoft.com/office/officeart/2005/8/layout/process3"/>
    <dgm:cxn modelId="{629BDD50-CF79-4238-9A7C-54E5593FC2F6}" type="presParOf" srcId="{63674F44-1A2A-4B4C-A8E6-36C5BD985EBE}" destId="{9C2DB978-D469-41AF-AB3C-35A092B49199}" srcOrd="0" destOrd="0" presId="urn:microsoft.com/office/officeart/2005/8/layout/process3"/>
    <dgm:cxn modelId="{C15E39A2-7EFD-484E-A855-04E1DBFDBAB6}" type="presParOf" srcId="{8E6E4389-A35E-4E52-A690-FED6AD1A873B}" destId="{3AB56020-0B03-4D1C-AD3F-4A7D2F7795C9}" srcOrd="2" destOrd="0" presId="urn:microsoft.com/office/officeart/2005/8/layout/process3"/>
    <dgm:cxn modelId="{1F76017F-D5D0-445D-8A57-597C07EEEBDB}" type="presParOf" srcId="{3AB56020-0B03-4D1C-AD3F-4A7D2F7795C9}" destId="{F975A713-CFB8-4D47-A2F6-3EF4487B5489}" srcOrd="0" destOrd="0" presId="urn:microsoft.com/office/officeart/2005/8/layout/process3"/>
    <dgm:cxn modelId="{C8EBCAE0-CB81-4E27-A008-73C36884912D}" type="presParOf" srcId="{3AB56020-0B03-4D1C-AD3F-4A7D2F7795C9}" destId="{9C3422BA-E66C-4836-88C7-8734899F8A65}" srcOrd="1" destOrd="0" presId="urn:microsoft.com/office/officeart/2005/8/layout/process3"/>
    <dgm:cxn modelId="{9F5C27CB-F60A-4203-A95E-C80DD882F344}" type="presParOf" srcId="{3AB56020-0B03-4D1C-AD3F-4A7D2F7795C9}" destId="{4AC9A9FA-36BF-4CE5-8B1D-070ECAB3BE8B}" srcOrd="2" destOrd="0" presId="urn:microsoft.com/office/officeart/2005/8/layout/process3"/>
    <dgm:cxn modelId="{11C685E6-5C4C-4298-81BA-9414828253F9}" type="presParOf" srcId="{8E6E4389-A35E-4E52-A690-FED6AD1A873B}" destId="{F0CD76FA-DB15-4483-A1FE-75F0EFE3147C}" srcOrd="3" destOrd="0" presId="urn:microsoft.com/office/officeart/2005/8/layout/process3"/>
    <dgm:cxn modelId="{6D18B26D-9313-47B1-80B5-813B2F946E56}" type="presParOf" srcId="{F0CD76FA-DB15-4483-A1FE-75F0EFE3147C}" destId="{1FD9EBA7-3F6C-46E2-A420-001D8AB93F12}" srcOrd="0" destOrd="0" presId="urn:microsoft.com/office/officeart/2005/8/layout/process3"/>
    <dgm:cxn modelId="{20810FF1-534B-49BD-A1EB-D8006F6758A5}" type="presParOf" srcId="{8E6E4389-A35E-4E52-A690-FED6AD1A873B}" destId="{2D216224-3488-4994-BEE8-EA5CF089509B}" srcOrd="4" destOrd="0" presId="urn:microsoft.com/office/officeart/2005/8/layout/process3"/>
    <dgm:cxn modelId="{B9C753F6-25E4-479B-9D5E-317E03810FCC}" type="presParOf" srcId="{2D216224-3488-4994-BEE8-EA5CF089509B}" destId="{F4085243-3C22-4291-B4B0-121ACE55A920}" srcOrd="0" destOrd="0" presId="urn:microsoft.com/office/officeart/2005/8/layout/process3"/>
    <dgm:cxn modelId="{3B423E0F-25DA-4C07-9825-34D2CB6834A7}" type="presParOf" srcId="{2D216224-3488-4994-BEE8-EA5CF089509B}" destId="{CA8549E1-71F4-455D-84FB-F40CBBFAD7F8}" srcOrd="1" destOrd="0" presId="urn:microsoft.com/office/officeart/2005/8/layout/process3"/>
    <dgm:cxn modelId="{72803F47-B344-4F23-8E4F-8861F48DCA00}" type="presParOf" srcId="{2D216224-3488-4994-BEE8-EA5CF089509B}" destId="{1D1C6F43-642F-4244-84B5-111CDFCD603D}" srcOrd="2" destOrd="0" presId="urn:microsoft.com/office/officeart/2005/8/layout/process3"/>
    <dgm:cxn modelId="{B260279F-B9FA-4360-A9C8-16BC694730F6}" type="presParOf" srcId="{8E6E4389-A35E-4E52-A690-FED6AD1A873B}" destId="{DB8F007A-64C3-4BCC-BF00-683C436D042F}" srcOrd="5" destOrd="0" presId="urn:microsoft.com/office/officeart/2005/8/layout/process3"/>
    <dgm:cxn modelId="{D2F1F779-B992-4D22-85C6-F2B417A8EAD5}" type="presParOf" srcId="{DB8F007A-64C3-4BCC-BF00-683C436D042F}" destId="{756C0BA8-D6D3-44D9-A3CE-3EF847E71C77}" srcOrd="0" destOrd="0" presId="urn:microsoft.com/office/officeart/2005/8/layout/process3"/>
    <dgm:cxn modelId="{1F3F6C82-1B39-4558-A995-BE60027C9573}" type="presParOf" srcId="{8E6E4389-A35E-4E52-A690-FED6AD1A873B}" destId="{3B870834-041E-46BB-B72A-9A0C3BFB1117}" srcOrd="6" destOrd="0" presId="urn:microsoft.com/office/officeart/2005/8/layout/process3"/>
    <dgm:cxn modelId="{802D0041-F1ED-46CA-AC81-F521F804C518}" type="presParOf" srcId="{3B870834-041E-46BB-B72A-9A0C3BFB1117}" destId="{787FC94E-EAAA-452C-9320-FA178F815AD5}" srcOrd="0" destOrd="0" presId="urn:microsoft.com/office/officeart/2005/8/layout/process3"/>
    <dgm:cxn modelId="{6C61F60A-A27A-4C9A-B45E-4B85CCA7AD36}" type="presParOf" srcId="{3B870834-041E-46BB-B72A-9A0C3BFB1117}" destId="{9476C24C-EB83-4C07-86F3-47AEE7E88238}" srcOrd="1" destOrd="0" presId="urn:microsoft.com/office/officeart/2005/8/layout/process3"/>
    <dgm:cxn modelId="{BCC23DF4-89D5-4050-A72B-81D98A622FEB}" type="presParOf" srcId="{3B870834-041E-46BB-B72A-9A0C3BFB1117}" destId="{5D66FE6D-8509-4830-8B6C-0A76E3A817FB}" srcOrd="2" destOrd="0" presId="urn:microsoft.com/office/officeart/2005/8/layout/process3"/>
    <dgm:cxn modelId="{CBC5451A-1C63-45E9-9E19-E7F02D1044DD}" type="presParOf" srcId="{8E6E4389-A35E-4E52-A690-FED6AD1A873B}" destId="{D19DBCDB-E034-4EAE-B0FF-FB1E97284649}" srcOrd="7" destOrd="0" presId="urn:microsoft.com/office/officeart/2005/8/layout/process3"/>
    <dgm:cxn modelId="{14ECF4E5-F3DE-4056-8AA9-CF52B63A4609}" type="presParOf" srcId="{D19DBCDB-E034-4EAE-B0FF-FB1E97284649}" destId="{7BF059DF-7DBD-4021-AEB2-855714F3D634}" srcOrd="0" destOrd="0" presId="urn:microsoft.com/office/officeart/2005/8/layout/process3"/>
    <dgm:cxn modelId="{DE74C891-AF6D-4F9B-953F-79200A2FA552}" type="presParOf" srcId="{8E6E4389-A35E-4E52-A690-FED6AD1A873B}" destId="{06BEB56D-5D8A-4168-A1E9-DC1FC717E0CC}" srcOrd="8" destOrd="0" presId="urn:microsoft.com/office/officeart/2005/8/layout/process3"/>
    <dgm:cxn modelId="{509C07BC-514A-43A8-A8AD-07E9E2D691C1}" type="presParOf" srcId="{06BEB56D-5D8A-4168-A1E9-DC1FC717E0CC}" destId="{E8C32AF7-E74B-426A-9A59-CC43649129D5}" srcOrd="0" destOrd="0" presId="urn:microsoft.com/office/officeart/2005/8/layout/process3"/>
    <dgm:cxn modelId="{342CC8F1-9C8D-4E4F-951E-CB9020B2E422}" type="presParOf" srcId="{06BEB56D-5D8A-4168-A1E9-DC1FC717E0CC}" destId="{AE266E62-E4E0-49D8-B066-AEF6764F5F7C}" srcOrd="1" destOrd="0" presId="urn:microsoft.com/office/officeart/2005/8/layout/process3"/>
    <dgm:cxn modelId="{1EC9B882-32BA-4034-AACD-78074991C74B}" type="presParOf" srcId="{06BEB56D-5D8A-4168-A1E9-DC1FC717E0CC}" destId="{C2D6C842-1382-40D3-B9FB-CCD0A5643FDF}" srcOrd="2" destOrd="0" presId="urn:microsoft.com/office/officeart/2005/8/layout/process3"/>
    <dgm:cxn modelId="{822CA9E4-D26D-4B02-83F4-DA81F90D31AE}" type="presParOf" srcId="{8E6E4389-A35E-4E52-A690-FED6AD1A873B}" destId="{45FE347C-F4FC-47E7-91B6-A57FD85AB4A4}" srcOrd="9" destOrd="0" presId="urn:microsoft.com/office/officeart/2005/8/layout/process3"/>
    <dgm:cxn modelId="{F24512CA-374B-4D85-ADEA-E0B9AB8D7A7C}" type="presParOf" srcId="{45FE347C-F4FC-47E7-91B6-A57FD85AB4A4}" destId="{69348474-B986-4315-A449-9E1BA54A65A7}" srcOrd="0" destOrd="0" presId="urn:microsoft.com/office/officeart/2005/8/layout/process3"/>
    <dgm:cxn modelId="{9EA5DB1B-99A8-4285-A716-5937C59138C3}" type="presParOf" srcId="{8E6E4389-A35E-4E52-A690-FED6AD1A873B}" destId="{DC748ED4-6E01-42B9-9537-09C1E44BC075}" srcOrd="10" destOrd="0" presId="urn:microsoft.com/office/officeart/2005/8/layout/process3"/>
    <dgm:cxn modelId="{4FAC91F6-02E4-4321-A5FA-B109679A415E}" type="presParOf" srcId="{DC748ED4-6E01-42B9-9537-09C1E44BC075}" destId="{EE4B3EE6-854D-4350-8709-DE5F184F37F2}" srcOrd="0" destOrd="0" presId="urn:microsoft.com/office/officeart/2005/8/layout/process3"/>
    <dgm:cxn modelId="{F3D0737B-80E1-493B-9853-BF33B80A6C78}" type="presParOf" srcId="{DC748ED4-6E01-42B9-9537-09C1E44BC075}" destId="{67A2030E-6E85-4E61-A1D4-2E11F3F12DEB}" srcOrd="1" destOrd="0" presId="urn:microsoft.com/office/officeart/2005/8/layout/process3"/>
    <dgm:cxn modelId="{B38809A6-A0A5-46F5-A720-34DF94FF193D}" type="presParOf" srcId="{DC748ED4-6E01-42B9-9537-09C1E44BC075}" destId="{9C557831-A6C7-49FE-B32F-8F6B6B9C5E42}" srcOrd="2" destOrd="0" presId="urn:microsoft.com/office/officeart/2005/8/layout/process3"/>
    <dgm:cxn modelId="{4DC78A3D-1548-469A-A648-A2851F562EB2}" type="presParOf" srcId="{8E6E4389-A35E-4E52-A690-FED6AD1A873B}" destId="{C91C68F2-150E-445C-BDB7-0BF523F7C579}" srcOrd="11" destOrd="0" presId="urn:microsoft.com/office/officeart/2005/8/layout/process3"/>
    <dgm:cxn modelId="{0DA60946-DBF6-44DA-BC44-CC10FB7604D5}" type="presParOf" srcId="{C91C68F2-150E-445C-BDB7-0BF523F7C579}" destId="{D4335D5C-1CEB-4947-A3AC-D8AB65388915}" srcOrd="0" destOrd="0" presId="urn:microsoft.com/office/officeart/2005/8/layout/process3"/>
    <dgm:cxn modelId="{7346CB3E-E3C0-49F7-9004-1F6EFB87C46A}" type="presParOf" srcId="{8E6E4389-A35E-4E52-A690-FED6AD1A873B}" destId="{74B4D549-DBBA-4D8F-BA60-568E56745E6E}" srcOrd="12" destOrd="0" presId="urn:microsoft.com/office/officeart/2005/8/layout/process3"/>
    <dgm:cxn modelId="{45216252-DE03-4E50-86BD-7937325CE9B4}" type="presParOf" srcId="{74B4D549-DBBA-4D8F-BA60-568E56745E6E}" destId="{47B275AF-17FB-42B0-BC04-23D73839CC1B}" srcOrd="0" destOrd="0" presId="urn:microsoft.com/office/officeart/2005/8/layout/process3"/>
    <dgm:cxn modelId="{2836FFD8-0AF3-4D84-AE40-F3CB0D0CCBF6}" type="presParOf" srcId="{74B4D549-DBBA-4D8F-BA60-568E56745E6E}" destId="{EC3F98E9-D7ED-4165-8425-D68F9D39CF89}" srcOrd="1" destOrd="0" presId="urn:microsoft.com/office/officeart/2005/8/layout/process3"/>
    <dgm:cxn modelId="{54E96F33-5713-40B2-BA57-EAEB9BCD4A79}" type="presParOf" srcId="{74B4D549-DBBA-4D8F-BA60-568E56745E6E}" destId="{1C70140D-018B-4E01-88DF-51C8A83128DC}"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9692589-1696-49A6-97C1-05F5E73EE46D}" type="doc">
      <dgm:prSet loTypeId="urn:microsoft.com/office/officeart/2005/8/layout/chevron1" loCatId="process" qsTypeId="urn:microsoft.com/office/officeart/2005/8/quickstyle/simple1" qsCatId="simple" csTypeId="urn:microsoft.com/office/officeart/2005/8/colors/accent1_1" csCatId="accent1" phldr="1"/>
      <dgm:spPr/>
    </dgm:pt>
    <dgm:pt modelId="{C7E4ACD1-AF5B-41AF-B416-35821DC2E6C9}">
      <dgm:prSet phldrT="[Tekst]" custT="1"/>
      <dgm:spPr/>
      <dgm:t>
        <a:bodyPr/>
        <a:lstStyle/>
        <a:p>
          <a:r>
            <a:rPr lang="da-DK" sz="900" b="1"/>
            <a:t>HENVENDELSE</a:t>
          </a:r>
        </a:p>
        <a:p>
          <a:r>
            <a:rPr lang="da-DK" sz="900" b="1"/>
            <a:t>SCREENING</a:t>
          </a:r>
          <a:endParaRPr lang="da-DK" sz="900" b="1" dirty="0"/>
        </a:p>
      </dgm:t>
    </dgm:pt>
    <dgm:pt modelId="{5BA02C01-9AAC-4930-BF87-E68BBAB14F8C}" type="parTrans" cxnId="{CF6441CD-E5A9-4DAD-9B8E-20999BB987BA}">
      <dgm:prSet/>
      <dgm:spPr/>
      <dgm:t>
        <a:bodyPr/>
        <a:lstStyle/>
        <a:p>
          <a:endParaRPr lang="da-DK"/>
        </a:p>
      </dgm:t>
    </dgm:pt>
    <dgm:pt modelId="{1E609641-5AE3-4F4C-BA63-A0E0E9014612}" type="sibTrans" cxnId="{CF6441CD-E5A9-4DAD-9B8E-20999BB987BA}">
      <dgm:prSet/>
      <dgm:spPr/>
      <dgm:t>
        <a:bodyPr/>
        <a:lstStyle/>
        <a:p>
          <a:endParaRPr lang="da-DK"/>
        </a:p>
      </dgm:t>
    </dgm:pt>
    <dgm:pt modelId="{8A7D2DBF-2214-4FF3-A391-9710FB30CF45}">
      <dgm:prSet phldrT="[Tekst]" custT="1"/>
      <dgm:spPr/>
      <dgm:t>
        <a:bodyPr/>
        <a:lstStyle/>
        <a:p>
          <a:r>
            <a:rPr lang="da-DK" sz="900" b="1"/>
            <a:t>SAGSOPLYSNING</a:t>
          </a:r>
          <a:endParaRPr lang="da-DK" sz="900" b="1" dirty="0"/>
        </a:p>
      </dgm:t>
    </dgm:pt>
    <dgm:pt modelId="{5FF7FD9A-33ED-4BED-B6DC-46A28D3529E7}" type="parTrans" cxnId="{616BDE9D-D053-4BE0-8A35-C8734E1A3744}">
      <dgm:prSet/>
      <dgm:spPr/>
      <dgm:t>
        <a:bodyPr/>
        <a:lstStyle/>
        <a:p>
          <a:endParaRPr lang="da-DK"/>
        </a:p>
      </dgm:t>
    </dgm:pt>
    <dgm:pt modelId="{65FE289C-22AF-4086-BF4C-1B8545981322}" type="sibTrans" cxnId="{616BDE9D-D053-4BE0-8A35-C8734E1A3744}">
      <dgm:prSet/>
      <dgm:spPr/>
      <dgm:t>
        <a:bodyPr/>
        <a:lstStyle/>
        <a:p>
          <a:endParaRPr lang="da-DK"/>
        </a:p>
      </dgm:t>
    </dgm:pt>
    <dgm:pt modelId="{91AED261-A312-4492-B83D-542DB58E5201}">
      <dgm:prSet phldrT="[Tekst]"/>
      <dgm:spPr/>
      <dgm:t>
        <a:bodyPr/>
        <a:lstStyle/>
        <a:p>
          <a:r>
            <a:rPr lang="da-DK" b="1"/>
            <a:t>FAGLIG VURDERING</a:t>
          </a:r>
          <a:endParaRPr lang="da-DK" b="1" dirty="0"/>
        </a:p>
      </dgm:t>
    </dgm:pt>
    <dgm:pt modelId="{F9669AC3-DAD2-4E54-B048-DA0569E27C47}" type="parTrans" cxnId="{77898C19-C75B-4C3E-98E6-836E453FB1C3}">
      <dgm:prSet/>
      <dgm:spPr/>
      <dgm:t>
        <a:bodyPr/>
        <a:lstStyle/>
        <a:p>
          <a:endParaRPr lang="da-DK"/>
        </a:p>
      </dgm:t>
    </dgm:pt>
    <dgm:pt modelId="{BB0DB1EB-0883-48A3-B688-D0F2D3BE2F46}" type="sibTrans" cxnId="{77898C19-C75B-4C3E-98E6-836E453FB1C3}">
      <dgm:prSet/>
      <dgm:spPr/>
      <dgm:t>
        <a:bodyPr/>
        <a:lstStyle/>
        <a:p>
          <a:endParaRPr lang="da-DK"/>
        </a:p>
      </dgm:t>
    </dgm:pt>
    <dgm:pt modelId="{E092CD59-DDFD-48DF-AFB4-B791918D8D41}">
      <dgm:prSet phldrT="[Tekst]"/>
      <dgm:spPr/>
      <dgm:t>
        <a:bodyPr/>
        <a:lstStyle/>
        <a:p>
          <a:r>
            <a:rPr lang="da-DK" b="1"/>
            <a:t>AFGØRELSE</a:t>
          </a:r>
          <a:br>
            <a:rPr lang="da-DK" b="1"/>
          </a:br>
          <a:r>
            <a:rPr lang="da-DK" b="1"/>
            <a:t>(VEDTAG)</a:t>
          </a:r>
          <a:endParaRPr lang="da-DK" b="1" dirty="0"/>
        </a:p>
      </dgm:t>
    </dgm:pt>
    <dgm:pt modelId="{CC20FACC-8B70-4B39-976F-D1FAF3BAE53F}" type="parTrans" cxnId="{D6A77640-2305-4FD6-81A3-FCD0136BD476}">
      <dgm:prSet/>
      <dgm:spPr/>
      <dgm:t>
        <a:bodyPr/>
        <a:lstStyle/>
        <a:p>
          <a:endParaRPr lang="da-DK"/>
        </a:p>
      </dgm:t>
    </dgm:pt>
    <dgm:pt modelId="{6B134225-E064-4032-A052-16A3D6A0EB96}" type="sibTrans" cxnId="{D6A77640-2305-4FD6-81A3-FCD0136BD476}">
      <dgm:prSet/>
      <dgm:spPr/>
      <dgm:t>
        <a:bodyPr/>
        <a:lstStyle/>
        <a:p>
          <a:endParaRPr lang="da-DK"/>
        </a:p>
      </dgm:t>
    </dgm:pt>
    <dgm:pt modelId="{BCCCC8AF-C362-4E89-BF01-764095163EFA}">
      <dgm:prSet phldrT="[Tekst]"/>
      <dgm:spPr/>
      <dgm:t>
        <a:bodyPr/>
        <a:lstStyle/>
        <a:p>
          <a:r>
            <a:rPr lang="da-DK" b="1"/>
            <a:t>INDSATS</a:t>
          </a:r>
          <a:endParaRPr lang="da-DK" b="1" dirty="0"/>
        </a:p>
      </dgm:t>
    </dgm:pt>
    <dgm:pt modelId="{15C3127D-4C28-40C9-B890-8DC1771C29A4}" type="parTrans" cxnId="{C7616F6C-6F64-4B70-9BD3-9209A8665B82}">
      <dgm:prSet/>
      <dgm:spPr/>
      <dgm:t>
        <a:bodyPr/>
        <a:lstStyle/>
        <a:p>
          <a:endParaRPr lang="da-DK"/>
        </a:p>
      </dgm:t>
    </dgm:pt>
    <dgm:pt modelId="{7C05BC1E-2DB0-47A0-BB07-57BA9E7A19B8}" type="sibTrans" cxnId="{C7616F6C-6F64-4B70-9BD3-9209A8665B82}">
      <dgm:prSet/>
      <dgm:spPr/>
      <dgm:t>
        <a:bodyPr/>
        <a:lstStyle/>
        <a:p>
          <a:endParaRPr lang="da-DK"/>
        </a:p>
      </dgm:t>
    </dgm:pt>
    <dgm:pt modelId="{9F4CB768-FFD7-49FF-B24A-7B0AB4CC8862}">
      <dgm:prSet phldrT="[Tekst]"/>
      <dgm:spPr/>
      <dgm:t>
        <a:bodyPr/>
        <a:lstStyle/>
        <a:p>
          <a:r>
            <a:rPr lang="da-DK" b="1"/>
            <a:t>OPFØLGNING</a:t>
          </a:r>
          <a:endParaRPr lang="da-DK" b="1" dirty="0"/>
        </a:p>
      </dgm:t>
    </dgm:pt>
    <dgm:pt modelId="{99A0FA67-E1A0-422E-9595-74002E29C4F7}" type="parTrans" cxnId="{F577B797-FAA8-4427-BDA2-1C722512C6CE}">
      <dgm:prSet/>
      <dgm:spPr/>
      <dgm:t>
        <a:bodyPr/>
        <a:lstStyle/>
        <a:p>
          <a:endParaRPr lang="da-DK"/>
        </a:p>
      </dgm:t>
    </dgm:pt>
    <dgm:pt modelId="{E4996738-5E8B-4FBA-AF6D-6BDA39276FB8}" type="sibTrans" cxnId="{F577B797-FAA8-4427-BDA2-1C722512C6CE}">
      <dgm:prSet/>
      <dgm:spPr/>
      <dgm:t>
        <a:bodyPr/>
        <a:lstStyle/>
        <a:p>
          <a:endParaRPr lang="da-DK"/>
        </a:p>
      </dgm:t>
    </dgm:pt>
    <dgm:pt modelId="{5612CA2A-E3DA-42C6-BA3F-AE02A2AE02C6}" type="pres">
      <dgm:prSet presAssocID="{99692589-1696-49A6-97C1-05F5E73EE46D}" presName="Name0" presStyleCnt="0">
        <dgm:presLayoutVars>
          <dgm:dir/>
          <dgm:animLvl val="lvl"/>
          <dgm:resizeHandles val="exact"/>
        </dgm:presLayoutVars>
      </dgm:prSet>
      <dgm:spPr/>
    </dgm:pt>
    <dgm:pt modelId="{1231CA7E-B2EE-412A-8ECA-0513532D6CD5}" type="pres">
      <dgm:prSet presAssocID="{C7E4ACD1-AF5B-41AF-B416-35821DC2E6C9}" presName="parTxOnly" presStyleLbl="node1" presStyleIdx="0" presStyleCnt="6" custScaleX="114020" custLinFactNeighborX="-27840" custLinFactNeighborY="-1636">
        <dgm:presLayoutVars>
          <dgm:chMax val="0"/>
          <dgm:chPref val="0"/>
          <dgm:bulletEnabled val="1"/>
        </dgm:presLayoutVars>
      </dgm:prSet>
      <dgm:spPr/>
    </dgm:pt>
    <dgm:pt modelId="{1003B50D-51CF-4E14-80D2-D119CDF5A15B}" type="pres">
      <dgm:prSet presAssocID="{1E609641-5AE3-4F4C-BA63-A0E0E9014612}" presName="parTxOnlySpace" presStyleCnt="0"/>
      <dgm:spPr/>
    </dgm:pt>
    <dgm:pt modelId="{AC78A5B5-5B7C-4097-9C18-6608FE9A7C98}" type="pres">
      <dgm:prSet presAssocID="{8A7D2DBF-2214-4FF3-A391-9710FB30CF45}" presName="parTxOnly" presStyleLbl="node1" presStyleIdx="1" presStyleCnt="6" custScaleX="116548" custLinFactNeighborX="-41680" custLinFactNeighborY="-1636">
        <dgm:presLayoutVars>
          <dgm:chMax val="0"/>
          <dgm:chPref val="0"/>
          <dgm:bulletEnabled val="1"/>
        </dgm:presLayoutVars>
      </dgm:prSet>
      <dgm:spPr/>
    </dgm:pt>
    <dgm:pt modelId="{2D5F399E-4486-4FBA-B13E-152D8643E779}" type="pres">
      <dgm:prSet presAssocID="{65FE289C-22AF-4086-BF4C-1B8545981322}" presName="parTxOnlySpace" presStyleCnt="0"/>
      <dgm:spPr/>
    </dgm:pt>
    <dgm:pt modelId="{95258107-2948-4473-B2AB-6AC9D21D2E5F}" type="pres">
      <dgm:prSet presAssocID="{91AED261-A312-4492-B83D-542DB58E5201}" presName="parTxOnly" presStyleLbl="node1" presStyleIdx="2" presStyleCnt="6" custLinFactNeighborX="-63453" custLinFactNeighborY="-2208">
        <dgm:presLayoutVars>
          <dgm:chMax val="0"/>
          <dgm:chPref val="0"/>
          <dgm:bulletEnabled val="1"/>
        </dgm:presLayoutVars>
      </dgm:prSet>
      <dgm:spPr/>
    </dgm:pt>
    <dgm:pt modelId="{28DC317C-00DF-444B-80A7-F5FB052CB6D3}" type="pres">
      <dgm:prSet presAssocID="{BB0DB1EB-0883-48A3-B688-D0F2D3BE2F46}" presName="parTxOnlySpace" presStyleCnt="0"/>
      <dgm:spPr/>
    </dgm:pt>
    <dgm:pt modelId="{AAB06572-FD02-4B9E-A8D9-71C2775F339F}" type="pres">
      <dgm:prSet presAssocID="{E092CD59-DDFD-48DF-AFB4-B791918D8D41}" presName="parTxOnly" presStyleLbl="node1" presStyleIdx="3" presStyleCnt="6" custLinFactX="159031" custLinFactNeighborX="200000" custLinFactNeighborY="-2709">
        <dgm:presLayoutVars>
          <dgm:chMax val="0"/>
          <dgm:chPref val="0"/>
          <dgm:bulletEnabled val="1"/>
        </dgm:presLayoutVars>
      </dgm:prSet>
      <dgm:spPr/>
    </dgm:pt>
    <dgm:pt modelId="{D39428EF-510C-49A1-8E0E-4E0F989CDE52}" type="pres">
      <dgm:prSet presAssocID="{6B134225-E064-4032-A052-16A3D6A0EB96}" presName="parTxOnlySpace" presStyleCnt="0"/>
      <dgm:spPr/>
    </dgm:pt>
    <dgm:pt modelId="{A0B063E6-D74B-419E-8701-FDAB24097275}" type="pres">
      <dgm:prSet presAssocID="{BCCCC8AF-C362-4E89-BF01-764095163EFA}" presName="parTxOnly" presStyleLbl="node1" presStyleIdx="4" presStyleCnt="6" custScaleY="100535" custLinFactX="-84132" custLinFactNeighborX="-100000" custLinFactNeighborY="-1904">
        <dgm:presLayoutVars>
          <dgm:chMax val="0"/>
          <dgm:chPref val="0"/>
          <dgm:bulletEnabled val="1"/>
        </dgm:presLayoutVars>
      </dgm:prSet>
      <dgm:spPr/>
    </dgm:pt>
    <dgm:pt modelId="{6E0E9D1F-A2BB-42BC-B75D-E0CC9D9C0C19}" type="pres">
      <dgm:prSet presAssocID="{7C05BC1E-2DB0-47A0-BB07-57BA9E7A19B8}" presName="parTxOnlySpace" presStyleCnt="0"/>
      <dgm:spPr/>
    </dgm:pt>
    <dgm:pt modelId="{E7FDE174-9A6D-4168-91AF-F945564B8EC3}" type="pres">
      <dgm:prSet presAssocID="{9F4CB768-FFD7-49FF-B24A-7B0AB4CC8862}" presName="parTxOnly" presStyleLbl="node1" presStyleIdx="5" presStyleCnt="6" custLinFactX="-86656" custLinFactNeighborX="-100000" custLinFactNeighborY="-3430">
        <dgm:presLayoutVars>
          <dgm:chMax val="0"/>
          <dgm:chPref val="0"/>
          <dgm:bulletEnabled val="1"/>
        </dgm:presLayoutVars>
      </dgm:prSet>
      <dgm:spPr/>
    </dgm:pt>
  </dgm:ptLst>
  <dgm:cxnLst>
    <dgm:cxn modelId="{C8BF9207-40F2-4207-9973-9CF16C58E588}" type="presOf" srcId="{91AED261-A312-4492-B83D-542DB58E5201}" destId="{95258107-2948-4473-B2AB-6AC9D21D2E5F}" srcOrd="0" destOrd="0" presId="urn:microsoft.com/office/officeart/2005/8/layout/chevron1"/>
    <dgm:cxn modelId="{907E870C-FFCF-4F7B-87B7-96485F2D9AE8}" type="presOf" srcId="{E092CD59-DDFD-48DF-AFB4-B791918D8D41}" destId="{AAB06572-FD02-4B9E-A8D9-71C2775F339F}" srcOrd="0" destOrd="0" presId="urn:microsoft.com/office/officeart/2005/8/layout/chevron1"/>
    <dgm:cxn modelId="{77898C19-C75B-4C3E-98E6-836E453FB1C3}" srcId="{99692589-1696-49A6-97C1-05F5E73EE46D}" destId="{91AED261-A312-4492-B83D-542DB58E5201}" srcOrd="2" destOrd="0" parTransId="{F9669AC3-DAD2-4E54-B048-DA0569E27C47}" sibTransId="{BB0DB1EB-0883-48A3-B688-D0F2D3BE2F46}"/>
    <dgm:cxn modelId="{0670D13C-A8AA-43C9-9FA9-34FCC83AC57E}" type="presOf" srcId="{9F4CB768-FFD7-49FF-B24A-7B0AB4CC8862}" destId="{E7FDE174-9A6D-4168-91AF-F945564B8EC3}" srcOrd="0" destOrd="0" presId="urn:microsoft.com/office/officeart/2005/8/layout/chevron1"/>
    <dgm:cxn modelId="{D6A77640-2305-4FD6-81A3-FCD0136BD476}" srcId="{99692589-1696-49A6-97C1-05F5E73EE46D}" destId="{E092CD59-DDFD-48DF-AFB4-B791918D8D41}" srcOrd="3" destOrd="0" parTransId="{CC20FACC-8B70-4B39-976F-D1FAF3BAE53F}" sibTransId="{6B134225-E064-4032-A052-16A3D6A0EB96}"/>
    <dgm:cxn modelId="{38CC036B-80E3-468C-981C-1DABC121F85D}" type="presOf" srcId="{C7E4ACD1-AF5B-41AF-B416-35821DC2E6C9}" destId="{1231CA7E-B2EE-412A-8ECA-0513532D6CD5}" srcOrd="0" destOrd="0" presId="urn:microsoft.com/office/officeart/2005/8/layout/chevron1"/>
    <dgm:cxn modelId="{C7616F6C-6F64-4B70-9BD3-9209A8665B82}" srcId="{99692589-1696-49A6-97C1-05F5E73EE46D}" destId="{BCCCC8AF-C362-4E89-BF01-764095163EFA}" srcOrd="4" destOrd="0" parTransId="{15C3127D-4C28-40C9-B890-8DC1771C29A4}" sibTransId="{7C05BC1E-2DB0-47A0-BB07-57BA9E7A19B8}"/>
    <dgm:cxn modelId="{0730C570-1DE9-42EB-9564-93683BCBAE1F}" type="presOf" srcId="{8A7D2DBF-2214-4FF3-A391-9710FB30CF45}" destId="{AC78A5B5-5B7C-4097-9C18-6608FE9A7C98}" srcOrd="0" destOrd="0" presId="urn:microsoft.com/office/officeart/2005/8/layout/chevron1"/>
    <dgm:cxn modelId="{DC7C4594-B8B7-4355-89B6-72810469C818}" type="presOf" srcId="{99692589-1696-49A6-97C1-05F5E73EE46D}" destId="{5612CA2A-E3DA-42C6-BA3F-AE02A2AE02C6}" srcOrd="0" destOrd="0" presId="urn:microsoft.com/office/officeart/2005/8/layout/chevron1"/>
    <dgm:cxn modelId="{F577B797-FAA8-4427-BDA2-1C722512C6CE}" srcId="{99692589-1696-49A6-97C1-05F5E73EE46D}" destId="{9F4CB768-FFD7-49FF-B24A-7B0AB4CC8862}" srcOrd="5" destOrd="0" parTransId="{99A0FA67-E1A0-422E-9595-74002E29C4F7}" sibTransId="{E4996738-5E8B-4FBA-AF6D-6BDA39276FB8}"/>
    <dgm:cxn modelId="{616BDE9D-D053-4BE0-8A35-C8734E1A3744}" srcId="{99692589-1696-49A6-97C1-05F5E73EE46D}" destId="{8A7D2DBF-2214-4FF3-A391-9710FB30CF45}" srcOrd="1" destOrd="0" parTransId="{5FF7FD9A-33ED-4BED-B6DC-46A28D3529E7}" sibTransId="{65FE289C-22AF-4086-BF4C-1B8545981322}"/>
    <dgm:cxn modelId="{CF6441CD-E5A9-4DAD-9B8E-20999BB987BA}" srcId="{99692589-1696-49A6-97C1-05F5E73EE46D}" destId="{C7E4ACD1-AF5B-41AF-B416-35821DC2E6C9}" srcOrd="0" destOrd="0" parTransId="{5BA02C01-9AAC-4930-BF87-E68BBAB14F8C}" sibTransId="{1E609641-5AE3-4F4C-BA63-A0E0E9014612}"/>
    <dgm:cxn modelId="{E460FADD-CF07-42B5-98F0-1291BF7CCF6D}" type="presOf" srcId="{BCCCC8AF-C362-4E89-BF01-764095163EFA}" destId="{A0B063E6-D74B-419E-8701-FDAB24097275}" srcOrd="0" destOrd="0" presId="urn:microsoft.com/office/officeart/2005/8/layout/chevron1"/>
    <dgm:cxn modelId="{81B5ABFC-18F9-41FD-AF35-62BC1EEA9C48}" type="presParOf" srcId="{5612CA2A-E3DA-42C6-BA3F-AE02A2AE02C6}" destId="{1231CA7E-B2EE-412A-8ECA-0513532D6CD5}" srcOrd="0" destOrd="0" presId="urn:microsoft.com/office/officeart/2005/8/layout/chevron1"/>
    <dgm:cxn modelId="{C2BC0C7B-F072-497D-B904-F7A7ADB33270}" type="presParOf" srcId="{5612CA2A-E3DA-42C6-BA3F-AE02A2AE02C6}" destId="{1003B50D-51CF-4E14-80D2-D119CDF5A15B}" srcOrd="1" destOrd="0" presId="urn:microsoft.com/office/officeart/2005/8/layout/chevron1"/>
    <dgm:cxn modelId="{F4982708-8F51-4463-9985-2323D1CF12F7}" type="presParOf" srcId="{5612CA2A-E3DA-42C6-BA3F-AE02A2AE02C6}" destId="{AC78A5B5-5B7C-4097-9C18-6608FE9A7C98}" srcOrd="2" destOrd="0" presId="urn:microsoft.com/office/officeart/2005/8/layout/chevron1"/>
    <dgm:cxn modelId="{4D9D20DE-6BA8-4FF4-B513-4B5049BA46D0}" type="presParOf" srcId="{5612CA2A-E3DA-42C6-BA3F-AE02A2AE02C6}" destId="{2D5F399E-4486-4FBA-B13E-152D8643E779}" srcOrd="3" destOrd="0" presId="urn:microsoft.com/office/officeart/2005/8/layout/chevron1"/>
    <dgm:cxn modelId="{59864EBA-3B52-483E-8E9B-798166543AEA}" type="presParOf" srcId="{5612CA2A-E3DA-42C6-BA3F-AE02A2AE02C6}" destId="{95258107-2948-4473-B2AB-6AC9D21D2E5F}" srcOrd="4" destOrd="0" presId="urn:microsoft.com/office/officeart/2005/8/layout/chevron1"/>
    <dgm:cxn modelId="{8ECAB085-68BC-443A-8DD6-99BD005F0D0C}" type="presParOf" srcId="{5612CA2A-E3DA-42C6-BA3F-AE02A2AE02C6}" destId="{28DC317C-00DF-444B-80A7-F5FB052CB6D3}" srcOrd="5" destOrd="0" presId="urn:microsoft.com/office/officeart/2005/8/layout/chevron1"/>
    <dgm:cxn modelId="{46AC6971-3974-4EDE-9916-5ED639C6C1D4}" type="presParOf" srcId="{5612CA2A-E3DA-42C6-BA3F-AE02A2AE02C6}" destId="{AAB06572-FD02-4B9E-A8D9-71C2775F339F}" srcOrd="6" destOrd="0" presId="urn:microsoft.com/office/officeart/2005/8/layout/chevron1"/>
    <dgm:cxn modelId="{142F3D9A-8E8E-45FA-93FF-D60779853ECA}" type="presParOf" srcId="{5612CA2A-E3DA-42C6-BA3F-AE02A2AE02C6}" destId="{D39428EF-510C-49A1-8E0E-4E0F989CDE52}" srcOrd="7" destOrd="0" presId="urn:microsoft.com/office/officeart/2005/8/layout/chevron1"/>
    <dgm:cxn modelId="{0D36F619-D606-4A10-A20C-9FF218A9850F}" type="presParOf" srcId="{5612CA2A-E3DA-42C6-BA3F-AE02A2AE02C6}" destId="{A0B063E6-D74B-419E-8701-FDAB24097275}" srcOrd="8" destOrd="0" presId="urn:microsoft.com/office/officeart/2005/8/layout/chevron1"/>
    <dgm:cxn modelId="{4DA3FDDA-BC46-4EEC-B056-49632F11AD9B}" type="presParOf" srcId="{5612CA2A-E3DA-42C6-BA3F-AE02A2AE02C6}" destId="{6E0E9D1F-A2BB-42BC-B75D-E0CC9D9C0C19}" srcOrd="9" destOrd="0" presId="urn:microsoft.com/office/officeart/2005/8/layout/chevron1"/>
    <dgm:cxn modelId="{5D3421AD-A08F-4492-B2A4-FD1157ABE048}" type="presParOf" srcId="{5612CA2A-E3DA-42C6-BA3F-AE02A2AE02C6}" destId="{E7FDE174-9A6D-4168-91AF-F945564B8EC3}"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52C0E-ED90-4B0D-AD6A-FB23884BB2F2}">
      <dsp:nvSpPr>
        <dsp:cNvPr id="0" name=""/>
        <dsp:cNvSpPr/>
      </dsp:nvSpPr>
      <dsp:spPr>
        <a:xfrm>
          <a:off x="2315" y="1046765"/>
          <a:ext cx="2135233" cy="724010"/>
        </a:xfrm>
        <a:prstGeom prst="homePlate">
          <a:avLst/>
        </a:prstGeom>
        <a:gradFill rotWithShape="0">
          <a:gsLst>
            <a:gs pos="0">
              <a:schemeClr val="accent3">
                <a:shade val="80000"/>
                <a:hueOff val="0"/>
                <a:satOff val="0"/>
                <a:lumOff val="0"/>
                <a:alphaOff val="0"/>
                <a:tint val="50000"/>
                <a:satMod val="300000"/>
              </a:schemeClr>
            </a:gs>
            <a:gs pos="35000">
              <a:schemeClr val="accent3">
                <a:shade val="80000"/>
                <a:hueOff val="0"/>
                <a:satOff val="0"/>
                <a:lumOff val="0"/>
                <a:alphaOff val="0"/>
                <a:tint val="37000"/>
                <a:satMod val="300000"/>
              </a:schemeClr>
            </a:gs>
            <a:gs pos="100000">
              <a:schemeClr val="accent3">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rgbClr val="FF0000"/>
              </a:solidFill>
            </a:rPr>
            <a:t>Sygdom</a:t>
          </a:r>
          <a:br>
            <a:rPr lang="da-DK" sz="1400" b="1" kern="1200" dirty="0">
              <a:solidFill>
                <a:srgbClr val="FF0000"/>
              </a:solidFill>
            </a:rPr>
          </a:br>
          <a:r>
            <a:rPr lang="da-DK" sz="1400" b="1" kern="1200" dirty="0">
              <a:solidFill>
                <a:srgbClr val="FF0000"/>
              </a:solidFill>
            </a:rPr>
            <a:t>Diagnose </a:t>
          </a:r>
          <a:br>
            <a:rPr lang="da-DK" sz="1400" b="1" kern="1200" dirty="0">
              <a:solidFill>
                <a:srgbClr val="FF0000"/>
              </a:solidFill>
            </a:rPr>
          </a:br>
          <a:r>
            <a:rPr lang="da-DK" sz="1400" b="1" kern="1200" dirty="0">
              <a:solidFill>
                <a:srgbClr val="FF0000"/>
              </a:solidFill>
            </a:rPr>
            <a:t>Begrænsning</a:t>
          </a:r>
        </a:p>
      </dsp:txBody>
      <dsp:txXfrm>
        <a:off x="2315" y="1046765"/>
        <a:ext cx="1954231" cy="724010"/>
      </dsp:txXfrm>
    </dsp:sp>
    <dsp:sp modelId="{2018C831-EDE1-4717-AA49-F2653AE2A038}">
      <dsp:nvSpPr>
        <dsp:cNvPr id="0" name=""/>
        <dsp:cNvSpPr/>
      </dsp:nvSpPr>
      <dsp:spPr>
        <a:xfrm>
          <a:off x="1775543" y="1046765"/>
          <a:ext cx="1810025" cy="724010"/>
        </a:xfrm>
        <a:prstGeom prst="chevron">
          <a:avLst/>
        </a:prstGeom>
        <a:gradFill rotWithShape="0">
          <a:gsLst>
            <a:gs pos="0">
              <a:schemeClr val="accent3">
                <a:shade val="80000"/>
                <a:hueOff val="7785"/>
                <a:satOff val="3381"/>
                <a:lumOff val="3283"/>
                <a:alphaOff val="0"/>
                <a:tint val="50000"/>
                <a:satMod val="300000"/>
              </a:schemeClr>
            </a:gs>
            <a:gs pos="35000">
              <a:schemeClr val="accent3">
                <a:shade val="80000"/>
                <a:hueOff val="7785"/>
                <a:satOff val="3381"/>
                <a:lumOff val="3283"/>
                <a:alphaOff val="0"/>
                <a:tint val="37000"/>
                <a:satMod val="300000"/>
              </a:schemeClr>
            </a:gs>
            <a:gs pos="100000">
              <a:schemeClr val="accent3">
                <a:shade val="80000"/>
                <a:hueOff val="7785"/>
                <a:satOff val="3381"/>
                <a:lumOff val="328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rgbClr val="ABD47A"/>
              </a:solidFill>
            </a:rPr>
            <a:t>Ressource</a:t>
          </a:r>
          <a:br>
            <a:rPr lang="da-DK" sz="1400" b="1" kern="1200" dirty="0">
              <a:solidFill>
                <a:srgbClr val="ABD47A"/>
              </a:solidFill>
            </a:rPr>
          </a:br>
          <a:r>
            <a:rPr lang="da-DK" sz="1400" b="1" kern="1200" dirty="0">
              <a:solidFill>
                <a:srgbClr val="ABD47A"/>
              </a:solidFill>
            </a:rPr>
            <a:t>fokuseret helhedsblik</a:t>
          </a:r>
        </a:p>
      </dsp:txBody>
      <dsp:txXfrm>
        <a:off x="2137548" y="1046765"/>
        <a:ext cx="1086015" cy="724010"/>
      </dsp:txXfrm>
    </dsp:sp>
    <dsp:sp modelId="{60E7E595-0724-4133-B0C8-1CAEFFDA5449}">
      <dsp:nvSpPr>
        <dsp:cNvPr id="0" name=""/>
        <dsp:cNvSpPr/>
      </dsp:nvSpPr>
      <dsp:spPr>
        <a:xfrm>
          <a:off x="3223563" y="1046765"/>
          <a:ext cx="1810025" cy="724010"/>
        </a:xfrm>
        <a:prstGeom prst="chevron">
          <a:avLst/>
        </a:prstGeom>
        <a:gradFill rotWithShape="0">
          <a:gsLst>
            <a:gs pos="0">
              <a:schemeClr val="accent3">
                <a:shade val="80000"/>
                <a:hueOff val="15571"/>
                <a:satOff val="6762"/>
                <a:lumOff val="6566"/>
                <a:alphaOff val="0"/>
                <a:tint val="50000"/>
                <a:satMod val="300000"/>
              </a:schemeClr>
            </a:gs>
            <a:gs pos="35000">
              <a:schemeClr val="accent3">
                <a:shade val="80000"/>
                <a:hueOff val="15571"/>
                <a:satOff val="6762"/>
                <a:lumOff val="6566"/>
                <a:alphaOff val="0"/>
                <a:tint val="37000"/>
                <a:satMod val="300000"/>
              </a:schemeClr>
            </a:gs>
            <a:gs pos="100000">
              <a:schemeClr val="accent3">
                <a:shade val="80000"/>
                <a:hueOff val="15571"/>
                <a:satOff val="6762"/>
                <a:lumOff val="656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rgbClr val="79AE38"/>
              </a:solidFill>
            </a:rPr>
            <a:t>Afklaring</a:t>
          </a:r>
        </a:p>
      </dsp:txBody>
      <dsp:txXfrm>
        <a:off x="3585568" y="1046765"/>
        <a:ext cx="1086015" cy="724010"/>
      </dsp:txXfrm>
    </dsp:sp>
    <dsp:sp modelId="{902C9939-A7F0-4EF1-AAD4-8E10D0691C92}">
      <dsp:nvSpPr>
        <dsp:cNvPr id="0" name=""/>
        <dsp:cNvSpPr/>
      </dsp:nvSpPr>
      <dsp:spPr>
        <a:xfrm>
          <a:off x="4671584" y="1046765"/>
          <a:ext cx="2007318" cy="724010"/>
        </a:xfrm>
        <a:prstGeom prst="chevron">
          <a:avLst/>
        </a:prstGeom>
        <a:gradFill rotWithShape="0">
          <a:gsLst>
            <a:gs pos="0">
              <a:schemeClr val="accent3">
                <a:shade val="80000"/>
                <a:hueOff val="23356"/>
                <a:satOff val="10143"/>
                <a:lumOff val="9849"/>
                <a:alphaOff val="0"/>
                <a:tint val="50000"/>
                <a:satMod val="300000"/>
              </a:schemeClr>
            </a:gs>
            <a:gs pos="35000">
              <a:schemeClr val="accent3">
                <a:shade val="80000"/>
                <a:hueOff val="23356"/>
                <a:satOff val="10143"/>
                <a:lumOff val="9849"/>
                <a:alphaOff val="0"/>
                <a:tint val="37000"/>
                <a:satMod val="300000"/>
              </a:schemeClr>
            </a:gs>
            <a:gs pos="100000">
              <a:schemeClr val="accent3">
                <a:shade val="80000"/>
                <a:hueOff val="23356"/>
                <a:satOff val="10143"/>
                <a:lumOff val="98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rgbClr val="6B9A32"/>
              </a:solidFill>
            </a:rPr>
            <a:t>Rehabilitering</a:t>
          </a:r>
        </a:p>
      </dsp:txBody>
      <dsp:txXfrm>
        <a:off x="5033589" y="1046765"/>
        <a:ext cx="1283308" cy="724010"/>
      </dsp:txXfrm>
    </dsp:sp>
    <dsp:sp modelId="{BAB605E8-CB8F-406C-914C-4C73799F635A}">
      <dsp:nvSpPr>
        <dsp:cNvPr id="0" name=""/>
        <dsp:cNvSpPr/>
      </dsp:nvSpPr>
      <dsp:spPr>
        <a:xfrm>
          <a:off x="6316898" y="1046765"/>
          <a:ext cx="1810025" cy="724010"/>
        </a:xfrm>
        <a:prstGeom prst="chevron">
          <a:avLst/>
        </a:prstGeom>
        <a:gradFill rotWithShape="0">
          <a:gsLst>
            <a:gs pos="0">
              <a:schemeClr val="accent3">
                <a:shade val="80000"/>
                <a:hueOff val="31142"/>
                <a:satOff val="13524"/>
                <a:lumOff val="13132"/>
                <a:alphaOff val="0"/>
                <a:tint val="50000"/>
                <a:satMod val="300000"/>
              </a:schemeClr>
            </a:gs>
            <a:gs pos="35000">
              <a:schemeClr val="accent3">
                <a:shade val="80000"/>
                <a:hueOff val="31142"/>
                <a:satOff val="13524"/>
                <a:lumOff val="13132"/>
                <a:alphaOff val="0"/>
                <a:tint val="37000"/>
                <a:satMod val="300000"/>
              </a:schemeClr>
            </a:gs>
            <a:gs pos="100000">
              <a:schemeClr val="accent3">
                <a:shade val="80000"/>
                <a:hueOff val="31142"/>
                <a:satOff val="13524"/>
                <a:lumOff val="1313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da-DK" sz="1400" b="1" kern="1200" dirty="0"/>
            <a:t>Fremtid: Reablement</a:t>
          </a:r>
        </a:p>
      </dsp:txBody>
      <dsp:txXfrm>
        <a:off x="6678903" y="1046765"/>
        <a:ext cx="1086015" cy="7240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F97BA-9304-4B71-B0C1-8E72696A7766}">
      <dsp:nvSpPr>
        <dsp:cNvPr id="0" name=""/>
        <dsp:cNvSpPr/>
      </dsp:nvSpPr>
      <dsp:spPr>
        <a:xfrm>
          <a:off x="39" y="33309"/>
          <a:ext cx="3797823" cy="1296000"/>
        </a:xfrm>
        <a:prstGeom prst="rect">
          <a:avLst/>
        </a:prstGeom>
        <a:solidFill>
          <a:schemeClr val="accent3"/>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da-DK" sz="3600" kern="1200" dirty="0">
              <a:solidFill>
                <a:schemeClr val="tx1"/>
              </a:solidFill>
            </a:rPr>
            <a:t>Tidlig indsats</a:t>
          </a:r>
        </a:p>
      </dsp:txBody>
      <dsp:txXfrm>
        <a:off x="39" y="33309"/>
        <a:ext cx="3797823" cy="1296000"/>
      </dsp:txXfrm>
    </dsp:sp>
    <dsp:sp modelId="{28F58ECA-290D-4F52-BDFA-07A7E6367336}">
      <dsp:nvSpPr>
        <dsp:cNvPr id="0" name=""/>
        <dsp:cNvSpPr/>
      </dsp:nvSpPr>
      <dsp:spPr>
        <a:xfrm>
          <a:off x="39" y="1329309"/>
          <a:ext cx="3797823" cy="5118567"/>
        </a:xfrm>
        <a:prstGeom prst="rect">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endParaRPr lang="da-DK" sz="1400" kern="1200" dirty="0">
            <a:solidFill>
              <a:schemeClr val="tx1"/>
            </a:solidFill>
          </a:endParaRPr>
        </a:p>
        <a:p>
          <a:pPr marL="114300" lvl="1" indent="-114300" algn="l" defTabSz="622300">
            <a:lnSpc>
              <a:spcPct val="90000"/>
            </a:lnSpc>
            <a:spcBef>
              <a:spcPct val="0"/>
            </a:spcBef>
            <a:spcAft>
              <a:spcPct val="15000"/>
            </a:spcAft>
            <a:buChar char="•"/>
          </a:pPr>
          <a:r>
            <a:rPr lang="da-DK" sz="1400" b="1" kern="1200" dirty="0">
              <a:solidFill>
                <a:schemeClr val="tx1"/>
              </a:solidFill>
            </a:rPr>
            <a:t>Målgruppe: </a:t>
          </a:r>
          <a:br>
            <a:rPr lang="da-DK" sz="1400" b="1" kern="1200" dirty="0">
              <a:solidFill>
                <a:schemeClr val="tx1"/>
              </a:solidFill>
            </a:rPr>
          </a:br>
          <a:r>
            <a:rPr lang="da-DK" sz="1400" b="0" kern="1200" dirty="0">
              <a:solidFill>
                <a:schemeClr val="tx1"/>
              </a:solidFill>
            </a:rPr>
            <a:t>Borgere, som udskrives </a:t>
          </a:r>
          <a:r>
            <a:rPr lang="da-DK" sz="1400" b="0" u="sng" kern="1200" dirty="0">
              <a:solidFill>
                <a:schemeClr val="tx1"/>
              </a:solidFill>
              <a:highlight>
                <a:srgbClr val="FFFF00"/>
              </a:highlight>
            </a:rPr>
            <a:t>fra sygehus</a:t>
          </a:r>
          <a:r>
            <a:rPr lang="da-DK" sz="1400" b="0" kern="1200" dirty="0">
              <a:solidFill>
                <a:schemeClr val="tx1"/>
              </a:solidFill>
            </a:rPr>
            <a:t>, og søger om pleje-ydelser. </a:t>
          </a:r>
          <a:br>
            <a:rPr lang="da-DK" sz="1400" kern="1200" dirty="0">
              <a:solidFill>
                <a:schemeClr val="tx1"/>
              </a:solidFill>
            </a:rPr>
          </a:br>
          <a:endParaRPr lang="da-DK" sz="1400" kern="1200" dirty="0">
            <a:solidFill>
              <a:schemeClr val="tx1"/>
            </a:solidFill>
          </a:endParaRPr>
        </a:p>
        <a:p>
          <a:pPr marL="114300" lvl="1" indent="-114300" algn="l" defTabSz="622300">
            <a:lnSpc>
              <a:spcPct val="90000"/>
            </a:lnSpc>
            <a:spcBef>
              <a:spcPct val="0"/>
            </a:spcBef>
            <a:spcAft>
              <a:spcPct val="15000"/>
            </a:spcAft>
            <a:buChar char="•"/>
          </a:pPr>
          <a:r>
            <a:rPr lang="da-DK" sz="1400" b="1" kern="1200" dirty="0">
              <a:solidFill>
                <a:schemeClr val="tx1"/>
              </a:solidFill>
            </a:rPr>
            <a:t>Formål: </a:t>
          </a:r>
          <a:br>
            <a:rPr lang="da-DK" sz="1400" b="1" kern="1200" dirty="0">
              <a:solidFill>
                <a:schemeClr val="tx1"/>
              </a:solidFill>
            </a:rPr>
          </a:br>
          <a:r>
            <a:rPr lang="da-DK" sz="1400" b="0" kern="1200" dirty="0">
              <a:solidFill>
                <a:schemeClr val="tx1"/>
              </a:solidFill>
            </a:rPr>
            <a:t>B</a:t>
          </a:r>
          <a:r>
            <a:rPr lang="da-DK" sz="1400" kern="1200" dirty="0">
              <a:solidFill>
                <a:schemeClr val="tx1"/>
              </a:solidFill>
            </a:rPr>
            <a:t>orger besøges første hverdag efter udskrivelsen, så vi kan undgå at sætte hjælp på, eller sikre borger gives den rette hjælp.  </a:t>
          </a:r>
        </a:p>
        <a:p>
          <a:pPr marL="114300" lvl="1" indent="-114300" algn="l" defTabSz="622300">
            <a:lnSpc>
              <a:spcPct val="90000"/>
            </a:lnSpc>
            <a:spcBef>
              <a:spcPct val="0"/>
            </a:spcBef>
            <a:spcAft>
              <a:spcPct val="15000"/>
            </a:spcAft>
            <a:buChar char="•"/>
          </a:pPr>
          <a:endParaRPr lang="da-DK" sz="1400" b="1" kern="1200" dirty="0">
            <a:solidFill>
              <a:schemeClr val="tx1"/>
            </a:solidFill>
          </a:endParaRPr>
        </a:p>
        <a:p>
          <a:pPr marL="114300" lvl="1" indent="-114300" algn="l" defTabSz="622300">
            <a:lnSpc>
              <a:spcPct val="90000"/>
            </a:lnSpc>
            <a:spcBef>
              <a:spcPct val="0"/>
            </a:spcBef>
            <a:spcAft>
              <a:spcPct val="15000"/>
            </a:spcAft>
            <a:buChar char="•"/>
          </a:pPr>
          <a:r>
            <a:rPr lang="da-DK" sz="1400" b="1" kern="1200" dirty="0">
              <a:solidFill>
                <a:schemeClr val="tx1"/>
              </a:solidFill>
            </a:rPr>
            <a:t>Ramme: </a:t>
          </a:r>
          <a:br>
            <a:rPr lang="da-DK" sz="1400" b="1" kern="1200" dirty="0">
              <a:solidFill>
                <a:schemeClr val="tx1"/>
              </a:solidFill>
            </a:rPr>
          </a:br>
          <a:r>
            <a:rPr lang="da-DK" sz="1400" i="1" kern="1200" dirty="0">
              <a:solidFill>
                <a:schemeClr val="tx1"/>
              </a:solidFill>
              <a:highlight>
                <a:srgbClr val="FFFF00"/>
              </a:highlight>
            </a:rPr>
            <a:t>BESØG FØRSTE HVERDAG EFTER UDSKRIVELSESDATO mellem kl 9 - 12</a:t>
          </a:r>
          <a:r>
            <a:rPr lang="da-DK" sz="1400" i="1" kern="1200" dirty="0">
              <a:solidFill>
                <a:schemeClr val="tx1"/>
              </a:solidFill>
            </a:rPr>
            <a:t>. </a:t>
          </a:r>
          <a:endParaRPr lang="da-DK" sz="1400" kern="1200" dirty="0">
            <a:solidFill>
              <a:schemeClr val="tx1"/>
            </a:solidFill>
          </a:endParaRPr>
        </a:p>
        <a:p>
          <a:pPr marL="114300" lvl="1" indent="-114300" algn="l" defTabSz="622300">
            <a:lnSpc>
              <a:spcPct val="90000"/>
            </a:lnSpc>
            <a:spcBef>
              <a:spcPct val="0"/>
            </a:spcBef>
            <a:spcAft>
              <a:spcPct val="15000"/>
            </a:spcAft>
            <a:buChar char="•"/>
          </a:pPr>
          <a:endParaRPr lang="da-DK" sz="1400" b="1" kern="1200" dirty="0">
            <a:solidFill>
              <a:schemeClr val="tx1"/>
            </a:solidFill>
          </a:endParaRPr>
        </a:p>
        <a:p>
          <a:pPr marL="114300" lvl="1" indent="-114300" algn="l" defTabSz="622300">
            <a:lnSpc>
              <a:spcPct val="90000"/>
            </a:lnSpc>
            <a:spcBef>
              <a:spcPct val="0"/>
            </a:spcBef>
            <a:spcAft>
              <a:spcPct val="15000"/>
            </a:spcAft>
            <a:buChar char="•"/>
          </a:pPr>
          <a:r>
            <a:rPr lang="da-DK" sz="1400" b="1" kern="1200" dirty="0">
              <a:solidFill>
                <a:schemeClr val="tx1"/>
              </a:solidFill>
            </a:rPr>
            <a:t>Arbejdsgang</a:t>
          </a:r>
          <a:br>
            <a:rPr lang="da-DK" sz="1400" b="1" kern="1200" dirty="0">
              <a:solidFill>
                <a:schemeClr val="tx1"/>
              </a:solidFill>
            </a:rPr>
          </a:br>
          <a:r>
            <a:rPr lang="da-DK" sz="1400" kern="1200" dirty="0">
              <a:solidFill>
                <a:schemeClr val="tx1"/>
              </a:solidFill>
            </a:rPr>
            <a:t>Koordinator modtager og screener Plejeforløbsplan. </a:t>
          </a:r>
          <a:br>
            <a:rPr lang="da-DK" sz="1400" kern="1200" dirty="0">
              <a:solidFill>
                <a:schemeClr val="tx1"/>
              </a:solidFill>
            </a:rPr>
          </a:br>
          <a:r>
            <a:rPr lang="da-DK" sz="1400" kern="1200" dirty="0">
              <a:solidFill>
                <a:schemeClr val="tx1"/>
              </a:solidFill>
            </a:rPr>
            <a:t>Koordinator og selvhjælpsterapeut samarbejder som vanlig derpå om få etableret besøg hos borger næste hverdag mellem kl. 9-12. </a:t>
          </a:r>
          <a:br>
            <a:rPr lang="da-DK" sz="1400" kern="1200" dirty="0">
              <a:solidFill>
                <a:schemeClr val="tx1"/>
              </a:solidFill>
            </a:rPr>
          </a:br>
          <a:r>
            <a:rPr lang="da-DK" sz="1400" kern="1200" dirty="0">
              <a:solidFill>
                <a:schemeClr val="tx1"/>
              </a:solidFill>
            </a:rPr>
            <a:t>Hvis SHT skal have opgaven; Koordinator sender advis til SHT med overskrift: </a:t>
          </a:r>
          <a:br>
            <a:rPr lang="da-DK" sz="1400" kern="1200" dirty="0">
              <a:solidFill>
                <a:schemeClr val="tx1"/>
              </a:solidFill>
            </a:rPr>
          </a:br>
          <a:r>
            <a:rPr lang="da-DK" sz="1400" b="0" kern="1200" dirty="0">
              <a:solidFill>
                <a:schemeClr val="tx1"/>
              </a:solidFill>
            </a:rPr>
            <a:t>TI + ydelse + hjælp eller ej hjælp. </a:t>
          </a:r>
        </a:p>
      </dsp:txBody>
      <dsp:txXfrm>
        <a:off x="39" y="1329309"/>
        <a:ext cx="3797823" cy="5118567"/>
      </dsp:txXfrm>
    </dsp:sp>
    <dsp:sp modelId="{739FD200-DA54-4FF0-85E8-D3121574CF58}">
      <dsp:nvSpPr>
        <dsp:cNvPr id="0" name=""/>
        <dsp:cNvSpPr/>
      </dsp:nvSpPr>
      <dsp:spPr>
        <a:xfrm>
          <a:off x="4329558" y="33309"/>
          <a:ext cx="3797823" cy="1296000"/>
        </a:xfrm>
        <a:prstGeom prst="rect">
          <a:avLst/>
        </a:prstGeom>
        <a:solidFill>
          <a:schemeClr val="accent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da-DK" sz="3600" kern="1200" dirty="0">
              <a:solidFill>
                <a:schemeClr val="tx1"/>
              </a:solidFill>
            </a:rPr>
            <a:t>Hurtig Kontakt</a:t>
          </a:r>
        </a:p>
      </dsp:txBody>
      <dsp:txXfrm>
        <a:off x="4329558" y="33309"/>
        <a:ext cx="3797823" cy="1296000"/>
      </dsp:txXfrm>
    </dsp:sp>
    <dsp:sp modelId="{B14A4D22-DFFC-4484-8858-1CEF4DEB4C35}">
      <dsp:nvSpPr>
        <dsp:cNvPr id="0" name=""/>
        <dsp:cNvSpPr/>
      </dsp:nvSpPr>
      <dsp:spPr>
        <a:xfrm>
          <a:off x="4329558" y="1329309"/>
          <a:ext cx="3797823" cy="5118567"/>
        </a:xfrm>
        <a:prstGeom prst="rect">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endParaRPr lang="da-DK" sz="1100" kern="1200" dirty="0">
            <a:solidFill>
              <a:schemeClr val="tx1"/>
            </a:solidFill>
          </a:endParaRPr>
        </a:p>
        <a:p>
          <a:pPr marL="114300" lvl="1" indent="-114300" algn="l" defTabSz="622300">
            <a:lnSpc>
              <a:spcPct val="90000"/>
            </a:lnSpc>
            <a:spcBef>
              <a:spcPct val="0"/>
            </a:spcBef>
            <a:spcAft>
              <a:spcPct val="15000"/>
            </a:spcAft>
            <a:buChar char="•"/>
          </a:pPr>
          <a:r>
            <a:rPr lang="da-DK" sz="1400" b="1" kern="1200" dirty="0">
              <a:solidFill>
                <a:schemeClr val="tx1"/>
              </a:solidFill>
            </a:rPr>
            <a:t>Målgruppe: </a:t>
          </a:r>
          <a:br>
            <a:rPr lang="da-DK" sz="1400" b="1" kern="1200" dirty="0">
              <a:solidFill>
                <a:schemeClr val="tx1"/>
              </a:solidFill>
            </a:rPr>
          </a:br>
          <a:r>
            <a:rPr lang="da-DK" sz="1400" b="0" kern="1200" dirty="0">
              <a:solidFill>
                <a:schemeClr val="tx1"/>
              </a:solidFill>
            </a:rPr>
            <a:t>Borgere, som </a:t>
          </a:r>
          <a:r>
            <a:rPr lang="da-DK" sz="1400" b="0" u="sng" kern="1200" dirty="0">
              <a:solidFill>
                <a:schemeClr val="tx1"/>
              </a:solidFill>
              <a:highlight>
                <a:srgbClr val="FFFF00"/>
              </a:highlight>
            </a:rPr>
            <a:t>IKKE kommer fra sygehus</a:t>
          </a:r>
          <a:r>
            <a:rPr lang="da-DK" sz="1400" b="0" kern="1200" dirty="0">
              <a:solidFill>
                <a:schemeClr val="tx1"/>
              </a:solidFill>
            </a:rPr>
            <a:t>, og som søger om pleje-ydelser.</a:t>
          </a:r>
        </a:p>
        <a:p>
          <a:pPr marL="114300" lvl="1" indent="-114300" algn="l" defTabSz="622300">
            <a:lnSpc>
              <a:spcPct val="90000"/>
            </a:lnSpc>
            <a:spcBef>
              <a:spcPct val="0"/>
            </a:spcBef>
            <a:spcAft>
              <a:spcPct val="15000"/>
            </a:spcAft>
            <a:buChar char="•"/>
          </a:pPr>
          <a:endParaRPr lang="da-DK" sz="1400" b="1" kern="1200" dirty="0">
            <a:solidFill>
              <a:schemeClr val="tx1"/>
            </a:solidFill>
          </a:endParaRPr>
        </a:p>
        <a:p>
          <a:pPr marL="114300" lvl="1" indent="-114300" algn="l" defTabSz="622300">
            <a:lnSpc>
              <a:spcPct val="90000"/>
            </a:lnSpc>
            <a:spcBef>
              <a:spcPct val="0"/>
            </a:spcBef>
            <a:spcAft>
              <a:spcPct val="15000"/>
            </a:spcAft>
            <a:buChar char="•"/>
          </a:pPr>
          <a:r>
            <a:rPr lang="da-DK" sz="1400" b="1" kern="1200" dirty="0">
              <a:solidFill>
                <a:schemeClr val="tx1"/>
              </a:solidFill>
            </a:rPr>
            <a:t>Formål: </a:t>
          </a:r>
          <a:br>
            <a:rPr lang="da-DK" sz="1400" b="1" kern="1200" dirty="0">
              <a:solidFill>
                <a:schemeClr val="tx1"/>
              </a:solidFill>
            </a:rPr>
          </a:br>
          <a:r>
            <a:rPr lang="da-DK" sz="1400" kern="1200" dirty="0">
              <a:solidFill>
                <a:schemeClr val="tx1"/>
              </a:solidFill>
            </a:rPr>
            <a:t>At borger besøges af SHT,</a:t>
          </a:r>
          <a:r>
            <a:rPr lang="da-DK" sz="1400" b="1" kern="1200" dirty="0">
              <a:solidFill>
                <a:schemeClr val="tx1"/>
              </a:solidFill>
            </a:rPr>
            <a:t> inden </a:t>
          </a:r>
          <a:r>
            <a:rPr lang="da-DK" sz="1400" kern="1200" dirty="0">
              <a:solidFill>
                <a:schemeClr val="tx1"/>
              </a:solidFill>
            </a:rPr>
            <a:t>der evt. sættes hjælp på. </a:t>
          </a:r>
        </a:p>
        <a:p>
          <a:pPr marL="114300" lvl="1" indent="-114300" algn="l" defTabSz="622300">
            <a:lnSpc>
              <a:spcPct val="90000"/>
            </a:lnSpc>
            <a:spcBef>
              <a:spcPct val="0"/>
            </a:spcBef>
            <a:spcAft>
              <a:spcPct val="15000"/>
            </a:spcAft>
            <a:buChar char="•"/>
          </a:pPr>
          <a:endParaRPr lang="da-DK" sz="1400" b="1" kern="1200" dirty="0">
            <a:solidFill>
              <a:schemeClr val="tx1"/>
            </a:solidFill>
          </a:endParaRPr>
        </a:p>
        <a:p>
          <a:pPr marL="114300" lvl="1" indent="-114300" algn="l" defTabSz="622300">
            <a:lnSpc>
              <a:spcPct val="90000"/>
            </a:lnSpc>
            <a:spcBef>
              <a:spcPct val="0"/>
            </a:spcBef>
            <a:spcAft>
              <a:spcPct val="15000"/>
            </a:spcAft>
            <a:buChar char="•"/>
          </a:pPr>
          <a:r>
            <a:rPr lang="da-DK" sz="1400" b="1" kern="1200" dirty="0">
              <a:solidFill>
                <a:schemeClr val="tx1"/>
              </a:solidFill>
            </a:rPr>
            <a:t>Ramme: </a:t>
          </a:r>
          <a:br>
            <a:rPr lang="da-DK" sz="1400" b="1" kern="1200" dirty="0">
              <a:solidFill>
                <a:schemeClr val="tx1"/>
              </a:solidFill>
            </a:rPr>
          </a:br>
          <a:r>
            <a:rPr lang="da-DK" sz="1400" b="0" kern="1200" dirty="0">
              <a:solidFill>
                <a:schemeClr val="tx1"/>
              </a:solidFill>
            </a:rPr>
            <a:t>B</a:t>
          </a:r>
          <a:r>
            <a:rPr lang="da-DK" sz="1400" kern="1200" dirty="0">
              <a:solidFill>
                <a:schemeClr val="tx1"/>
              </a:solidFill>
            </a:rPr>
            <a:t>orger </a:t>
          </a:r>
          <a:r>
            <a:rPr lang="da-DK" sz="1400" i="1" kern="1200" dirty="0">
              <a:solidFill>
                <a:schemeClr val="tx1"/>
              </a:solidFill>
              <a:highlight>
                <a:srgbClr val="FFFF00"/>
              </a:highlight>
            </a:rPr>
            <a:t>RINGES OP AF SHT SAMME DAG </a:t>
          </a:r>
          <a:r>
            <a:rPr lang="da-DK" sz="1400" kern="1200" dirty="0">
              <a:solidFill>
                <a:schemeClr val="tx1"/>
              </a:solidFill>
              <a:highlight>
                <a:srgbClr val="FFFF00"/>
              </a:highlight>
            </a:rPr>
            <a:t>henvendelsen modtages, eller senest næste dag</a:t>
          </a:r>
          <a:r>
            <a:rPr lang="da-DK" sz="1400" kern="1200" dirty="0">
              <a:solidFill>
                <a:schemeClr val="tx1"/>
              </a:solidFill>
            </a:rPr>
            <a:t>, med henblik på  hjemmebesøg. </a:t>
          </a:r>
          <a:br>
            <a:rPr lang="da-DK" sz="1400" kern="1200" dirty="0">
              <a:solidFill>
                <a:schemeClr val="tx1"/>
              </a:solidFill>
            </a:rPr>
          </a:br>
          <a:r>
            <a:rPr lang="da-DK" sz="1400" kern="1200" dirty="0">
              <a:solidFill>
                <a:schemeClr val="tx1"/>
              </a:solidFill>
            </a:rPr>
            <a:t>”</a:t>
          </a:r>
          <a:r>
            <a:rPr lang="da-DK" sz="1400" i="1" kern="1200" dirty="0">
              <a:solidFill>
                <a:schemeClr val="tx1"/>
              </a:solidFill>
            </a:rPr>
            <a:t>Samme eller senest næste dag</a:t>
          </a:r>
          <a:r>
            <a:rPr lang="da-DK" sz="1400" kern="1200" dirty="0">
              <a:solidFill>
                <a:schemeClr val="tx1"/>
              </a:solidFill>
            </a:rPr>
            <a:t>” afhænger af ansøgt ydelse og situation.  ”</a:t>
          </a:r>
          <a:r>
            <a:rPr lang="da-DK" sz="1400" i="1" kern="1200" dirty="0">
              <a:solidFill>
                <a:schemeClr val="tx1"/>
              </a:solidFill>
            </a:rPr>
            <a:t>Hjemmebesøg</a:t>
          </a:r>
          <a:r>
            <a:rPr lang="da-DK" sz="1400" kern="1200" dirty="0">
              <a:solidFill>
                <a:schemeClr val="tx1"/>
              </a:solidFill>
            </a:rPr>
            <a:t>” afhængig af borgers ønsker og behov .</a:t>
          </a:r>
        </a:p>
        <a:p>
          <a:pPr marL="114300" lvl="1" indent="-114300" algn="l" defTabSz="622300">
            <a:lnSpc>
              <a:spcPct val="90000"/>
            </a:lnSpc>
            <a:spcBef>
              <a:spcPct val="0"/>
            </a:spcBef>
            <a:spcAft>
              <a:spcPct val="15000"/>
            </a:spcAft>
            <a:buChar char="•"/>
          </a:pPr>
          <a:endParaRPr lang="da-DK" sz="1400" b="1" kern="1200" dirty="0">
            <a:solidFill>
              <a:schemeClr val="tx1"/>
            </a:solidFill>
          </a:endParaRPr>
        </a:p>
        <a:p>
          <a:pPr marL="114300" lvl="1" indent="-114300" algn="l" defTabSz="622300">
            <a:lnSpc>
              <a:spcPct val="90000"/>
            </a:lnSpc>
            <a:spcBef>
              <a:spcPct val="0"/>
            </a:spcBef>
            <a:spcAft>
              <a:spcPct val="15000"/>
            </a:spcAft>
            <a:buChar char="•"/>
          </a:pPr>
          <a:r>
            <a:rPr lang="da-DK" sz="1400" b="1" kern="1200" dirty="0">
              <a:solidFill>
                <a:schemeClr val="tx1"/>
              </a:solidFill>
            </a:rPr>
            <a:t>Arbejdsgang</a:t>
          </a:r>
          <a:br>
            <a:rPr lang="da-DK" sz="1400" b="1" kern="1200" dirty="0">
              <a:solidFill>
                <a:schemeClr val="tx1"/>
              </a:solidFill>
            </a:rPr>
          </a:br>
          <a:r>
            <a:rPr lang="da-DK" sz="1400" kern="1200" dirty="0">
              <a:solidFill>
                <a:schemeClr val="tx1"/>
              </a:solidFill>
            </a:rPr>
            <a:t>Koordinator modtager og screener ansøgning. </a:t>
          </a:r>
          <a:br>
            <a:rPr lang="da-DK" sz="1400" kern="1200" dirty="0">
              <a:solidFill>
                <a:schemeClr val="tx1"/>
              </a:solidFill>
            </a:rPr>
          </a:br>
          <a:r>
            <a:rPr lang="da-DK" sz="1400" kern="1200" dirty="0">
              <a:solidFill>
                <a:schemeClr val="tx1"/>
              </a:solidFill>
            </a:rPr>
            <a:t>Koordinator sender advis til SHT med overskrift: </a:t>
          </a:r>
          <a:r>
            <a:rPr lang="da-DK" sz="1400" b="0" kern="1200" dirty="0">
              <a:solidFill>
                <a:schemeClr val="tx1"/>
              </a:solidFill>
            </a:rPr>
            <a:t>HK + ydelse + hjælp eller ej hjælp. </a:t>
          </a:r>
          <a:br>
            <a:rPr lang="da-DK" sz="1400" b="1" kern="1200" dirty="0">
              <a:solidFill>
                <a:schemeClr val="tx1"/>
              </a:solidFill>
            </a:rPr>
          </a:br>
          <a:r>
            <a:rPr lang="da-DK" sz="1400" kern="1200" dirty="0">
              <a:solidFill>
                <a:schemeClr val="tx1"/>
              </a:solidFill>
            </a:rPr>
            <a:t>Det skal fremgå tydeligt i advis, hvad der evt. er iværksat, aftalt eller behov for, og hvad der </a:t>
          </a:r>
          <a:r>
            <a:rPr lang="da-DK" sz="1400" i="1" kern="1200" dirty="0">
              <a:solidFill>
                <a:schemeClr val="tx1"/>
              </a:solidFill>
            </a:rPr>
            <a:t>ikke</a:t>
          </a:r>
          <a:r>
            <a:rPr lang="da-DK" sz="1400" kern="1200" dirty="0">
              <a:solidFill>
                <a:schemeClr val="tx1"/>
              </a:solidFill>
            </a:rPr>
            <a:t> er iværksat</a:t>
          </a:r>
        </a:p>
      </dsp:txBody>
      <dsp:txXfrm>
        <a:off x="4329558" y="1329309"/>
        <a:ext cx="3797823" cy="511856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1CA7E-B2EE-412A-8ECA-0513532D6CD5}">
      <dsp:nvSpPr>
        <dsp:cNvPr id="0" name=""/>
        <dsp:cNvSpPr/>
      </dsp:nvSpPr>
      <dsp:spPr>
        <a:xfrm>
          <a:off x="0" y="37253"/>
          <a:ext cx="1679139" cy="589068"/>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HENVENDELSE</a:t>
          </a:r>
        </a:p>
        <a:p>
          <a:pPr marL="0" lvl="0" indent="0" algn="ctr" defTabSz="400050">
            <a:lnSpc>
              <a:spcPct val="90000"/>
            </a:lnSpc>
            <a:spcBef>
              <a:spcPct val="0"/>
            </a:spcBef>
            <a:spcAft>
              <a:spcPct val="35000"/>
            </a:spcAft>
            <a:buNone/>
          </a:pPr>
          <a:r>
            <a:rPr lang="da-DK" sz="900" kern="1200"/>
            <a:t>SCREENING</a:t>
          </a:r>
          <a:endParaRPr lang="da-DK" sz="900" kern="1200" dirty="0"/>
        </a:p>
      </dsp:txBody>
      <dsp:txXfrm>
        <a:off x="294534" y="37253"/>
        <a:ext cx="1090071" cy="589068"/>
      </dsp:txXfrm>
    </dsp:sp>
    <dsp:sp modelId="{AC78A5B5-5B7C-4097-9C18-6608FE9A7C98}">
      <dsp:nvSpPr>
        <dsp:cNvPr id="0" name=""/>
        <dsp:cNvSpPr/>
      </dsp:nvSpPr>
      <dsp:spPr>
        <a:xfrm>
          <a:off x="1537350" y="43497"/>
          <a:ext cx="1525864" cy="589068"/>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SAGSOPLYSNING</a:t>
          </a:r>
          <a:endParaRPr lang="da-DK" sz="900" kern="1200" dirty="0"/>
        </a:p>
      </dsp:txBody>
      <dsp:txXfrm>
        <a:off x="1831884" y="43497"/>
        <a:ext cx="936796" cy="589068"/>
      </dsp:txXfrm>
    </dsp:sp>
    <dsp:sp modelId="{95258107-2948-4473-B2AB-6AC9D21D2E5F}">
      <dsp:nvSpPr>
        <dsp:cNvPr id="0" name=""/>
        <dsp:cNvSpPr/>
      </dsp:nvSpPr>
      <dsp:spPr>
        <a:xfrm>
          <a:off x="2903370" y="32623"/>
          <a:ext cx="1472671" cy="589068"/>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FAGLIG VURDERING</a:t>
          </a:r>
          <a:endParaRPr lang="da-DK" sz="900" kern="1200" dirty="0"/>
        </a:p>
      </dsp:txBody>
      <dsp:txXfrm>
        <a:off x="3197904" y="32623"/>
        <a:ext cx="883603" cy="589068"/>
      </dsp:txXfrm>
    </dsp:sp>
    <dsp:sp modelId="{AAB06572-FD02-4B9E-A8D9-71C2775F339F}">
      <dsp:nvSpPr>
        <dsp:cNvPr id="0" name=""/>
        <dsp:cNvSpPr/>
      </dsp:nvSpPr>
      <dsp:spPr>
        <a:xfrm>
          <a:off x="6875857" y="40546"/>
          <a:ext cx="1472671" cy="589068"/>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AFGØRELSE</a:t>
          </a:r>
          <a:endParaRPr lang="da-DK" sz="900" kern="1200" dirty="0"/>
        </a:p>
      </dsp:txBody>
      <dsp:txXfrm>
        <a:off x="7170391" y="40546"/>
        <a:ext cx="883603" cy="589068"/>
      </dsp:txXfrm>
    </dsp:sp>
    <dsp:sp modelId="{A0B063E6-D74B-419E-8701-FDAB24097275}">
      <dsp:nvSpPr>
        <dsp:cNvPr id="0" name=""/>
        <dsp:cNvSpPr/>
      </dsp:nvSpPr>
      <dsp:spPr>
        <a:xfrm>
          <a:off x="4182091" y="29468"/>
          <a:ext cx="1472671" cy="592220"/>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INDSATS</a:t>
          </a:r>
          <a:endParaRPr lang="da-DK" sz="900" kern="1200" dirty="0"/>
        </a:p>
      </dsp:txBody>
      <dsp:txXfrm>
        <a:off x="4478201" y="29468"/>
        <a:ext cx="880451" cy="592220"/>
      </dsp:txXfrm>
    </dsp:sp>
    <dsp:sp modelId="{E7FDE174-9A6D-4168-91AF-F945564B8EC3}">
      <dsp:nvSpPr>
        <dsp:cNvPr id="0" name=""/>
        <dsp:cNvSpPr/>
      </dsp:nvSpPr>
      <dsp:spPr>
        <a:xfrm>
          <a:off x="5466702" y="36299"/>
          <a:ext cx="1472671" cy="589068"/>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OPFØLGNING</a:t>
          </a:r>
          <a:endParaRPr lang="da-DK" sz="900" kern="1200" dirty="0"/>
        </a:p>
      </dsp:txBody>
      <dsp:txXfrm>
        <a:off x="5761236" y="36299"/>
        <a:ext cx="883603" cy="58906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1CA7E-B2EE-412A-8ECA-0513532D6CD5}">
      <dsp:nvSpPr>
        <dsp:cNvPr id="0" name=""/>
        <dsp:cNvSpPr/>
      </dsp:nvSpPr>
      <dsp:spPr>
        <a:xfrm>
          <a:off x="0" y="45761"/>
          <a:ext cx="1650905" cy="5791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HENVENDELSE</a:t>
          </a:r>
        </a:p>
        <a:p>
          <a:pPr marL="0" lvl="0" indent="0" algn="ctr" defTabSz="400050">
            <a:lnSpc>
              <a:spcPct val="90000"/>
            </a:lnSpc>
            <a:spcBef>
              <a:spcPct val="0"/>
            </a:spcBef>
            <a:spcAft>
              <a:spcPct val="35000"/>
            </a:spcAft>
            <a:buNone/>
          </a:pPr>
          <a:r>
            <a:rPr lang="da-DK" sz="900" kern="1200"/>
            <a:t>SCREENING</a:t>
          </a:r>
          <a:endParaRPr lang="da-DK" sz="900" kern="1200" dirty="0"/>
        </a:p>
      </dsp:txBody>
      <dsp:txXfrm>
        <a:off x="289582" y="45761"/>
        <a:ext cx="1071742" cy="579163"/>
      </dsp:txXfrm>
    </dsp:sp>
    <dsp:sp modelId="{AC78A5B5-5B7C-4097-9C18-6608FE9A7C98}">
      <dsp:nvSpPr>
        <dsp:cNvPr id="0" name=""/>
        <dsp:cNvSpPr/>
      </dsp:nvSpPr>
      <dsp:spPr>
        <a:xfrm>
          <a:off x="1511499" y="48668"/>
          <a:ext cx="1500207" cy="5791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SAGSOPLYSNING</a:t>
          </a:r>
          <a:endParaRPr lang="da-DK" sz="900" kern="1200" dirty="0"/>
        </a:p>
      </dsp:txBody>
      <dsp:txXfrm>
        <a:off x="1801081" y="48668"/>
        <a:ext cx="921044" cy="579163"/>
      </dsp:txXfrm>
    </dsp:sp>
    <dsp:sp modelId="{95258107-2948-4473-B2AB-6AC9D21D2E5F}">
      <dsp:nvSpPr>
        <dsp:cNvPr id="0" name=""/>
        <dsp:cNvSpPr/>
      </dsp:nvSpPr>
      <dsp:spPr>
        <a:xfrm>
          <a:off x="2851051" y="46346"/>
          <a:ext cx="1447908" cy="5791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FAGLIG VURDERING</a:t>
          </a:r>
          <a:endParaRPr lang="da-DK" sz="900" kern="1200" dirty="0"/>
        </a:p>
      </dsp:txBody>
      <dsp:txXfrm>
        <a:off x="3140633" y="46346"/>
        <a:ext cx="868745" cy="579163"/>
      </dsp:txXfrm>
    </dsp:sp>
    <dsp:sp modelId="{AAB06572-FD02-4B9E-A8D9-71C2775F339F}">
      <dsp:nvSpPr>
        <dsp:cNvPr id="0" name=""/>
        <dsp:cNvSpPr/>
      </dsp:nvSpPr>
      <dsp:spPr>
        <a:xfrm>
          <a:off x="6760241" y="45767"/>
          <a:ext cx="1447908" cy="5791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AFGØRELSE</a:t>
          </a:r>
          <a:endParaRPr lang="da-DK" sz="900" kern="1200" dirty="0"/>
        </a:p>
      </dsp:txBody>
      <dsp:txXfrm>
        <a:off x="7049823" y="45767"/>
        <a:ext cx="868745" cy="579163"/>
      </dsp:txXfrm>
    </dsp:sp>
    <dsp:sp modelId="{A0B063E6-D74B-419E-8701-FDAB24097275}">
      <dsp:nvSpPr>
        <dsp:cNvPr id="0" name=""/>
        <dsp:cNvSpPr/>
      </dsp:nvSpPr>
      <dsp:spPr>
        <a:xfrm>
          <a:off x="4113854" y="39428"/>
          <a:ext cx="1447908" cy="582261"/>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INDSATS</a:t>
          </a:r>
          <a:endParaRPr lang="da-DK" sz="900" kern="1200" dirty="0"/>
        </a:p>
      </dsp:txBody>
      <dsp:txXfrm>
        <a:off x="4404985" y="39428"/>
        <a:ext cx="865647" cy="582261"/>
      </dsp:txXfrm>
    </dsp:sp>
    <dsp:sp modelId="{E7FDE174-9A6D-4168-91AF-F945564B8EC3}">
      <dsp:nvSpPr>
        <dsp:cNvPr id="0" name=""/>
        <dsp:cNvSpPr/>
      </dsp:nvSpPr>
      <dsp:spPr>
        <a:xfrm>
          <a:off x="5374780" y="41591"/>
          <a:ext cx="1447908" cy="5791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OPFØLGNING</a:t>
          </a:r>
          <a:endParaRPr lang="da-DK" sz="900" kern="1200" dirty="0"/>
        </a:p>
      </dsp:txBody>
      <dsp:txXfrm>
        <a:off x="5664362" y="41591"/>
        <a:ext cx="868745" cy="57916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1CA7E-B2EE-412A-8ECA-0513532D6CD5}">
      <dsp:nvSpPr>
        <dsp:cNvPr id="0" name=""/>
        <dsp:cNvSpPr/>
      </dsp:nvSpPr>
      <dsp:spPr>
        <a:xfrm>
          <a:off x="0" y="45761"/>
          <a:ext cx="1650905" cy="5791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HENVENDELSE</a:t>
          </a:r>
        </a:p>
        <a:p>
          <a:pPr marL="0" lvl="0" indent="0" algn="ctr" defTabSz="400050">
            <a:lnSpc>
              <a:spcPct val="90000"/>
            </a:lnSpc>
            <a:spcBef>
              <a:spcPct val="0"/>
            </a:spcBef>
            <a:spcAft>
              <a:spcPct val="35000"/>
            </a:spcAft>
            <a:buNone/>
          </a:pPr>
          <a:r>
            <a:rPr lang="da-DK" sz="900" kern="1200"/>
            <a:t>SCREENING</a:t>
          </a:r>
          <a:endParaRPr lang="da-DK" sz="900" kern="1200" dirty="0"/>
        </a:p>
      </dsp:txBody>
      <dsp:txXfrm>
        <a:off x="289582" y="45761"/>
        <a:ext cx="1071742" cy="579163"/>
      </dsp:txXfrm>
    </dsp:sp>
    <dsp:sp modelId="{AC78A5B5-5B7C-4097-9C18-6608FE9A7C98}">
      <dsp:nvSpPr>
        <dsp:cNvPr id="0" name=""/>
        <dsp:cNvSpPr/>
      </dsp:nvSpPr>
      <dsp:spPr>
        <a:xfrm>
          <a:off x="1500369" y="52531"/>
          <a:ext cx="1500207" cy="5791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SAGSOPLYSNING</a:t>
          </a:r>
          <a:endParaRPr lang="da-DK" sz="900" kern="1200" dirty="0"/>
        </a:p>
      </dsp:txBody>
      <dsp:txXfrm>
        <a:off x="1789951" y="52531"/>
        <a:ext cx="921044" cy="579163"/>
      </dsp:txXfrm>
    </dsp:sp>
    <dsp:sp modelId="{95258107-2948-4473-B2AB-6AC9D21D2E5F}">
      <dsp:nvSpPr>
        <dsp:cNvPr id="0" name=""/>
        <dsp:cNvSpPr/>
      </dsp:nvSpPr>
      <dsp:spPr>
        <a:xfrm>
          <a:off x="2899198" y="61555"/>
          <a:ext cx="1447908" cy="5791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FAGLIG VURDERING</a:t>
          </a:r>
          <a:endParaRPr lang="da-DK" sz="900" kern="1200" dirty="0"/>
        </a:p>
      </dsp:txBody>
      <dsp:txXfrm>
        <a:off x="3188780" y="61555"/>
        <a:ext cx="868745" cy="579163"/>
      </dsp:txXfrm>
    </dsp:sp>
    <dsp:sp modelId="{AAB06572-FD02-4B9E-A8D9-71C2775F339F}">
      <dsp:nvSpPr>
        <dsp:cNvPr id="0" name=""/>
        <dsp:cNvSpPr/>
      </dsp:nvSpPr>
      <dsp:spPr>
        <a:xfrm>
          <a:off x="6760241" y="45767"/>
          <a:ext cx="1447908" cy="5791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AFGØRELSE</a:t>
          </a:r>
          <a:endParaRPr lang="da-DK" sz="900" kern="1200" dirty="0"/>
        </a:p>
      </dsp:txBody>
      <dsp:txXfrm>
        <a:off x="7049823" y="45767"/>
        <a:ext cx="868745" cy="579163"/>
      </dsp:txXfrm>
    </dsp:sp>
    <dsp:sp modelId="{A0B063E6-D74B-419E-8701-FDAB24097275}">
      <dsp:nvSpPr>
        <dsp:cNvPr id="0" name=""/>
        <dsp:cNvSpPr/>
      </dsp:nvSpPr>
      <dsp:spPr>
        <a:xfrm>
          <a:off x="4154584" y="52355"/>
          <a:ext cx="1447908" cy="582261"/>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INDSATS</a:t>
          </a:r>
          <a:endParaRPr lang="da-DK" sz="900" kern="1200" dirty="0"/>
        </a:p>
      </dsp:txBody>
      <dsp:txXfrm>
        <a:off x="4445715" y="52355"/>
        <a:ext cx="865647" cy="582261"/>
      </dsp:txXfrm>
    </dsp:sp>
    <dsp:sp modelId="{E7FDE174-9A6D-4168-91AF-F945564B8EC3}">
      <dsp:nvSpPr>
        <dsp:cNvPr id="0" name=""/>
        <dsp:cNvSpPr/>
      </dsp:nvSpPr>
      <dsp:spPr>
        <a:xfrm>
          <a:off x="5374780" y="41591"/>
          <a:ext cx="1447908" cy="5791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OPFØLGNING</a:t>
          </a:r>
          <a:endParaRPr lang="da-DK" sz="900" kern="1200" dirty="0"/>
        </a:p>
      </dsp:txBody>
      <dsp:txXfrm>
        <a:off x="5664362" y="41591"/>
        <a:ext cx="868745" cy="57916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1CA7E-B2EE-412A-8ECA-0513532D6CD5}">
      <dsp:nvSpPr>
        <dsp:cNvPr id="0" name=""/>
        <dsp:cNvSpPr/>
      </dsp:nvSpPr>
      <dsp:spPr>
        <a:xfrm>
          <a:off x="0" y="45761"/>
          <a:ext cx="1650905" cy="5791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HENVENDELSE</a:t>
          </a:r>
        </a:p>
        <a:p>
          <a:pPr marL="0" lvl="0" indent="0" algn="ctr" defTabSz="400050">
            <a:lnSpc>
              <a:spcPct val="90000"/>
            </a:lnSpc>
            <a:spcBef>
              <a:spcPct val="0"/>
            </a:spcBef>
            <a:spcAft>
              <a:spcPct val="35000"/>
            </a:spcAft>
            <a:buNone/>
          </a:pPr>
          <a:r>
            <a:rPr lang="da-DK" sz="900" kern="1200"/>
            <a:t>SCREENING</a:t>
          </a:r>
          <a:endParaRPr lang="da-DK" sz="900" kern="1200" dirty="0"/>
        </a:p>
      </dsp:txBody>
      <dsp:txXfrm>
        <a:off x="289582" y="45761"/>
        <a:ext cx="1071742" cy="579163"/>
      </dsp:txXfrm>
    </dsp:sp>
    <dsp:sp modelId="{AC78A5B5-5B7C-4097-9C18-6608FE9A7C98}">
      <dsp:nvSpPr>
        <dsp:cNvPr id="0" name=""/>
        <dsp:cNvSpPr/>
      </dsp:nvSpPr>
      <dsp:spPr>
        <a:xfrm>
          <a:off x="1511499" y="48668"/>
          <a:ext cx="1500207" cy="5791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SAGSOPLYSNING</a:t>
          </a:r>
          <a:endParaRPr lang="da-DK" sz="900" kern="1200" dirty="0"/>
        </a:p>
      </dsp:txBody>
      <dsp:txXfrm>
        <a:off x="1801081" y="48668"/>
        <a:ext cx="921044" cy="579163"/>
      </dsp:txXfrm>
    </dsp:sp>
    <dsp:sp modelId="{95258107-2948-4473-B2AB-6AC9D21D2E5F}">
      <dsp:nvSpPr>
        <dsp:cNvPr id="0" name=""/>
        <dsp:cNvSpPr/>
      </dsp:nvSpPr>
      <dsp:spPr>
        <a:xfrm>
          <a:off x="2847188" y="23058"/>
          <a:ext cx="1447908" cy="5791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FAGLIG VURDERING</a:t>
          </a:r>
          <a:endParaRPr lang="da-DK" sz="900" kern="1200" dirty="0"/>
        </a:p>
      </dsp:txBody>
      <dsp:txXfrm>
        <a:off x="3136770" y="23058"/>
        <a:ext cx="868745" cy="579163"/>
      </dsp:txXfrm>
    </dsp:sp>
    <dsp:sp modelId="{AAB06572-FD02-4B9E-A8D9-71C2775F339F}">
      <dsp:nvSpPr>
        <dsp:cNvPr id="0" name=""/>
        <dsp:cNvSpPr/>
      </dsp:nvSpPr>
      <dsp:spPr>
        <a:xfrm>
          <a:off x="6760241" y="45767"/>
          <a:ext cx="1447908" cy="5791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AFGØRELSE</a:t>
          </a:r>
          <a:endParaRPr lang="da-DK" sz="900" kern="1200" dirty="0"/>
        </a:p>
      </dsp:txBody>
      <dsp:txXfrm>
        <a:off x="7049823" y="45767"/>
        <a:ext cx="868745" cy="579163"/>
      </dsp:txXfrm>
    </dsp:sp>
    <dsp:sp modelId="{A0B063E6-D74B-419E-8701-FDAB24097275}">
      <dsp:nvSpPr>
        <dsp:cNvPr id="0" name=""/>
        <dsp:cNvSpPr/>
      </dsp:nvSpPr>
      <dsp:spPr>
        <a:xfrm>
          <a:off x="4112783" y="33208"/>
          <a:ext cx="1447908" cy="582261"/>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INDSATS</a:t>
          </a:r>
          <a:endParaRPr lang="da-DK" sz="900" kern="1200" dirty="0"/>
        </a:p>
      </dsp:txBody>
      <dsp:txXfrm>
        <a:off x="4403914" y="33208"/>
        <a:ext cx="865647" cy="582261"/>
      </dsp:txXfrm>
    </dsp:sp>
    <dsp:sp modelId="{E7FDE174-9A6D-4168-91AF-F945564B8EC3}">
      <dsp:nvSpPr>
        <dsp:cNvPr id="0" name=""/>
        <dsp:cNvSpPr/>
      </dsp:nvSpPr>
      <dsp:spPr>
        <a:xfrm>
          <a:off x="5475410" y="23058"/>
          <a:ext cx="1447908" cy="5791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a:t>OPFØLGNING</a:t>
          </a:r>
          <a:endParaRPr lang="da-DK" sz="900" kern="1200" dirty="0"/>
        </a:p>
      </dsp:txBody>
      <dsp:txXfrm>
        <a:off x="5764992" y="23058"/>
        <a:ext cx="868745" cy="57916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6AEA1-3DB8-4722-A2CA-E7D77B2DF15D}">
      <dsp:nvSpPr>
        <dsp:cNvPr id="0" name=""/>
        <dsp:cNvSpPr/>
      </dsp:nvSpPr>
      <dsp:spPr>
        <a:xfrm>
          <a:off x="715951" y="106395"/>
          <a:ext cx="866323" cy="4331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dirty="0"/>
            <a:t>Strukturel</a:t>
          </a:r>
          <a:br>
            <a:rPr lang="da-DK" sz="1200" kern="1200" dirty="0"/>
          </a:br>
          <a:r>
            <a:rPr lang="da-DK" sz="1200" kern="1200" dirty="0"/>
            <a:t>magt</a:t>
          </a:r>
        </a:p>
      </dsp:txBody>
      <dsp:txXfrm>
        <a:off x="728638" y="119082"/>
        <a:ext cx="840949" cy="407787"/>
      </dsp:txXfrm>
    </dsp:sp>
    <dsp:sp modelId="{3EBF73AD-BCFD-41E4-B790-A82EEF7D16AB}">
      <dsp:nvSpPr>
        <dsp:cNvPr id="0" name=""/>
        <dsp:cNvSpPr/>
      </dsp:nvSpPr>
      <dsp:spPr>
        <a:xfrm rot="3600000">
          <a:off x="1281017" y="866742"/>
          <a:ext cx="451608" cy="15160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1326499" y="897063"/>
        <a:ext cx="360644" cy="90964"/>
      </dsp:txXfrm>
    </dsp:sp>
    <dsp:sp modelId="{07E3065F-0BB3-47E4-B2FE-E05C8EB32973}">
      <dsp:nvSpPr>
        <dsp:cNvPr id="0" name=""/>
        <dsp:cNvSpPr/>
      </dsp:nvSpPr>
      <dsp:spPr>
        <a:xfrm>
          <a:off x="1431368" y="1345533"/>
          <a:ext cx="866323" cy="4331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dirty="0"/>
            <a:t>Diskursiv</a:t>
          </a:r>
          <a:br>
            <a:rPr lang="da-DK" sz="1200" kern="1200" dirty="0"/>
          </a:br>
          <a:r>
            <a:rPr lang="da-DK" sz="1200" kern="1200" dirty="0"/>
            <a:t>magt</a:t>
          </a:r>
        </a:p>
      </dsp:txBody>
      <dsp:txXfrm>
        <a:off x="1444055" y="1358220"/>
        <a:ext cx="840949" cy="407787"/>
      </dsp:txXfrm>
    </dsp:sp>
    <dsp:sp modelId="{8C69787A-06EA-4FA2-8738-8D3F80651490}">
      <dsp:nvSpPr>
        <dsp:cNvPr id="0" name=""/>
        <dsp:cNvSpPr/>
      </dsp:nvSpPr>
      <dsp:spPr>
        <a:xfrm rot="10800000">
          <a:off x="923308" y="1486311"/>
          <a:ext cx="451608" cy="15160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rot="10800000">
        <a:off x="968790" y="1516632"/>
        <a:ext cx="360644" cy="90964"/>
      </dsp:txXfrm>
    </dsp:sp>
    <dsp:sp modelId="{460EB343-A676-45D2-AAB1-A9E6D2F29ABA}">
      <dsp:nvSpPr>
        <dsp:cNvPr id="0" name=""/>
        <dsp:cNvSpPr/>
      </dsp:nvSpPr>
      <dsp:spPr>
        <a:xfrm>
          <a:off x="534" y="1345533"/>
          <a:ext cx="866323" cy="4331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dirty="0"/>
            <a:t>Personlig</a:t>
          </a:r>
          <a:br>
            <a:rPr lang="da-DK" sz="1200" kern="1200" dirty="0"/>
          </a:br>
          <a:r>
            <a:rPr lang="da-DK" sz="1200" kern="1200" dirty="0"/>
            <a:t>magt</a:t>
          </a:r>
        </a:p>
      </dsp:txBody>
      <dsp:txXfrm>
        <a:off x="13221" y="1358220"/>
        <a:ext cx="840949" cy="407787"/>
      </dsp:txXfrm>
    </dsp:sp>
    <dsp:sp modelId="{E0BC9FC7-212B-4728-9485-E80C2CDFB9A5}">
      <dsp:nvSpPr>
        <dsp:cNvPr id="0" name=""/>
        <dsp:cNvSpPr/>
      </dsp:nvSpPr>
      <dsp:spPr>
        <a:xfrm rot="18000000">
          <a:off x="565600" y="866742"/>
          <a:ext cx="451608" cy="15160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611082" y="897063"/>
        <a:ext cx="360644" cy="9096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6AEA1-3DB8-4722-A2CA-E7D77B2DF15D}">
      <dsp:nvSpPr>
        <dsp:cNvPr id="0" name=""/>
        <dsp:cNvSpPr/>
      </dsp:nvSpPr>
      <dsp:spPr>
        <a:xfrm>
          <a:off x="1041762" y="286013"/>
          <a:ext cx="1260565" cy="630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kern="1200" dirty="0"/>
            <a:t>Strukturel</a:t>
          </a:r>
          <a:br>
            <a:rPr lang="da-DK" sz="1700" kern="1200" dirty="0"/>
          </a:br>
          <a:r>
            <a:rPr lang="da-DK" sz="1700" kern="1200" dirty="0"/>
            <a:t>magt</a:t>
          </a:r>
        </a:p>
      </dsp:txBody>
      <dsp:txXfrm>
        <a:off x="1060222" y="304473"/>
        <a:ext cx="1223645" cy="593362"/>
      </dsp:txXfrm>
    </dsp:sp>
    <dsp:sp modelId="{3EBF73AD-BCFD-41E4-B790-A82EEF7D16AB}">
      <dsp:nvSpPr>
        <dsp:cNvPr id="0" name=""/>
        <dsp:cNvSpPr/>
      </dsp:nvSpPr>
      <dsp:spPr>
        <a:xfrm rot="3600000">
          <a:off x="1864001" y="1392303"/>
          <a:ext cx="656991" cy="220598"/>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1930180" y="1436423"/>
        <a:ext cx="524633" cy="132358"/>
      </dsp:txXfrm>
    </dsp:sp>
    <dsp:sp modelId="{07E3065F-0BB3-47E4-B2FE-E05C8EB32973}">
      <dsp:nvSpPr>
        <dsp:cNvPr id="0" name=""/>
        <dsp:cNvSpPr/>
      </dsp:nvSpPr>
      <dsp:spPr>
        <a:xfrm>
          <a:off x="2082665" y="2088909"/>
          <a:ext cx="1260565" cy="630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kern="1200" dirty="0"/>
            <a:t>Diskursiv</a:t>
          </a:r>
          <a:br>
            <a:rPr lang="da-DK" sz="1700" kern="1200" dirty="0"/>
          </a:br>
          <a:r>
            <a:rPr lang="da-DK" sz="1700" kern="1200" dirty="0"/>
            <a:t>magt</a:t>
          </a:r>
        </a:p>
      </dsp:txBody>
      <dsp:txXfrm>
        <a:off x="2101125" y="2107369"/>
        <a:ext cx="1223645" cy="593362"/>
      </dsp:txXfrm>
    </dsp:sp>
    <dsp:sp modelId="{8C69787A-06EA-4FA2-8738-8D3F80651490}">
      <dsp:nvSpPr>
        <dsp:cNvPr id="0" name=""/>
        <dsp:cNvSpPr/>
      </dsp:nvSpPr>
      <dsp:spPr>
        <a:xfrm rot="10800000">
          <a:off x="1343549" y="2293751"/>
          <a:ext cx="656991" cy="220598"/>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rot="10800000">
        <a:off x="1409728" y="2337871"/>
        <a:ext cx="524633" cy="132358"/>
      </dsp:txXfrm>
    </dsp:sp>
    <dsp:sp modelId="{460EB343-A676-45D2-AAB1-A9E6D2F29ABA}">
      <dsp:nvSpPr>
        <dsp:cNvPr id="0" name=""/>
        <dsp:cNvSpPr/>
      </dsp:nvSpPr>
      <dsp:spPr>
        <a:xfrm>
          <a:off x="860" y="2088909"/>
          <a:ext cx="1260565" cy="630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kern="1200" dirty="0"/>
            <a:t>Personlig</a:t>
          </a:r>
          <a:br>
            <a:rPr lang="da-DK" sz="1700" kern="1200" dirty="0"/>
          </a:br>
          <a:r>
            <a:rPr lang="da-DK" sz="1700" kern="1200" dirty="0"/>
            <a:t>magt</a:t>
          </a:r>
        </a:p>
      </dsp:txBody>
      <dsp:txXfrm>
        <a:off x="19320" y="2107369"/>
        <a:ext cx="1223645" cy="593362"/>
      </dsp:txXfrm>
    </dsp:sp>
    <dsp:sp modelId="{E0BC9FC7-212B-4728-9485-E80C2CDFB9A5}">
      <dsp:nvSpPr>
        <dsp:cNvPr id="0" name=""/>
        <dsp:cNvSpPr/>
      </dsp:nvSpPr>
      <dsp:spPr>
        <a:xfrm rot="18000000">
          <a:off x="823098" y="1392303"/>
          <a:ext cx="656991" cy="220598"/>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889277" y="1436423"/>
        <a:ext cx="524633" cy="13235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D690F-19C0-46F7-B5C7-87F6706A5B00}">
      <dsp:nvSpPr>
        <dsp:cNvPr id="0" name=""/>
        <dsp:cNvSpPr/>
      </dsp:nvSpPr>
      <dsp:spPr>
        <a:xfrm>
          <a:off x="315357" y="127815"/>
          <a:ext cx="1651772" cy="1651772"/>
        </a:xfrm>
        <a:prstGeom prst="pie">
          <a:avLst>
            <a:gd name="adj1" fmla="val 16200000"/>
            <a:gd name="adj2" fmla="val 180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a-DK" sz="1100" b="1" kern="1200" dirty="0">
              <a:solidFill>
                <a:srgbClr val="000000"/>
              </a:solidFill>
            </a:rPr>
            <a:t>Hensigt</a:t>
          </a:r>
        </a:p>
      </dsp:txBody>
      <dsp:txXfrm>
        <a:off x="1185880" y="477834"/>
        <a:ext cx="589918" cy="491599"/>
      </dsp:txXfrm>
    </dsp:sp>
    <dsp:sp modelId="{751A958A-E84C-426A-BFB2-3F6729D11603}">
      <dsp:nvSpPr>
        <dsp:cNvPr id="0" name=""/>
        <dsp:cNvSpPr/>
      </dsp:nvSpPr>
      <dsp:spPr>
        <a:xfrm>
          <a:off x="300433" y="158331"/>
          <a:ext cx="1651772" cy="1651772"/>
        </a:xfrm>
        <a:prstGeom prst="pie">
          <a:avLst>
            <a:gd name="adj1" fmla="val 1800000"/>
            <a:gd name="adj2" fmla="val 9000000"/>
          </a:avLst>
        </a:prstGeom>
        <a:solidFill>
          <a:schemeClr val="accent4">
            <a:hueOff val="842980"/>
            <a:satOff val="7116"/>
            <a:lumOff val="500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a-DK" sz="1100" b="1" kern="1200" dirty="0">
              <a:solidFill>
                <a:srgbClr val="000000"/>
              </a:solidFill>
            </a:rPr>
            <a:t>Adfærd</a:t>
          </a:r>
        </a:p>
      </dsp:txBody>
      <dsp:txXfrm>
        <a:off x="693712" y="1230016"/>
        <a:ext cx="884878" cy="432607"/>
      </dsp:txXfrm>
    </dsp:sp>
    <dsp:sp modelId="{CECF987E-52C3-43B4-A85E-4426F2FC7BBE}">
      <dsp:nvSpPr>
        <dsp:cNvPr id="0" name=""/>
        <dsp:cNvSpPr/>
      </dsp:nvSpPr>
      <dsp:spPr>
        <a:xfrm>
          <a:off x="247320" y="127815"/>
          <a:ext cx="1651772" cy="1651772"/>
        </a:xfrm>
        <a:prstGeom prst="pie">
          <a:avLst>
            <a:gd name="adj1" fmla="val 9000000"/>
            <a:gd name="adj2" fmla="val 16200000"/>
          </a:avLst>
        </a:prstGeom>
        <a:solidFill>
          <a:schemeClr val="accent4">
            <a:hueOff val="1685961"/>
            <a:satOff val="14232"/>
            <a:lumOff val="1000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a-DK" sz="1100" b="1" kern="1200" dirty="0">
              <a:solidFill>
                <a:srgbClr val="000000"/>
              </a:solidFill>
            </a:rPr>
            <a:t>Resultat</a:t>
          </a:r>
        </a:p>
      </dsp:txBody>
      <dsp:txXfrm>
        <a:off x="438650" y="477834"/>
        <a:ext cx="589918" cy="491599"/>
      </dsp:txXfrm>
    </dsp:sp>
    <dsp:sp modelId="{C62CBE35-EC58-4C98-9FDD-B92853CF1BAB}">
      <dsp:nvSpPr>
        <dsp:cNvPr id="0" name=""/>
        <dsp:cNvSpPr/>
      </dsp:nvSpPr>
      <dsp:spPr>
        <a:xfrm>
          <a:off x="213241" y="25563"/>
          <a:ext cx="1856277" cy="1856277"/>
        </a:xfrm>
        <a:prstGeom prst="circularArrow">
          <a:avLst>
            <a:gd name="adj1" fmla="val 5085"/>
            <a:gd name="adj2" fmla="val 327528"/>
            <a:gd name="adj3" fmla="val 1472472"/>
            <a:gd name="adj4" fmla="val 16199432"/>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912B579-101A-45FC-A595-C85ED2CFD97E}">
      <dsp:nvSpPr>
        <dsp:cNvPr id="0" name=""/>
        <dsp:cNvSpPr/>
      </dsp:nvSpPr>
      <dsp:spPr>
        <a:xfrm>
          <a:off x="198180" y="55974"/>
          <a:ext cx="1856277" cy="1856277"/>
        </a:xfrm>
        <a:prstGeom prst="circularArrow">
          <a:avLst>
            <a:gd name="adj1" fmla="val 5085"/>
            <a:gd name="adj2" fmla="val 327528"/>
            <a:gd name="adj3" fmla="val 8671970"/>
            <a:gd name="adj4" fmla="val 1800502"/>
            <a:gd name="adj5" fmla="val 5932"/>
          </a:avLst>
        </a:prstGeom>
        <a:solidFill>
          <a:schemeClr val="accent4">
            <a:hueOff val="842980"/>
            <a:satOff val="7116"/>
            <a:lumOff val="500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09995FD-B030-466F-8230-90390DCA3480}">
      <dsp:nvSpPr>
        <dsp:cNvPr id="0" name=""/>
        <dsp:cNvSpPr/>
      </dsp:nvSpPr>
      <dsp:spPr>
        <a:xfrm>
          <a:off x="144931" y="25563"/>
          <a:ext cx="1856277" cy="1856277"/>
        </a:xfrm>
        <a:prstGeom prst="circularArrow">
          <a:avLst>
            <a:gd name="adj1" fmla="val 5085"/>
            <a:gd name="adj2" fmla="val 327528"/>
            <a:gd name="adj3" fmla="val 15873039"/>
            <a:gd name="adj4" fmla="val 9000000"/>
            <a:gd name="adj5" fmla="val 5932"/>
          </a:avLst>
        </a:prstGeom>
        <a:solidFill>
          <a:schemeClr val="accent4">
            <a:hueOff val="1685961"/>
            <a:satOff val="14232"/>
            <a:lumOff val="1000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89431-2894-4A90-9BC0-1B396EBEE4F7}">
      <dsp:nvSpPr>
        <dsp:cNvPr id="0" name=""/>
        <dsp:cNvSpPr/>
      </dsp:nvSpPr>
      <dsp:spPr>
        <a:xfrm>
          <a:off x="1859444" y="4543"/>
          <a:ext cx="4544575" cy="603218"/>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dirty="0"/>
            <a:t>Ledelsesansvar </a:t>
          </a:r>
          <a:br>
            <a:rPr lang="da-DK" sz="1400" b="1" kern="1200" dirty="0"/>
          </a:br>
          <a:r>
            <a:rPr lang="da-DK" sz="1400" b="1" kern="1200" dirty="0"/>
            <a:t>Sæt rammen – definer WHY</a:t>
          </a:r>
        </a:p>
      </dsp:txBody>
      <dsp:txXfrm>
        <a:off x="1877112" y="22211"/>
        <a:ext cx="4509239" cy="567882"/>
      </dsp:txXfrm>
    </dsp:sp>
    <dsp:sp modelId="{0218B1FC-0519-4910-812D-3AE29611D3B6}">
      <dsp:nvSpPr>
        <dsp:cNvPr id="0" name=""/>
        <dsp:cNvSpPr/>
      </dsp:nvSpPr>
      <dsp:spPr>
        <a:xfrm rot="5400000">
          <a:off x="4018629" y="622842"/>
          <a:ext cx="226206" cy="271448"/>
        </a:xfrm>
        <a:prstGeom prst="rightArrow">
          <a:avLst>
            <a:gd name="adj1" fmla="val 60000"/>
            <a:gd name="adj2" fmla="val 50000"/>
          </a:avLst>
        </a:prstGeom>
        <a:gradFill rotWithShape="0">
          <a:gsLst>
            <a:gs pos="0">
              <a:schemeClr val="accent3">
                <a:tint val="60000"/>
                <a:hueOff val="0"/>
                <a:satOff val="0"/>
                <a:lumOff val="0"/>
                <a:alphaOff val="0"/>
                <a:tint val="50000"/>
                <a:satMod val="300000"/>
              </a:schemeClr>
            </a:gs>
            <a:gs pos="35000">
              <a:schemeClr val="accent3">
                <a:tint val="60000"/>
                <a:hueOff val="0"/>
                <a:satOff val="0"/>
                <a:lumOff val="0"/>
                <a:alphaOff val="0"/>
                <a:tint val="37000"/>
                <a:satMod val="300000"/>
              </a:schemeClr>
            </a:gs>
            <a:gs pos="100000">
              <a:schemeClr val="accent3">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a-DK" sz="1200" kern="1200"/>
        </a:p>
      </dsp:txBody>
      <dsp:txXfrm rot="-5400000">
        <a:off x="4050298" y="645463"/>
        <a:ext cx="162868" cy="158344"/>
      </dsp:txXfrm>
    </dsp:sp>
    <dsp:sp modelId="{5DC8C6C9-55A8-4B62-ADB6-DA9D46E59E41}">
      <dsp:nvSpPr>
        <dsp:cNvPr id="0" name=""/>
        <dsp:cNvSpPr/>
      </dsp:nvSpPr>
      <dsp:spPr>
        <a:xfrm>
          <a:off x="1490130" y="909371"/>
          <a:ext cx="5283204" cy="603218"/>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dirty="0"/>
            <a:t>MINDSET</a:t>
          </a:r>
          <a:br>
            <a:rPr lang="da-DK" sz="1400" b="1" kern="1200" dirty="0"/>
          </a:br>
          <a:r>
            <a:rPr lang="da-DK" sz="1400" b="1" kern="1200" dirty="0"/>
            <a:t>Hvordan omsættes ramme og § til praksis og handling? </a:t>
          </a:r>
          <a:br>
            <a:rPr lang="da-DK" sz="1400" b="1" kern="1200" dirty="0"/>
          </a:br>
          <a:r>
            <a:rPr lang="da-DK" sz="1400" b="0" kern="1200" dirty="0"/>
            <a:t>Gentagelse og vedholdenhed</a:t>
          </a:r>
        </a:p>
      </dsp:txBody>
      <dsp:txXfrm>
        <a:off x="1507798" y="927039"/>
        <a:ext cx="5247868" cy="567882"/>
      </dsp:txXfrm>
    </dsp:sp>
    <dsp:sp modelId="{C903B90F-3098-411A-B32C-28965D4888A7}">
      <dsp:nvSpPr>
        <dsp:cNvPr id="0" name=""/>
        <dsp:cNvSpPr/>
      </dsp:nvSpPr>
      <dsp:spPr>
        <a:xfrm rot="5400000">
          <a:off x="4018629" y="1527670"/>
          <a:ext cx="226206" cy="271448"/>
        </a:xfrm>
        <a:prstGeom prst="rightArrow">
          <a:avLst>
            <a:gd name="adj1" fmla="val 60000"/>
            <a:gd name="adj2" fmla="val 50000"/>
          </a:avLst>
        </a:prstGeom>
        <a:gradFill rotWithShape="0">
          <a:gsLst>
            <a:gs pos="0">
              <a:schemeClr val="accent3">
                <a:tint val="60000"/>
                <a:hueOff val="0"/>
                <a:satOff val="0"/>
                <a:lumOff val="0"/>
                <a:alphaOff val="0"/>
                <a:tint val="50000"/>
                <a:satMod val="300000"/>
              </a:schemeClr>
            </a:gs>
            <a:gs pos="35000">
              <a:schemeClr val="accent3">
                <a:tint val="60000"/>
                <a:hueOff val="0"/>
                <a:satOff val="0"/>
                <a:lumOff val="0"/>
                <a:alphaOff val="0"/>
                <a:tint val="37000"/>
                <a:satMod val="300000"/>
              </a:schemeClr>
            </a:gs>
            <a:gs pos="100000">
              <a:schemeClr val="accent3">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a-DK" sz="1200" kern="1200"/>
        </a:p>
      </dsp:txBody>
      <dsp:txXfrm rot="-5400000">
        <a:off x="4050298" y="1550291"/>
        <a:ext cx="162868" cy="158344"/>
      </dsp:txXfrm>
    </dsp:sp>
    <dsp:sp modelId="{E1E2C9F1-8950-4860-8996-CF749949B426}">
      <dsp:nvSpPr>
        <dsp:cNvPr id="0" name=""/>
        <dsp:cNvSpPr/>
      </dsp:nvSpPr>
      <dsp:spPr>
        <a:xfrm>
          <a:off x="1850999" y="1814199"/>
          <a:ext cx="4561466" cy="603218"/>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dirty="0"/>
            <a:t>Definér succes-kriterier </a:t>
          </a:r>
          <a:br>
            <a:rPr lang="da-DK" sz="1400" b="1" kern="1200" dirty="0"/>
          </a:br>
          <a:r>
            <a:rPr lang="da-DK" sz="1400" b="0" kern="1200" dirty="0"/>
            <a:t>så vi ved hvad vi vil måle på</a:t>
          </a:r>
        </a:p>
      </dsp:txBody>
      <dsp:txXfrm>
        <a:off x="1868667" y="1831867"/>
        <a:ext cx="4526130" cy="567882"/>
      </dsp:txXfrm>
    </dsp:sp>
    <dsp:sp modelId="{0EEDEB50-260D-405A-9E27-0F59D270235D}">
      <dsp:nvSpPr>
        <dsp:cNvPr id="0" name=""/>
        <dsp:cNvSpPr/>
      </dsp:nvSpPr>
      <dsp:spPr>
        <a:xfrm rot="5400000">
          <a:off x="4018629" y="2432498"/>
          <a:ext cx="226206" cy="271448"/>
        </a:xfrm>
        <a:prstGeom prst="rightArrow">
          <a:avLst>
            <a:gd name="adj1" fmla="val 60000"/>
            <a:gd name="adj2" fmla="val 50000"/>
          </a:avLst>
        </a:prstGeom>
        <a:gradFill rotWithShape="0">
          <a:gsLst>
            <a:gs pos="0">
              <a:schemeClr val="accent3">
                <a:tint val="60000"/>
                <a:hueOff val="0"/>
                <a:satOff val="0"/>
                <a:lumOff val="0"/>
                <a:alphaOff val="0"/>
                <a:tint val="50000"/>
                <a:satMod val="300000"/>
              </a:schemeClr>
            </a:gs>
            <a:gs pos="35000">
              <a:schemeClr val="accent3">
                <a:tint val="60000"/>
                <a:hueOff val="0"/>
                <a:satOff val="0"/>
                <a:lumOff val="0"/>
                <a:alphaOff val="0"/>
                <a:tint val="37000"/>
                <a:satMod val="300000"/>
              </a:schemeClr>
            </a:gs>
            <a:gs pos="100000">
              <a:schemeClr val="accent3">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a-DK" sz="1200" kern="1200"/>
        </a:p>
      </dsp:txBody>
      <dsp:txXfrm rot="-5400000">
        <a:off x="4050298" y="2455119"/>
        <a:ext cx="162868" cy="158344"/>
      </dsp:txXfrm>
    </dsp:sp>
    <dsp:sp modelId="{C4E154A0-7895-48AE-A7F9-47F2E1B81689}">
      <dsp:nvSpPr>
        <dsp:cNvPr id="0" name=""/>
        <dsp:cNvSpPr/>
      </dsp:nvSpPr>
      <dsp:spPr>
        <a:xfrm>
          <a:off x="1884779" y="2719027"/>
          <a:ext cx="4493905" cy="603218"/>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dirty="0"/>
            <a:t>Tilpas dokumentation og struktur</a:t>
          </a:r>
          <a:br>
            <a:rPr lang="da-DK" sz="1400" b="1" kern="1200" dirty="0"/>
          </a:br>
          <a:r>
            <a:rPr lang="da-DK" sz="1400" b="0" kern="1200" dirty="0"/>
            <a:t>således resultater (succes-kriterier) kan måles</a:t>
          </a:r>
        </a:p>
      </dsp:txBody>
      <dsp:txXfrm>
        <a:off x="1902447" y="2736695"/>
        <a:ext cx="4458569" cy="567882"/>
      </dsp:txXfrm>
    </dsp:sp>
    <dsp:sp modelId="{B025A741-A040-4F5A-9681-956724D7E082}">
      <dsp:nvSpPr>
        <dsp:cNvPr id="0" name=""/>
        <dsp:cNvSpPr/>
      </dsp:nvSpPr>
      <dsp:spPr>
        <a:xfrm rot="5400000">
          <a:off x="4018629" y="3337326"/>
          <a:ext cx="226206" cy="271448"/>
        </a:xfrm>
        <a:prstGeom prst="rightArrow">
          <a:avLst>
            <a:gd name="adj1" fmla="val 60000"/>
            <a:gd name="adj2" fmla="val 50000"/>
          </a:avLst>
        </a:prstGeom>
        <a:gradFill rotWithShape="0">
          <a:gsLst>
            <a:gs pos="0">
              <a:schemeClr val="accent3">
                <a:tint val="60000"/>
                <a:hueOff val="0"/>
                <a:satOff val="0"/>
                <a:lumOff val="0"/>
                <a:alphaOff val="0"/>
                <a:tint val="50000"/>
                <a:satMod val="300000"/>
              </a:schemeClr>
            </a:gs>
            <a:gs pos="35000">
              <a:schemeClr val="accent3">
                <a:tint val="60000"/>
                <a:hueOff val="0"/>
                <a:satOff val="0"/>
                <a:lumOff val="0"/>
                <a:alphaOff val="0"/>
                <a:tint val="37000"/>
                <a:satMod val="300000"/>
              </a:schemeClr>
            </a:gs>
            <a:gs pos="100000">
              <a:schemeClr val="accent3">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a-DK" sz="1200" kern="1200"/>
        </a:p>
      </dsp:txBody>
      <dsp:txXfrm rot="-5400000">
        <a:off x="4050298" y="3359947"/>
        <a:ext cx="162868" cy="158344"/>
      </dsp:txXfrm>
    </dsp:sp>
    <dsp:sp modelId="{97F4CABA-A162-4866-9976-55D6CDB160A3}">
      <dsp:nvSpPr>
        <dsp:cNvPr id="0" name=""/>
        <dsp:cNvSpPr/>
      </dsp:nvSpPr>
      <dsp:spPr>
        <a:xfrm>
          <a:off x="1876334" y="3623854"/>
          <a:ext cx="4510795" cy="603218"/>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dirty="0"/>
            <a:t>Fejre resultater</a:t>
          </a:r>
          <a:br>
            <a:rPr lang="da-DK" sz="1400" b="1" kern="1200" dirty="0"/>
          </a:br>
          <a:r>
            <a:rPr lang="da-DK" sz="1400" b="0" kern="1200" dirty="0"/>
            <a:t>Gentagelse og vedholdenhed</a:t>
          </a:r>
        </a:p>
      </dsp:txBody>
      <dsp:txXfrm>
        <a:off x="1894002" y="3641522"/>
        <a:ext cx="4475459" cy="567882"/>
      </dsp:txXfrm>
    </dsp:sp>
    <dsp:sp modelId="{227ABE26-92CD-4075-9D5D-1F8441285146}">
      <dsp:nvSpPr>
        <dsp:cNvPr id="0" name=""/>
        <dsp:cNvSpPr/>
      </dsp:nvSpPr>
      <dsp:spPr>
        <a:xfrm rot="5400000">
          <a:off x="4018629" y="4242153"/>
          <a:ext cx="226206" cy="271448"/>
        </a:xfrm>
        <a:prstGeom prst="rightArrow">
          <a:avLst>
            <a:gd name="adj1" fmla="val 60000"/>
            <a:gd name="adj2" fmla="val 50000"/>
          </a:avLst>
        </a:prstGeom>
        <a:gradFill rotWithShape="0">
          <a:gsLst>
            <a:gs pos="0">
              <a:schemeClr val="accent3">
                <a:tint val="60000"/>
                <a:hueOff val="0"/>
                <a:satOff val="0"/>
                <a:lumOff val="0"/>
                <a:alphaOff val="0"/>
                <a:tint val="50000"/>
                <a:satMod val="300000"/>
              </a:schemeClr>
            </a:gs>
            <a:gs pos="35000">
              <a:schemeClr val="accent3">
                <a:tint val="60000"/>
                <a:hueOff val="0"/>
                <a:satOff val="0"/>
                <a:lumOff val="0"/>
                <a:alphaOff val="0"/>
                <a:tint val="37000"/>
                <a:satMod val="300000"/>
              </a:schemeClr>
            </a:gs>
            <a:gs pos="100000">
              <a:schemeClr val="accent3">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a-DK" sz="1200" kern="1200"/>
        </a:p>
      </dsp:txBody>
      <dsp:txXfrm rot="-5400000">
        <a:off x="4050298" y="4264774"/>
        <a:ext cx="162868" cy="158344"/>
      </dsp:txXfrm>
    </dsp:sp>
    <dsp:sp modelId="{E88B9244-48C7-4BC5-8943-74BF3A56EABC}">
      <dsp:nvSpPr>
        <dsp:cNvPr id="0" name=""/>
        <dsp:cNvSpPr/>
      </dsp:nvSpPr>
      <dsp:spPr>
        <a:xfrm>
          <a:off x="1918547" y="4528682"/>
          <a:ext cx="4426369" cy="603218"/>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dirty="0"/>
            <a:t>Regulere succeskriterier</a:t>
          </a:r>
          <a:br>
            <a:rPr lang="da-DK" sz="1400" b="1" kern="1200" dirty="0"/>
          </a:br>
          <a:r>
            <a:rPr lang="da-DK" sz="1400" b="0" kern="1200" dirty="0"/>
            <a:t>Gentagelse og vedholdenhed</a:t>
          </a:r>
        </a:p>
      </dsp:txBody>
      <dsp:txXfrm>
        <a:off x="1936215" y="4546350"/>
        <a:ext cx="4391033" cy="5678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49712-2536-48F0-A0D6-89924C9712AB}">
      <dsp:nvSpPr>
        <dsp:cNvPr id="0" name=""/>
        <dsp:cNvSpPr/>
      </dsp:nvSpPr>
      <dsp:spPr>
        <a:xfrm>
          <a:off x="1846093" y="43296"/>
          <a:ext cx="2078230" cy="2078230"/>
        </a:xfrm>
        <a:prstGeom prst="ellipse">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da-DK" sz="1100" kern="1200" dirty="0"/>
            <a:t>MINDSET</a:t>
          </a:r>
        </a:p>
      </dsp:txBody>
      <dsp:txXfrm>
        <a:off x="2123191" y="406986"/>
        <a:ext cx="1524035" cy="935203"/>
      </dsp:txXfrm>
    </dsp:sp>
    <dsp:sp modelId="{FCEDCA55-7A4A-4E8C-9A6D-A66EE1AE3FC4}">
      <dsp:nvSpPr>
        <dsp:cNvPr id="0" name=""/>
        <dsp:cNvSpPr/>
      </dsp:nvSpPr>
      <dsp:spPr>
        <a:xfrm>
          <a:off x="2595988" y="1342190"/>
          <a:ext cx="2078230" cy="2078230"/>
        </a:xfrm>
        <a:prstGeom prst="ellipse">
          <a:avLst/>
        </a:prstGeom>
        <a:gradFill rotWithShape="0">
          <a:gsLst>
            <a:gs pos="0">
              <a:schemeClr val="accent3">
                <a:alpha val="50000"/>
                <a:hueOff val="0"/>
                <a:satOff val="0"/>
                <a:lumOff val="0"/>
                <a:alphaOff val="0"/>
                <a:tint val="50000"/>
                <a:satMod val="300000"/>
              </a:schemeClr>
            </a:gs>
            <a:gs pos="35000">
              <a:schemeClr val="accent3">
                <a:alpha val="50000"/>
                <a:hueOff val="0"/>
                <a:satOff val="0"/>
                <a:lumOff val="0"/>
                <a:alphaOff val="0"/>
                <a:tint val="37000"/>
                <a:satMod val="300000"/>
              </a:schemeClr>
            </a:gs>
            <a:gs pos="100000">
              <a:schemeClr val="accent3">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da-DK" sz="1100" kern="1200" dirty="0"/>
            <a:t>STRUKTUR</a:t>
          </a:r>
        </a:p>
      </dsp:txBody>
      <dsp:txXfrm>
        <a:off x="3231580" y="1879067"/>
        <a:ext cx="1246938" cy="1143026"/>
      </dsp:txXfrm>
    </dsp:sp>
    <dsp:sp modelId="{4EE09645-2F58-4C0F-9A9A-080DD5804A4B}">
      <dsp:nvSpPr>
        <dsp:cNvPr id="0" name=""/>
        <dsp:cNvSpPr/>
      </dsp:nvSpPr>
      <dsp:spPr>
        <a:xfrm>
          <a:off x="1115256" y="1304096"/>
          <a:ext cx="2078230" cy="2078230"/>
        </a:xfrm>
        <a:prstGeom prst="ellipse">
          <a:avLst/>
        </a:prstGeom>
        <a:gradFill rotWithShape="0">
          <a:gsLst>
            <a:gs pos="0">
              <a:schemeClr val="accent4">
                <a:alpha val="50000"/>
                <a:hueOff val="0"/>
                <a:satOff val="0"/>
                <a:lumOff val="0"/>
                <a:alphaOff val="0"/>
                <a:tint val="50000"/>
                <a:satMod val="300000"/>
              </a:schemeClr>
            </a:gs>
            <a:gs pos="35000">
              <a:schemeClr val="accent4">
                <a:alpha val="50000"/>
                <a:hueOff val="0"/>
                <a:satOff val="0"/>
                <a:lumOff val="0"/>
                <a:alphaOff val="0"/>
                <a:tint val="37000"/>
                <a:satMod val="300000"/>
              </a:schemeClr>
            </a:gs>
            <a:gs pos="100000">
              <a:schemeClr val="accent4">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da-DK" sz="1100" kern="1200" dirty="0"/>
            <a:t>KOMMUNIKATION</a:t>
          </a:r>
        </a:p>
      </dsp:txBody>
      <dsp:txXfrm>
        <a:off x="1310956" y="1840973"/>
        <a:ext cx="1246938" cy="11430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3EB94-D6C5-47F4-B313-355EE9C0C7E1}">
      <dsp:nvSpPr>
        <dsp:cNvPr id="0" name=""/>
        <dsp:cNvSpPr/>
      </dsp:nvSpPr>
      <dsp:spPr>
        <a:xfrm rot="21425073">
          <a:off x="1867215" y="1422560"/>
          <a:ext cx="1847541" cy="1763711"/>
        </a:xfrm>
        <a:prstGeom prst="gear9">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b="1" kern="1200" dirty="0"/>
            <a:t>Mennesket </a:t>
          </a:r>
          <a:r>
            <a:rPr lang="da-DK" sz="1400" b="0" kern="1200" dirty="0"/>
            <a:t>motoriske og processuelle færdigheder</a:t>
          </a:r>
        </a:p>
      </dsp:txBody>
      <dsp:txXfrm>
        <a:off x="2231604" y="1835721"/>
        <a:ext cx="1117195" cy="906584"/>
      </dsp:txXfrm>
    </dsp:sp>
    <dsp:sp modelId="{61AD8D3D-A711-4EB5-ABC1-1886E5075898}">
      <dsp:nvSpPr>
        <dsp:cNvPr id="0" name=""/>
        <dsp:cNvSpPr/>
      </dsp:nvSpPr>
      <dsp:spPr>
        <a:xfrm>
          <a:off x="659898" y="1038858"/>
          <a:ext cx="1585878" cy="1282699"/>
        </a:xfrm>
        <a:prstGeom prst="gear6">
          <a:avLst/>
        </a:prstGeom>
        <a:gradFill rotWithShape="0">
          <a:gsLst>
            <a:gs pos="0">
              <a:schemeClr val="accent5">
                <a:hueOff val="6507729"/>
                <a:satOff val="-29588"/>
                <a:lumOff val="-9509"/>
                <a:alphaOff val="0"/>
                <a:lumMod val="110000"/>
                <a:satMod val="105000"/>
                <a:tint val="67000"/>
              </a:schemeClr>
            </a:gs>
            <a:gs pos="50000">
              <a:schemeClr val="accent5">
                <a:hueOff val="6507729"/>
                <a:satOff val="-29588"/>
                <a:lumOff val="-9509"/>
                <a:alphaOff val="0"/>
                <a:lumMod val="105000"/>
                <a:satMod val="103000"/>
                <a:tint val="73000"/>
              </a:schemeClr>
            </a:gs>
            <a:gs pos="100000">
              <a:schemeClr val="accent5">
                <a:hueOff val="6507729"/>
                <a:satOff val="-29588"/>
                <a:lumOff val="-950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b="1" kern="1200" dirty="0"/>
            <a:t>Omgivel-ser</a:t>
          </a:r>
        </a:p>
      </dsp:txBody>
      <dsp:txXfrm>
        <a:off x="1026892" y="1363733"/>
        <a:ext cx="851890" cy="632949"/>
      </dsp:txXfrm>
    </dsp:sp>
    <dsp:sp modelId="{CA8095C1-F529-4E96-8925-5E7B51616A0B}">
      <dsp:nvSpPr>
        <dsp:cNvPr id="0" name=""/>
        <dsp:cNvSpPr/>
      </dsp:nvSpPr>
      <dsp:spPr>
        <a:xfrm rot="248554">
          <a:off x="1743682" y="331219"/>
          <a:ext cx="1338383" cy="1234919"/>
        </a:xfrm>
        <a:prstGeom prst="gear6">
          <a:avLst/>
        </a:prstGeom>
        <a:gradFill rotWithShape="0">
          <a:gsLst>
            <a:gs pos="0">
              <a:schemeClr val="accent5">
                <a:hueOff val="13015457"/>
                <a:satOff val="-59175"/>
                <a:lumOff val="-19019"/>
                <a:alphaOff val="0"/>
                <a:lumMod val="110000"/>
                <a:satMod val="105000"/>
                <a:tint val="67000"/>
              </a:schemeClr>
            </a:gs>
            <a:gs pos="50000">
              <a:schemeClr val="accent5">
                <a:hueOff val="13015457"/>
                <a:satOff val="-59175"/>
                <a:lumOff val="-19019"/>
                <a:alphaOff val="0"/>
                <a:lumMod val="105000"/>
                <a:satMod val="103000"/>
                <a:tint val="73000"/>
              </a:schemeClr>
            </a:gs>
            <a:gs pos="100000">
              <a:schemeClr val="accent5">
                <a:hueOff val="13015457"/>
                <a:satOff val="-59175"/>
                <a:lumOff val="-1901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b="1" kern="1200" dirty="0"/>
            <a:t>Aktivitet</a:t>
          </a:r>
        </a:p>
      </dsp:txBody>
      <dsp:txXfrm rot="900000">
        <a:off x="2043365" y="595937"/>
        <a:ext cx="739016" cy="705484"/>
      </dsp:txXfrm>
    </dsp:sp>
    <dsp:sp modelId="{CBFF1DC0-F146-4892-AC8A-729511245D8D}">
      <dsp:nvSpPr>
        <dsp:cNvPr id="0" name=""/>
        <dsp:cNvSpPr/>
      </dsp:nvSpPr>
      <dsp:spPr>
        <a:xfrm rot="1202267">
          <a:off x="1735941" y="1182834"/>
          <a:ext cx="2257551" cy="2257551"/>
        </a:xfrm>
        <a:prstGeom prst="circularArrow">
          <a:avLst>
            <a:gd name="adj1" fmla="val 4687"/>
            <a:gd name="adj2" fmla="val 299029"/>
            <a:gd name="adj3" fmla="val 2486909"/>
            <a:gd name="adj4" fmla="val 15925804"/>
            <a:gd name="adj5" fmla="val 5469"/>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6495BE0-E95F-4BBD-9F2F-3920E9EA498E}">
      <dsp:nvSpPr>
        <dsp:cNvPr id="0" name=""/>
        <dsp:cNvSpPr/>
      </dsp:nvSpPr>
      <dsp:spPr>
        <a:xfrm rot="21159198">
          <a:off x="545985" y="746814"/>
          <a:ext cx="1640252" cy="1640252"/>
        </a:xfrm>
        <a:prstGeom prst="leftCircularArrow">
          <a:avLst>
            <a:gd name="adj1" fmla="val 6452"/>
            <a:gd name="adj2" fmla="val 429999"/>
            <a:gd name="adj3" fmla="val 10489124"/>
            <a:gd name="adj4" fmla="val 14837806"/>
            <a:gd name="adj5" fmla="val 7527"/>
          </a:avLst>
        </a:prstGeom>
        <a:gradFill rotWithShape="0">
          <a:gsLst>
            <a:gs pos="0">
              <a:schemeClr val="accent5">
                <a:hueOff val="6507729"/>
                <a:satOff val="-29588"/>
                <a:lumOff val="-9509"/>
                <a:alphaOff val="0"/>
                <a:lumMod val="110000"/>
                <a:satMod val="105000"/>
                <a:tint val="67000"/>
              </a:schemeClr>
            </a:gs>
            <a:gs pos="50000">
              <a:schemeClr val="accent5">
                <a:hueOff val="6507729"/>
                <a:satOff val="-29588"/>
                <a:lumOff val="-9509"/>
                <a:alphaOff val="0"/>
                <a:lumMod val="105000"/>
                <a:satMod val="103000"/>
                <a:tint val="73000"/>
              </a:schemeClr>
            </a:gs>
            <a:gs pos="100000">
              <a:schemeClr val="accent5">
                <a:hueOff val="6507729"/>
                <a:satOff val="-29588"/>
                <a:lumOff val="-9509"/>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2A18B76-5796-4A3E-B127-AD5196A2E2F9}">
      <dsp:nvSpPr>
        <dsp:cNvPr id="0" name=""/>
        <dsp:cNvSpPr/>
      </dsp:nvSpPr>
      <dsp:spPr>
        <a:xfrm rot="4238995">
          <a:off x="1577119" y="20878"/>
          <a:ext cx="1768522" cy="1768522"/>
        </a:xfrm>
        <a:prstGeom prst="circularArrow">
          <a:avLst>
            <a:gd name="adj1" fmla="val 5984"/>
            <a:gd name="adj2" fmla="val 394124"/>
            <a:gd name="adj3" fmla="val 13313824"/>
            <a:gd name="adj4" fmla="val 10508221"/>
            <a:gd name="adj5" fmla="val 6981"/>
          </a:avLst>
        </a:prstGeom>
        <a:gradFill rotWithShape="0">
          <a:gsLst>
            <a:gs pos="0">
              <a:schemeClr val="accent5">
                <a:hueOff val="13015457"/>
                <a:satOff val="-59175"/>
                <a:lumOff val="-19019"/>
                <a:alphaOff val="0"/>
                <a:lumMod val="110000"/>
                <a:satMod val="105000"/>
                <a:tint val="67000"/>
              </a:schemeClr>
            </a:gs>
            <a:gs pos="50000">
              <a:schemeClr val="accent5">
                <a:hueOff val="13015457"/>
                <a:satOff val="-59175"/>
                <a:lumOff val="-19019"/>
                <a:alphaOff val="0"/>
                <a:lumMod val="105000"/>
                <a:satMod val="103000"/>
                <a:tint val="73000"/>
              </a:schemeClr>
            </a:gs>
            <a:gs pos="100000">
              <a:schemeClr val="accent5">
                <a:hueOff val="13015457"/>
                <a:satOff val="-59175"/>
                <a:lumOff val="-19019"/>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1A889-7B60-466C-B412-271855851709}">
      <dsp:nvSpPr>
        <dsp:cNvPr id="0" name=""/>
        <dsp:cNvSpPr/>
      </dsp:nvSpPr>
      <dsp:spPr>
        <a:xfrm>
          <a:off x="965798" y="397440"/>
          <a:ext cx="1030542" cy="103054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BORGER</a:t>
          </a:r>
        </a:p>
        <a:p>
          <a:pPr marL="0" lvl="0" indent="0" algn="ctr" defTabSz="533400">
            <a:lnSpc>
              <a:spcPct val="90000"/>
            </a:lnSpc>
            <a:spcBef>
              <a:spcPct val="0"/>
            </a:spcBef>
            <a:spcAft>
              <a:spcPct val="35000"/>
            </a:spcAft>
            <a:buNone/>
          </a:pPr>
          <a:r>
            <a:rPr lang="da-DK" sz="1200" kern="1200" dirty="0"/>
            <a:t>Mål</a:t>
          </a:r>
        </a:p>
      </dsp:txBody>
      <dsp:txXfrm>
        <a:off x="1116717" y="548359"/>
        <a:ext cx="728704" cy="728704"/>
      </dsp:txXfrm>
    </dsp:sp>
    <dsp:sp modelId="{DCB79253-3A8A-4F9D-AAC6-42BEE3CD8540}">
      <dsp:nvSpPr>
        <dsp:cNvPr id="0" name=""/>
        <dsp:cNvSpPr/>
      </dsp:nvSpPr>
      <dsp:spPr>
        <a:xfrm>
          <a:off x="1223434" y="183"/>
          <a:ext cx="515271" cy="5152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da-DK" sz="800" kern="1200" dirty="0"/>
            <a:t>indsats</a:t>
          </a:r>
        </a:p>
      </dsp:txBody>
      <dsp:txXfrm>
        <a:off x="1298894" y="75643"/>
        <a:ext cx="364351" cy="364351"/>
      </dsp:txXfrm>
    </dsp:sp>
    <dsp:sp modelId="{FAC8DEAA-39F9-4D02-8E21-A12EB526F5C7}">
      <dsp:nvSpPr>
        <dsp:cNvPr id="0" name=""/>
        <dsp:cNvSpPr/>
      </dsp:nvSpPr>
      <dsp:spPr>
        <a:xfrm>
          <a:off x="1804641" y="335744"/>
          <a:ext cx="515271" cy="5152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da-DK" sz="800" kern="1200" dirty="0"/>
            <a:t>indsats</a:t>
          </a:r>
        </a:p>
      </dsp:txBody>
      <dsp:txXfrm>
        <a:off x="1880101" y="411204"/>
        <a:ext cx="364351" cy="364351"/>
      </dsp:txXfrm>
    </dsp:sp>
    <dsp:sp modelId="{92233289-EF2C-4252-9996-73036879D905}">
      <dsp:nvSpPr>
        <dsp:cNvPr id="0" name=""/>
        <dsp:cNvSpPr/>
      </dsp:nvSpPr>
      <dsp:spPr>
        <a:xfrm>
          <a:off x="1804641" y="1006864"/>
          <a:ext cx="515271" cy="5152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da-DK" sz="800" kern="1200" dirty="0"/>
            <a:t>indsats</a:t>
          </a:r>
        </a:p>
      </dsp:txBody>
      <dsp:txXfrm>
        <a:off x="1880101" y="1082324"/>
        <a:ext cx="364351" cy="364351"/>
      </dsp:txXfrm>
    </dsp:sp>
    <dsp:sp modelId="{2479E6EB-B511-4034-AADB-D23E036BEB27}">
      <dsp:nvSpPr>
        <dsp:cNvPr id="0" name=""/>
        <dsp:cNvSpPr/>
      </dsp:nvSpPr>
      <dsp:spPr>
        <a:xfrm>
          <a:off x="1223434" y="1342424"/>
          <a:ext cx="515271" cy="5152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da-DK" sz="800" kern="1200" dirty="0"/>
            <a:t>indsats</a:t>
          </a:r>
        </a:p>
      </dsp:txBody>
      <dsp:txXfrm>
        <a:off x="1298894" y="1417884"/>
        <a:ext cx="364351" cy="364351"/>
      </dsp:txXfrm>
    </dsp:sp>
    <dsp:sp modelId="{59FFF13A-F039-41C2-9382-D75DB65C16F6}">
      <dsp:nvSpPr>
        <dsp:cNvPr id="0" name=""/>
        <dsp:cNvSpPr/>
      </dsp:nvSpPr>
      <dsp:spPr>
        <a:xfrm>
          <a:off x="642227" y="1006864"/>
          <a:ext cx="515271" cy="5152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da-DK" sz="800" kern="1200" dirty="0"/>
            <a:t>indsats</a:t>
          </a:r>
        </a:p>
      </dsp:txBody>
      <dsp:txXfrm>
        <a:off x="717687" y="1082324"/>
        <a:ext cx="364351" cy="364351"/>
      </dsp:txXfrm>
    </dsp:sp>
    <dsp:sp modelId="{778B2A71-E5C0-4DBB-BA64-3D7DDF420C22}">
      <dsp:nvSpPr>
        <dsp:cNvPr id="0" name=""/>
        <dsp:cNvSpPr/>
      </dsp:nvSpPr>
      <dsp:spPr>
        <a:xfrm>
          <a:off x="642227" y="335744"/>
          <a:ext cx="515271" cy="5152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da-DK" sz="800" kern="1200" dirty="0"/>
            <a:t>indsats</a:t>
          </a:r>
        </a:p>
      </dsp:txBody>
      <dsp:txXfrm>
        <a:off x="717687" y="411204"/>
        <a:ext cx="364351" cy="3643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F9F2C-A9EB-484C-A264-49842E61F728}">
      <dsp:nvSpPr>
        <dsp:cNvPr id="0" name=""/>
        <dsp:cNvSpPr/>
      </dsp:nvSpPr>
      <dsp:spPr>
        <a:xfrm>
          <a:off x="911532" y="1125654"/>
          <a:ext cx="2010236" cy="201023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a-DK" sz="2400" kern="1200" dirty="0"/>
            <a:t>BORGER</a:t>
          </a:r>
        </a:p>
      </dsp:txBody>
      <dsp:txXfrm>
        <a:off x="1205924" y="1420046"/>
        <a:ext cx="1421452" cy="1421452"/>
      </dsp:txXfrm>
    </dsp:sp>
    <dsp:sp modelId="{254ABE00-48A4-4C3E-8C63-C0C80D9A05B0}">
      <dsp:nvSpPr>
        <dsp:cNvPr id="0" name=""/>
        <dsp:cNvSpPr/>
      </dsp:nvSpPr>
      <dsp:spPr>
        <a:xfrm>
          <a:off x="1414091" y="200199"/>
          <a:ext cx="1005118" cy="1005118"/>
        </a:xfrm>
        <a:prstGeom prst="ellipse">
          <a:avLst/>
        </a:prstGeom>
        <a:solidFill>
          <a:schemeClr val="accent2">
            <a:alpha val="50000"/>
            <a:hueOff val="704756"/>
            <a:satOff val="-1249"/>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da-DK" sz="700" kern="1200" dirty="0"/>
            <a:t>Hjemmet</a:t>
          </a:r>
        </a:p>
      </dsp:txBody>
      <dsp:txXfrm>
        <a:off x="1561287" y="347395"/>
        <a:ext cx="710726" cy="710726"/>
      </dsp:txXfrm>
    </dsp:sp>
    <dsp:sp modelId="{D735B01B-A0B1-45B8-95A9-A59547E7C213}">
      <dsp:nvSpPr>
        <dsp:cNvPr id="0" name=""/>
        <dsp:cNvSpPr/>
      </dsp:nvSpPr>
      <dsp:spPr>
        <a:xfrm>
          <a:off x="2186134" y="426891"/>
          <a:ext cx="1005118" cy="1005118"/>
        </a:xfrm>
        <a:prstGeom prst="ellipse">
          <a:avLst/>
        </a:prstGeom>
        <a:solidFill>
          <a:schemeClr val="accent2">
            <a:alpha val="50000"/>
            <a:hueOff val="1409512"/>
            <a:satOff val="-2499"/>
            <a:lumOff val="4314"/>
            <a:alphaOff val="0"/>
          </a:schemeClr>
        </a:solidFill>
        <a:ln w="28575" cap="flat" cmpd="sng" algn="ctr">
          <a:solidFill>
            <a:schemeClr val="accent6"/>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da-DK" sz="700" kern="1200" dirty="0"/>
            <a:t>Diagnose</a:t>
          </a:r>
        </a:p>
      </dsp:txBody>
      <dsp:txXfrm>
        <a:off x="2333330" y="574087"/>
        <a:ext cx="710726" cy="710726"/>
      </dsp:txXfrm>
    </dsp:sp>
    <dsp:sp modelId="{D5BEEFBB-A431-44AE-A3D4-5ABED270A458}">
      <dsp:nvSpPr>
        <dsp:cNvPr id="0" name=""/>
        <dsp:cNvSpPr/>
      </dsp:nvSpPr>
      <dsp:spPr>
        <a:xfrm>
          <a:off x="2729145" y="1034995"/>
          <a:ext cx="972944" cy="1005118"/>
        </a:xfrm>
        <a:prstGeom prst="ellipse">
          <a:avLst/>
        </a:prstGeom>
        <a:solidFill>
          <a:schemeClr val="accent2">
            <a:alpha val="50000"/>
            <a:hueOff val="2114268"/>
            <a:satOff val="-374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da-DK" sz="700" kern="1200" dirty="0"/>
            <a:t>livshistorie</a:t>
          </a:r>
        </a:p>
      </dsp:txBody>
      <dsp:txXfrm>
        <a:off x="2871629" y="1182191"/>
        <a:ext cx="687976" cy="710726"/>
      </dsp:txXfrm>
    </dsp:sp>
    <dsp:sp modelId="{62F1065C-4BE3-4E5F-8011-11C784DDD361}">
      <dsp:nvSpPr>
        <dsp:cNvPr id="0" name=""/>
        <dsp:cNvSpPr/>
      </dsp:nvSpPr>
      <dsp:spPr>
        <a:xfrm>
          <a:off x="2828182" y="1844676"/>
          <a:ext cx="1005118" cy="1005118"/>
        </a:xfrm>
        <a:prstGeom prst="ellipse">
          <a:avLst/>
        </a:prstGeom>
        <a:solidFill>
          <a:schemeClr val="accent2">
            <a:alpha val="50000"/>
            <a:hueOff val="2819023"/>
            <a:satOff val="-4997"/>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da-DK" sz="700" kern="1200" dirty="0"/>
            <a:t>Ønsker, drømme og savn</a:t>
          </a:r>
        </a:p>
      </dsp:txBody>
      <dsp:txXfrm>
        <a:off x="2975378" y="1991872"/>
        <a:ext cx="710726" cy="710726"/>
      </dsp:txXfrm>
    </dsp:sp>
    <dsp:sp modelId="{85D8261F-E218-4FC6-8622-69AA79F72ABD}">
      <dsp:nvSpPr>
        <dsp:cNvPr id="0" name=""/>
        <dsp:cNvSpPr/>
      </dsp:nvSpPr>
      <dsp:spPr>
        <a:xfrm>
          <a:off x="2493312" y="2563364"/>
          <a:ext cx="1005118" cy="1005118"/>
        </a:xfrm>
        <a:prstGeom prst="ellipse">
          <a:avLst/>
        </a:prstGeom>
        <a:solidFill>
          <a:schemeClr val="accent2">
            <a:alpha val="50000"/>
            <a:hueOff val="3523779"/>
            <a:satOff val="-6247"/>
            <a:lumOff val="10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da-DK" sz="700" kern="1200" dirty="0"/>
            <a:t>Motivation</a:t>
          </a:r>
        </a:p>
      </dsp:txBody>
      <dsp:txXfrm>
        <a:off x="2640508" y="2710560"/>
        <a:ext cx="710726" cy="710726"/>
      </dsp:txXfrm>
    </dsp:sp>
    <dsp:sp modelId="{099CDCC1-38B9-405B-89C4-73D7753FEC44}">
      <dsp:nvSpPr>
        <dsp:cNvPr id="0" name=""/>
        <dsp:cNvSpPr/>
      </dsp:nvSpPr>
      <dsp:spPr>
        <a:xfrm>
          <a:off x="1816409" y="2998383"/>
          <a:ext cx="1005118" cy="1005118"/>
        </a:xfrm>
        <a:prstGeom prst="ellipse">
          <a:avLst/>
        </a:prstGeom>
        <a:solidFill>
          <a:schemeClr val="accent2">
            <a:alpha val="50000"/>
            <a:hueOff val="4228535"/>
            <a:satOff val="-7496"/>
            <a:lumOff val="12941"/>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da-DK" sz="700" kern="1200" dirty="0"/>
            <a:t>fysisk</a:t>
          </a:r>
        </a:p>
      </dsp:txBody>
      <dsp:txXfrm>
        <a:off x="1963605" y="3145579"/>
        <a:ext cx="710726" cy="710726"/>
      </dsp:txXfrm>
    </dsp:sp>
    <dsp:sp modelId="{EC0CC49F-1A90-42E2-9053-746F8A2EBA7E}">
      <dsp:nvSpPr>
        <dsp:cNvPr id="0" name=""/>
        <dsp:cNvSpPr/>
      </dsp:nvSpPr>
      <dsp:spPr>
        <a:xfrm>
          <a:off x="1011773" y="2998383"/>
          <a:ext cx="1005118" cy="1005118"/>
        </a:xfrm>
        <a:prstGeom prst="ellipse">
          <a:avLst/>
        </a:prstGeom>
        <a:solidFill>
          <a:schemeClr val="accent2">
            <a:alpha val="50000"/>
            <a:hueOff val="4933291"/>
            <a:satOff val="-8746"/>
            <a:lumOff val="15098"/>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da-DK" sz="700" kern="1200" dirty="0"/>
            <a:t>psykisk</a:t>
          </a:r>
        </a:p>
      </dsp:txBody>
      <dsp:txXfrm>
        <a:off x="1158969" y="3145579"/>
        <a:ext cx="710726" cy="710726"/>
      </dsp:txXfrm>
    </dsp:sp>
    <dsp:sp modelId="{29BB49CD-A509-4D17-95A0-799BC4CC97E5}">
      <dsp:nvSpPr>
        <dsp:cNvPr id="0" name=""/>
        <dsp:cNvSpPr/>
      </dsp:nvSpPr>
      <dsp:spPr>
        <a:xfrm>
          <a:off x="334870" y="2563364"/>
          <a:ext cx="1005118" cy="1005118"/>
        </a:xfrm>
        <a:prstGeom prst="ellipse">
          <a:avLst/>
        </a:prstGeom>
        <a:solidFill>
          <a:schemeClr val="accent2">
            <a:alpha val="50000"/>
            <a:hueOff val="5638047"/>
            <a:satOff val="-9995"/>
            <a:lumOff val="1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da-DK" sz="700" kern="1200" dirty="0"/>
            <a:t>socialt</a:t>
          </a:r>
        </a:p>
      </dsp:txBody>
      <dsp:txXfrm>
        <a:off x="482066" y="2710560"/>
        <a:ext cx="710726" cy="710726"/>
      </dsp:txXfrm>
    </dsp:sp>
    <dsp:sp modelId="{4274C266-E5D1-4ADE-B7B3-4D48E8809026}">
      <dsp:nvSpPr>
        <dsp:cNvPr id="0" name=""/>
        <dsp:cNvSpPr/>
      </dsp:nvSpPr>
      <dsp:spPr>
        <a:xfrm>
          <a:off x="612" y="1831441"/>
          <a:ext cx="1005118" cy="1005118"/>
        </a:xfrm>
        <a:prstGeom prst="ellipse">
          <a:avLst/>
        </a:prstGeom>
        <a:solidFill>
          <a:schemeClr val="accent2">
            <a:alpha val="50000"/>
            <a:hueOff val="6342802"/>
            <a:satOff val="-11244"/>
            <a:lumOff val="1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da-DK" sz="700" kern="1200" dirty="0"/>
            <a:t>netværk</a:t>
          </a:r>
        </a:p>
      </dsp:txBody>
      <dsp:txXfrm>
        <a:off x="147808" y="1978637"/>
        <a:ext cx="710726" cy="710726"/>
      </dsp:txXfrm>
    </dsp:sp>
    <dsp:sp modelId="{992EBE24-ED62-42ED-AF77-F48306B2C145}">
      <dsp:nvSpPr>
        <dsp:cNvPr id="0" name=""/>
        <dsp:cNvSpPr/>
      </dsp:nvSpPr>
      <dsp:spPr>
        <a:xfrm>
          <a:off x="115123" y="1034995"/>
          <a:ext cx="1005118" cy="1005118"/>
        </a:xfrm>
        <a:prstGeom prst="ellipse">
          <a:avLst/>
        </a:prstGeom>
        <a:solidFill>
          <a:schemeClr val="accent2">
            <a:alpha val="50000"/>
            <a:hueOff val="7047558"/>
            <a:satOff val="-12494"/>
            <a:lumOff val="21569"/>
            <a:alphaOff val="0"/>
          </a:schemeClr>
        </a:solidFill>
        <a:ln w="38100" cap="flat" cmpd="sng" algn="ctr">
          <a:solidFill>
            <a:srgbClr val="92D05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da-DK" sz="700" kern="1200" dirty="0"/>
            <a:t>aktivitetsniveau</a:t>
          </a:r>
        </a:p>
      </dsp:txBody>
      <dsp:txXfrm>
        <a:off x="262319" y="1182191"/>
        <a:ext cx="710726" cy="710726"/>
      </dsp:txXfrm>
    </dsp:sp>
    <dsp:sp modelId="{FC20F808-BD6B-4DBD-BFC2-16678649A83F}">
      <dsp:nvSpPr>
        <dsp:cNvPr id="0" name=""/>
        <dsp:cNvSpPr/>
      </dsp:nvSpPr>
      <dsp:spPr>
        <a:xfrm>
          <a:off x="642048" y="426891"/>
          <a:ext cx="1005118" cy="1005118"/>
        </a:xfrm>
        <a:prstGeom prst="ellipse">
          <a:avLst/>
        </a:prstGeom>
        <a:solidFill>
          <a:schemeClr val="accent2">
            <a:alpha val="50000"/>
            <a:hueOff val="7752314"/>
            <a:satOff val="-13743"/>
            <a:lumOff val="23726"/>
            <a:alphaOff val="0"/>
          </a:schemeClr>
        </a:solidFill>
        <a:ln w="38100" cap="flat" cmpd="sng" algn="ctr">
          <a:solidFill>
            <a:srgbClr val="92D05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da-DK" sz="700" kern="1200" dirty="0"/>
            <a:t>Vaner/rutiner </a:t>
          </a:r>
        </a:p>
      </dsp:txBody>
      <dsp:txXfrm>
        <a:off x="789244" y="574087"/>
        <a:ext cx="710726" cy="7107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6ED3A-AD02-4FB6-8969-6647DA8771F0}">
      <dsp:nvSpPr>
        <dsp:cNvPr id="0" name=""/>
        <dsp:cNvSpPr/>
      </dsp:nvSpPr>
      <dsp:spPr>
        <a:xfrm>
          <a:off x="894698" y="1297224"/>
          <a:ext cx="1847227" cy="1847227"/>
        </a:xfrm>
        <a:prstGeom prst="ellipse">
          <a:avLst/>
        </a:prstGeom>
        <a:solidFill>
          <a:schemeClr val="accent2">
            <a:shade val="80000"/>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a-DK" sz="1600" b="1" kern="1200" dirty="0">
              <a:solidFill>
                <a:schemeClr val="accent6">
                  <a:lumMod val="75000"/>
                </a:schemeClr>
              </a:solidFill>
            </a:rPr>
            <a:t>PROBLEM</a:t>
          </a:r>
          <a:endParaRPr lang="da-DK" sz="1300" b="1" kern="1200" dirty="0">
            <a:solidFill>
              <a:schemeClr val="accent6">
                <a:lumMod val="75000"/>
              </a:schemeClr>
            </a:solidFill>
          </a:endParaRPr>
        </a:p>
      </dsp:txBody>
      <dsp:txXfrm>
        <a:off x="1165218" y="1567744"/>
        <a:ext cx="1306187" cy="1306187"/>
      </dsp:txXfrm>
    </dsp:sp>
    <dsp:sp modelId="{C8CAD859-FED0-4282-9494-26E2F688DDD3}">
      <dsp:nvSpPr>
        <dsp:cNvPr id="0" name=""/>
        <dsp:cNvSpPr/>
      </dsp:nvSpPr>
      <dsp:spPr>
        <a:xfrm>
          <a:off x="1446281" y="446814"/>
          <a:ext cx="798491" cy="923613"/>
        </a:xfrm>
        <a:prstGeom prst="ellipse">
          <a:avLst/>
        </a:prstGeom>
        <a:solidFill>
          <a:schemeClr val="accent2">
            <a:shade val="80000"/>
            <a:alpha val="50000"/>
            <a:hueOff val="-1"/>
            <a:satOff val="964"/>
            <a:lumOff val="533"/>
            <a:alphaOff val="-2727"/>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Egen læge</a:t>
          </a:r>
        </a:p>
      </dsp:txBody>
      <dsp:txXfrm>
        <a:off x="1563217" y="582074"/>
        <a:ext cx="564619" cy="653093"/>
      </dsp:txXfrm>
    </dsp:sp>
    <dsp:sp modelId="{FBCFE90C-1AB8-47A1-81B6-9AA9AFD3AB8D}">
      <dsp:nvSpPr>
        <dsp:cNvPr id="0" name=""/>
        <dsp:cNvSpPr/>
      </dsp:nvSpPr>
      <dsp:spPr>
        <a:xfrm rot="19180324">
          <a:off x="1885818" y="578523"/>
          <a:ext cx="1518171" cy="923613"/>
        </a:xfrm>
        <a:prstGeom prst="ellipse">
          <a:avLst/>
        </a:prstGeom>
        <a:solidFill>
          <a:schemeClr val="accent2">
            <a:shade val="80000"/>
            <a:alpha val="50000"/>
            <a:hueOff val="-3"/>
            <a:satOff val="1927"/>
            <a:lumOff val="1067"/>
            <a:alphaOff val="-5455"/>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Fysioterapeut</a:t>
          </a:r>
          <a:br>
            <a:rPr lang="da-DK" sz="1200" kern="1200" dirty="0"/>
          </a:br>
          <a:r>
            <a:rPr lang="da-DK" sz="1200" kern="1200" dirty="0"/>
            <a:t>Ergoterapeut</a:t>
          </a:r>
        </a:p>
        <a:p>
          <a:pPr marL="0" lvl="0" indent="0" algn="ctr" defTabSz="533400">
            <a:lnSpc>
              <a:spcPct val="90000"/>
            </a:lnSpc>
            <a:spcBef>
              <a:spcPct val="0"/>
            </a:spcBef>
            <a:spcAft>
              <a:spcPct val="35000"/>
            </a:spcAft>
            <a:buNone/>
          </a:pPr>
          <a:r>
            <a:rPr lang="da-DK" sz="1200" kern="1200" dirty="0"/>
            <a:t>(Træningsenhed)</a:t>
          </a:r>
        </a:p>
      </dsp:txBody>
      <dsp:txXfrm>
        <a:off x="2108149" y="713783"/>
        <a:ext cx="1073509" cy="653093"/>
      </dsp:txXfrm>
    </dsp:sp>
    <dsp:sp modelId="{DBB5B10E-D26F-4A67-8C50-57C3F63DF152}">
      <dsp:nvSpPr>
        <dsp:cNvPr id="0" name=""/>
        <dsp:cNvSpPr/>
      </dsp:nvSpPr>
      <dsp:spPr>
        <a:xfrm rot="20320996">
          <a:off x="2379762" y="1358882"/>
          <a:ext cx="1318800" cy="633681"/>
        </a:xfrm>
        <a:prstGeom prst="ellipse">
          <a:avLst/>
        </a:prstGeom>
        <a:solidFill>
          <a:schemeClr val="accent2">
            <a:shade val="80000"/>
            <a:alpha val="50000"/>
            <a:hueOff val="-4"/>
            <a:satOff val="2891"/>
            <a:lumOff val="1600"/>
            <a:alphaOff val="-8182"/>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kern="1200" dirty="0"/>
            <a:t>ANDET</a:t>
          </a:r>
        </a:p>
      </dsp:txBody>
      <dsp:txXfrm>
        <a:off x="2572896" y="1451682"/>
        <a:ext cx="932532" cy="448081"/>
      </dsp:txXfrm>
    </dsp:sp>
    <dsp:sp modelId="{4510131E-C9F3-442C-BF37-D2C3B094F6F3}">
      <dsp:nvSpPr>
        <dsp:cNvPr id="0" name=""/>
        <dsp:cNvSpPr/>
      </dsp:nvSpPr>
      <dsp:spPr>
        <a:xfrm>
          <a:off x="2571567" y="1979155"/>
          <a:ext cx="1145640" cy="727096"/>
        </a:xfrm>
        <a:prstGeom prst="ellipse">
          <a:avLst/>
        </a:prstGeom>
        <a:solidFill>
          <a:schemeClr val="accent2">
            <a:shade val="80000"/>
            <a:alpha val="50000"/>
            <a:hueOff val="-5"/>
            <a:satOff val="3855"/>
            <a:lumOff val="2134"/>
            <a:alphaOff val="-10909"/>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Hjemme</a:t>
          </a:r>
          <a:br>
            <a:rPr lang="da-DK" sz="1200" kern="1200" dirty="0"/>
          </a:br>
          <a:r>
            <a:rPr lang="da-DK" sz="1200" kern="1200" dirty="0"/>
            <a:t>sygeplejen</a:t>
          </a:r>
        </a:p>
      </dsp:txBody>
      <dsp:txXfrm>
        <a:off x="2739342" y="2085636"/>
        <a:ext cx="810090" cy="514134"/>
      </dsp:txXfrm>
    </dsp:sp>
    <dsp:sp modelId="{479A2D6C-BC2C-4378-BF13-109EE862481A}">
      <dsp:nvSpPr>
        <dsp:cNvPr id="0" name=""/>
        <dsp:cNvSpPr/>
      </dsp:nvSpPr>
      <dsp:spPr>
        <a:xfrm rot="2673765">
          <a:off x="2242958" y="2716103"/>
          <a:ext cx="1279712" cy="783723"/>
        </a:xfrm>
        <a:prstGeom prst="ellipse">
          <a:avLst/>
        </a:prstGeom>
        <a:solidFill>
          <a:schemeClr val="accent2">
            <a:shade val="80000"/>
            <a:alpha val="50000"/>
            <a:hueOff val="-7"/>
            <a:satOff val="4818"/>
            <a:lumOff val="2667"/>
            <a:alphaOff val="-13636"/>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Selvhjælps</a:t>
          </a:r>
          <a:br>
            <a:rPr lang="da-DK" sz="1200" kern="1200" dirty="0"/>
          </a:br>
          <a:r>
            <a:rPr lang="da-DK" sz="1200" kern="1200" dirty="0"/>
            <a:t>terapeut</a:t>
          </a:r>
        </a:p>
      </dsp:txBody>
      <dsp:txXfrm>
        <a:off x="2430367" y="2830877"/>
        <a:ext cx="904894" cy="554175"/>
      </dsp:txXfrm>
    </dsp:sp>
    <dsp:sp modelId="{E0C53612-58E1-42D8-8132-5601EA4AF088}">
      <dsp:nvSpPr>
        <dsp:cNvPr id="0" name=""/>
        <dsp:cNvSpPr/>
      </dsp:nvSpPr>
      <dsp:spPr>
        <a:xfrm rot="3252866">
          <a:off x="1677173" y="3158582"/>
          <a:ext cx="1242925" cy="624094"/>
        </a:xfrm>
        <a:prstGeom prst="ellipse">
          <a:avLst/>
        </a:prstGeom>
        <a:solidFill>
          <a:schemeClr val="accent2">
            <a:shade val="80000"/>
            <a:alpha val="50000"/>
            <a:hueOff val="-8"/>
            <a:satOff val="5782"/>
            <a:lumOff val="3201"/>
            <a:alphaOff val="-16364"/>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Brobygger</a:t>
          </a:r>
        </a:p>
      </dsp:txBody>
      <dsp:txXfrm>
        <a:off x="1859195" y="3249978"/>
        <a:ext cx="878881" cy="441302"/>
      </dsp:txXfrm>
    </dsp:sp>
    <dsp:sp modelId="{19FBCAEE-4777-48E4-9950-48B62493C461}">
      <dsp:nvSpPr>
        <dsp:cNvPr id="0" name=""/>
        <dsp:cNvSpPr/>
      </dsp:nvSpPr>
      <dsp:spPr>
        <a:xfrm rot="18096482">
          <a:off x="839281" y="3146581"/>
          <a:ext cx="1254571" cy="722247"/>
        </a:xfrm>
        <a:prstGeom prst="ellipse">
          <a:avLst/>
        </a:prstGeom>
        <a:solidFill>
          <a:schemeClr val="accent2">
            <a:shade val="80000"/>
            <a:alpha val="50000"/>
            <a:hueOff val="-10"/>
            <a:satOff val="6745"/>
            <a:lumOff val="3734"/>
            <a:alphaOff val="-19091"/>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Hjemme</a:t>
          </a:r>
          <a:br>
            <a:rPr lang="da-DK" sz="1200" kern="1200" dirty="0"/>
          </a:br>
          <a:r>
            <a:rPr lang="da-DK" sz="1200" kern="1200" dirty="0"/>
            <a:t>plejen</a:t>
          </a:r>
        </a:p>
      </dsp:txBody>
      <dsp:txXfrm>
        <a:off x="1023009" y="3252352"/>
        <a:ext cx="887115" cy="510705"/>
      </dsp:txXfrm>
    </dsp:sp>
    <dsp:sp modelId="{F213F62D-1D3B-443B-B577-2CE8B7698F30}">
      <dsp:nvSpPr>
        <dsp:cNvPr id="0" name=""/>
        <dsp:cNvSpPr/>
      </dsp:nvSpPr>
      <dsp:spPr>
        <a:xfrm rot="19120357">
          <a:off x="263665" y="2776910"/>
          <a:ext cx="1280331" cy="754795"/>
        </a:xfrm>
        <a:prstGeom prst="ellipse">
          <a:avLst/>
        </a:prstGeom>
        <a:solidFill>
          <a:schemeClr val="accent2">
            <a:shade val="80000"/>
            <a:alpha val="50000"/>
            <a:hueOff val="-11"/>
            <a:satOff val="7709"/>
            <a:lumOff val="4268"/>
            <a:alphaOff val="-21818"/>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Diætist</a:t>
          </a:r>
        </a:p>
      </dsp:txBody>
      <dsp:txXfrm>
        <a:off x="451165" y="2887447"/>
        <a:ext cx="905331" cy="533721"/>
      </dsp:txXfrm>
    </dsp:sp>
    <dsp:sp modelId="{5749ABD4-E6F5-4E2B-8979-EBC4A6148A31}">
      <dsp:nvSpPr>
        <dsp:cNvPr id="0" name=""/>
        <dsp:cNvSpPr/>
      </dsp:nvSpPr>
      <dsp:spPr>
        <a:xfrm rot="21373463">
          <a:off x="-194749" y="1971167"/>
          <a:ext cx="1482833" cy="923613"/>
        </a:xfrm>
        <a:prstGeom prst="ellipse">
          <a:avLst/>
        </a:prstGeom>
        <a:solidFill>
          <a:schemeClr val="accent2">
            <a:shade val="80000"/>
            <a:alpha val="50000"/>
            <a:hueOff val="-12"/>
            <a:satOff val="8673"/>
            <a:lumOff val="4801"/>
            <a:alphaOff val="-24545"/>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Ældresagen</a:t>
          </a:r>
          <a:br>
            <a:rPr lang="da-DK" sz="1200" kern="1200" dirty="0"/>
          </a:br>
          <a:r>
            <a:rPr lang="da-DK" sz="1200" kern="1200" dirty="0"/>
            <a:t>SeniorDigital</a:t>
          </a:r>
          <a:br>
            <a:rPr lang="da-DK" sz="1200" kern="1200" dirty="0"/>
          </a:br>
          <a:r>
            <a:rPr lang="da-DK" sz="1200" kern="1200" dirty="0"/>
            <a:t>Besøgsven</a:t>
          </a:r>
          <a:br>
            <a:rPr lang="da-DK" sz="1200" kern="1200" dirty="0"/>
          </a:br>
          <a:r>
            <a:rPr lang="da-DK" sz="1200" kern="1200" dirty="0"/>
            <a:t>telefonkæde</a:t>
          </a:r>
        </a:p>
        <a:p>
          <a:pPr marL="0" lvl="0" indent="0" algn="ctr" defTabSz="533400">
            <a:lnSpc>
              <a:spcPct val="90000"/>
            </a:lnSpc>
            <a:spcBef>
              <a:spcPct val="0"/>
            </a:spcBef>
            <a:spcAft>
              <a:spcPct val="35000"/>
            </a:spcAft>
            <a:buNone/>
          </a:pPr>
          <a:endParaRPr lang="da-DK" sz="500" kern="1200" dirty="0"/>
        </a:p>
      </dsp:txBody>
      <dsp:txXfrm>
        <a:off x="22407" y="2106427"/>
        <a:ext cx="1048521" cy="653093"/>
      </dsp:txXfrm>
    </dsp:sp>
    <dsp:sp modelId="{A3105170-4214-4C11-AD68-317D39585BAD}">
      <dsp:nvSpPr>
        <dsp:cNvPr id="0" name=""/>
        <dsp:cNvSpPr/>
      </dsp:nvSpPr>
      <dsp:spPr>
        <a:xfrm rot="1284812">
          <a:off x="-137809" y="1325224"/>
          <a:ext cx="1335129" cy="629377"/>
        </a:xfrm>
        <a:prstGeom prst="ellipse">
          <a:avLst/>
        </a:prstGeom>
        <a:solidFill>
          <a:schemeClr val="accent2">
            <a:shade val="80000"/>
            <a:alpha val="50000"/>
            <a:hueOff val="-14"/>
            <a:satOff val="9636"/>
            <a:lumOff val="5335"/>
            <a:alphaOff val="-27273"/>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a-DK" sz="1100" kern="1200" dirty="0"/>
            <a:t>Forebyggende medarbejder</a:t>
          </a:r>
        </a:p>
      </dsp:txBody>
      <dsp:txXfrm>
        <a:off x="57716" y="1417394"/>
        <a:ext cx="944079" cy="445037"/>
      </dsp:txXfrm>
    </dsp:sp>
    <dsp:sp modelId="{951C978C-87BE-4E57-9200-E1AEBEEE2BB1}">
      <dsp:nvSpPr>
        <dsp:cNvPr id="0" name=""/>
        <dsp:cNvSpPr/>
      </dsp:nvSpPr>
      <dsp:spPr>
        <a:xfrm rot="1573684">
          <a:off x="243369" y="539527"/>
          <a:ext cx="1532413" cy="923613"/>
        </a:xfrm>
        <a:prstGeom prst="ellipse">
          <a:avLst/>
        </a:prstGeom>
        <a:solidFill>
          <a:schemeClr val="accent2">
            <a:shade val="80000"/>
            <a:alpha val="50000"/>
            <a:hueOff val="-15"/>
            <a:satOff val="10600"/>
            <a:lumOff val="5868"/>
            <a:alphaOff val="-3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Aktivitets</a:t>
          </a:r>
          <a:br>
            <a:rPr lang="da-DK" sz="1200" kern="1200" dirty="0"/>
          </a:br>
          <a:r>
            <a:rPr lang="da-DK" sz="1200" kern="1200" dirty="0"/>
            <a:t>center</a:t>
          </a:r>
        </a:p>
        <a:p>
          <a:pPr marL="0" lvl="0" indent="0" algn="ctr" defTabSz="533400">
            <a:lnSpc>
              <a:spcPct val="90000"/>
            </a:lnSpc>
            <a:spcBef>
              <a:spcPct val="0"/>
            </a:spcBef>
            <a:spcAft>
              <a:spcPct val="35000"/>
            </a:spcAft>
            <a:buNone/>
          </a:pPr>
          <a:r>
            <a:rPr lang="da-DK" sz="1200" kern="1200" dirty="0"/>
            <a:t>Mulighed for aktivitet andre steder</a:t>
          </a:r>
        </a:p>
      </dsp:txBody>
      <dsp:txXfrm>
        <a:off x="467786" y="674787"/>
        <a:ext cx="1083579" cy="6530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29476-ABE5-4850-8221-981B1B05A09C}">
      <dsp:nvSpPr>
        <dsp:cNvPr id="0" name=""/>
        <dsp:cNvSpPr/>
      </dsp:nvSpPr>
      <dsp:spPr>
        <a:xfrm rot="10800000">
          <a:off x="0" y="0"/>
          <a:ext cx="6570691" cy="624453"/>
        </a:xfrm>
        <a:prstGeom prst="trapezoid">
          <a:avLst>
            <a:gd name="adj" fmla="val 7515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b="1" kern="1200" dirty="0"/>
            <a:t>Egne ressourcer, andre måder, metoder eller redskaber</a:t>
          </a:r>
        </a:p>
      </dsp:txBody>
      <dsp:txXfrm rot="-10800000">
        <a:off x="1149870" y="0"/>
        <a:ext cx="4270949" cy="624453"/>
      </dsp:txXfrm>
    </dsp:sp>
    <dsp:sp modelId="{E1D862AF-DEB8-4502-B848-CFEDED08C36C}">
      <dsp:nvSpPr>
        <dsp:cNvPr id="0" name=""/>
        <dsp:cNvSpPr/>
      </dsp:nvSpPr>
      <dsp:spPr>
        <a:xfrm rot="10800000">
          <a:off x="423208" y="624453"/>
          <a:ext cx="5724273" cy="624453"/>
        </a:xfrm>
        <a:prstGeom prst="trapezoid">
          <a:avLst>
            <a:gd name="adj" fmla="val 75159"/>
          </a:avLst>
        </a:prstGeom>
        <a:gradFill rotWithShape="0">
          <a:gsLst>
            <a:gs pos="0">
              <a:schemeClr val="accent2">
                <a:hueOff val="1292052"/>
                <a:satOff val="-2291"/>
                <a:lumOff val="3954"/>
                <a:alphaOff val="0"/>
                <a:shade val="51000"/>
                <a:satMod val="130000"/>
              </a:schemeClr>
            </a:gs>
            <a:gs pos="80000">
              <a:schemeClr val="accent2">
                <a:hueOff val="1292052"/>
                <a:satOff val="-2291"/>
                <a:lumOff val="3954"/>
                <a:alphaOff val="0"/>
                <a:shade val="93000"/>
                <a:satMod val="130000"/>
              </a:schemeClr>
            </a:gs>
            <a:gs pos="100000">
              <a:schemeClr val="accent2">
                <a:hueOff val="1292052"/>
                <a:satOff val="-2291"/>
                <a:lumOff val="395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b="1" kern="1200" dirty="0"/>
            <a:t>Rehabilitering og/eller Træning</a:t>
          </a:r>
        </a:p>
      </dsp:txBody>
      <dsp:txXfrm rot="-10800000">
        <a:off x="1424956" y="624453"/>
        <a:ext cx="3720777" cy="624453"/>
      </dsp:txXfrm>
    </dsp:sp>
    <dsp:sp modelId="{ADEB98AD-BD71-4881-A02D-0E8267C9A03F}">
      <dsp:nvSpPr>
        <dsp:cNvPr id="0" name=""/>
        <dsp:cNvSpPr/>
      </dsp:nvSpPr>
      <dsp:spPr>
        <a:xfrm rot="10800000">
          <a:off x="870241" y="1248906"/>
          <a:ext cx="4830208" cy="624453"/>
        </a:xfrm>
        <a:prstGeom prst="trapezoid">
          <a:avLst>
            <a:gd name="adj" fmla="val 75159"/>
          </a:avLst>
        </a:prstGeom>
        <a:gradFill rotWithShape="0">
          <a:gsLst>
            <a:gs pos="0">
              <a:schemeClr val="accent2">
                <a:hueOff val="2584105"/>
                <a:satOff val="-4581"/>
                <a:lumOff val="7909"/>
                <a:alphaOff val="0"/>
                <a:shade val="51000"/>
                <a:satMod val="130000"/>
              </a:schemeClr>
            </a:gs>
            <a:gs pos="80000">
              <a:schemeClr val="accent2">
                <a:hueOff val="2584105"/>
                <a:satOff val="-4581"/>
                <a:lumOff val="7909"/>
                <a:alphaOff val="0"/>
                <a:shade val="93000"/>
                <a:satMod val="130000"/>
              </a:schemeClr>
            </a:gs>
            <a:gs pos="100000">
              <a:schemeClr val="accent2">
                <a:hueOff val="2584105"/>
                <a:satOff val="-4581"/>
                <a:lumOff val="790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b="1" kern="1200" dirty="0"/>
            <a:t>Frivillighedsområdet </a:t>
          </a:r>
          <a:br>
            <a:rPr lang="da-DK" sz="1200" b="1" kern="1200" dirty="0"/>
          </a:br>
          <a:r>
            <a:rPr lang="da-DK" sz="1200" b="1" kern="1200" dirty="0"/>
            <a:t>Eksterne tilbud i civilsamfundet</a:t>
          </a:r>
        </a:p>
      </dsp:txBody>
      <dsp:txXfrm rot="-10800000">
        <a:off x="1715527" y="1248906"/>
        <a:ext cx="3139635" cy="624453"/>
      </dsp:txXfrm>
    </dsp:sp>
    <dsp:sp modelId="{23EEFD91-70E9-47BD-8D5E-7D0662F2CE67}">
      <dsp:nvSpPr>
        <dsp:cNvPr id="0" name=""/>
        <dsp:cNvSpPr/>
      </dsp:nvSpPr>
      <dsp:spPr>
        <a:xfrm rot="10800000">
          <a:off x="1219069" y="1873359"/>
          <a:ext cx="4132551" cy="624453"/>
        </a:xfrm>
        <a:prstGeom prst="trapezoid">
          <a:avLst>
            <a:gd name="adj" fmla="val 75159"/>
          </a:avLst>
        </a:prstGeom>
        <a:gradFill rotWithShape="0">
          <a:gsLst>
            <a:gs pos="0">
              <a:schemeClr val="accent2">
                <a:hueOff val="3876157"/>
                <a:satOff val="-6872"/>
                <a:lumOff val="11863"/>
                <a:alphaOff val="0"/>
                <a:shade val="51000"/>
                <a:satMod val="130000"/>
              </a:schemeClr>
            </a:gs>
            <a:gs pos="80000">
              <a:schemeClr val="accent2">
                <a:hueOff val="3876157"/>
                <a:satOff val="-6872"/>
                <a:lumOff val="11863"/>
                <a:alphaOff val="0"/>
                <a:shade val="93000"/>
                <a:satMod val="130000"/>
              </a:schemeClr>
            </a:gs>
            <a:gs pos="100000">
              <a:schemeClr val="accent2">
                <a:hueOff val="3876157"/>
                <a:satOff val="-6872"/>
                <a:lumOff val="1186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b="1" kern="1200" dirty="0"/>
            <a:t>Tilbud i Sundhedssektor / Sundhedslov</a:t>
          </a:r>
        </a:p>
      </dsp:txBody>
      <dsp:txXfrm rot="-10800000">
        <a:off x="1942266" y="1873359"/>
        <a:ext cx="2686158" cy="624453"/>
      </dsp:txXfrm>
    </dsp:sp>
    <dsp:sp modelId="{4318E856-E71A-417F-BF08-7919DC0CF3E6}">
      <dsp:nvSpPr>
        <dsp:cNvPr id="0" name=""/>
        <dsp:cNvSpPr/>
      </dsp:nvSpPr>
      <dsp:spPr>
        <a:xfrm rot="10800000">
          <a:off x="1729668" y="2497813"/>
          <a:ext cx="3111353" cy="624453"/>
        </a:xfrm>
        <a:prstGeom prst="trapezoid">
          <a:avLst>
            <a:gd name="adj" fmla="val 75159"/>
          </a:avLst>
        </a:prstGeom>
        <a:gradFill rotWithShape="0">
          <a:gsLst>
            <a:gs pos="0">
              <a:schemeClr val="accent2">
                <a:hueOff val="5168210"/>
                <a:satOff val="-9162"/>
                <a:lumOff val="15817"/>
                <a:alphaOff val="0"/>
                <a:shade val="51000"/>
                <a:satMod val="130000"/>
              </a:schemeClr>
            </a:gs>
            <a:gs pos="80000">
              <a:schemeClr val="accent2">
                <a:hueOff val="5168210"/>
                <a:satOff val="-9162"/>
                <a:lumOff val="15817"/>
                <a:alphaOff val="0"/>
                <a:shade val="93000"/>
                <a:satMod val="130000"/>
              </a:schemeClr>
            </a:gs>
            <a:gs pos="100000">
              <a:schemeClr val="accent2">
                <a:hueOff val="5168210"/>
                <a:satOff val="-9162"/>
                <a:lumOff val="1581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b="1" kern="1200" dirty="0"/>
            <a:t>Ressourcer i netværket</a:t>
          </a:r>
        </a:p>
      </dsp:txBody>
      <dsp:txXfrm rot="-10800000">
        <a:off x="2274155" y="2497813"/>
        <a:ext cx="2022379" cy="624453"/>
      </dsp:txXfrm>
    </dsp:sp>
    <dsp:sp modelId="{6EFC884A-9646-4C0C-B357-67E2480E9E79}">
      <dsp:nvSpPr>
        <dsp:cNvPr id="0" name=""/>
        <dsp:cNvSpPr/>
      </dsp:nvSpPr>
      <dsp:spPr>
        <a:xfrm rot="10800000">
          <a:off x="2134291" y="3122266"/>
          <a:ext cx="2302107" cy="624453"/>
        </a:xfrm>
        <a:prstGeom prst="trapezoid">
          <a:avLst>
            <a:gd name="adj" fmla="val 75159"/>
          </a:avLst>
        </a:prstGeom>
        <a:gradFill rotWithShape="0">
          <a:gsLst>
            <a:gs pos="0">
              <a:schemeClr val="accent2">
                <a:hueOff val="6460261"/>
                <a:satOff val="-11453"/>
                <a:lumOff val="19772"/>
                <a:alphaOff val="0"/>
                <a:shade val="51000"/>
                <a:satMod val="130000"/>
              </a:schemeClr>
            </a:gs>
            <a:gs pos="80000">
              <a:schemeClr val="accent2">
                <a:hueOff val="6460261"/>
                <a:satOff val="-11453"/>
                <a:lumOff val="19772"/>
                <a:alphaOff val="0"/>
                <a:shade val="93000"/>
                <a:satMod val="130000"/>
              </a:schemeClr>
            </a:gs>
            <a:gs pos="100000">
              <a:schemeClr val="accent2">
                <a:hueOff val="6460261"/>
                <a:satOff val="-11453"/>
                <a:lumOff val="1977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b="1" kern="1200" dirty="0"/>
            <a:t>Hjælpemidler Boligændringer</a:t>
          </a:r>
        </a:p>
      </dsp:txBody>
      <dsp:txXfrm rot="-10800000">
        <a:off x="2537160" y="3122266"/>
        <a:ext cx="1496369" cy="624453"/>
      </dsp:txXfrm>
    </dsp:sp>
    <dsp:sp modelId="{FED20D3F-1AB7-4373-9726-BA9926230079}">
      <dsp:nvSpPr>
        <dsp:cNvPr id="0" name=""/>
        <dsp:cNvSpPr/>
      </dsp:nvSpPr>
      <dsp:spPr>
        <a:xfrm rot="10800000">
          <a:off x="2557627" y="3746719"/>
          <a:ext cx="1455436" cy="624453"/>
        </a:xfrm>
        <a:prstGeom prst="trapezoid">
          <a:avLst>
            <a:gd name="adj" fmla="val 75159"/>
          </a:avLst>
        </a:prstGeom>
        <a:gradFill rotWithShape="0">
          <a:gsLst>
            <a:gs pos="0">
              <a:schemeClr val="accent2">
                <a:hueOff val="7752314"/>
                <a:satOff val="-13743"/>
                <a:lumOff val="23726"/>
                <a:alphaOff val="0"/>
                <a:shade val="51000"/>
                <a:satMod val="130000"/>
              </a:schemeClr>
            </a:gs>
            <a:gs pos="80000">
              <a:schemeClr val="accent2">
                <a:hueOff val="7752314"/>
                <a:satOff val="-13743"/>
                <a:lumOff val="23726"/>
                <a:alphaOff val="0"/>
                <a:shade val="93000"/>
                <a:satMod val="130000"/>
              </a:schemeClr>
            </a:gs>
            <a:gs pos="100000">
              <a:schemeClr val="accent2">
                <a:hueOff val="7752314"/>
                <a:satOff val="-13743"/>
                <a:lumOff val="2372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b="1" kern="1200" dirty="0"/>
            <a:t>Kompenserende hjælp</a:t>
          </a:r>
        </a:p>
      </dsp:txBody>
      <dsp:txXfrm rot="-10800000">
        <a:off x="2557627" y="3746719"/>
        <a:ext cx="1455436" cy="6244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22646-531E-4257-9153-9CAF2AB2A532}">
      <dsp:nvSpPr>
        <dsp:cNvPr id="0" name=""/>
        <dsp:cNvSpPr/>
      </dsp:nvSpPr>
      <dsp:spPr>
        <a:xfrm>
          <a:off x="8369" y="385343"/>
          <a:ext cx="992900" cy="4054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da-DK" sz="900" b="1" kern="1200" dirty="0">
              <a:solidFill>
                <a:schemeClr val="tx1"/>
              </a:solidFill>
            </a:rPr>
            <a:t>HENVENDELSE</a:t>
          </a:r>
        </a:p>
      </dsp:txBody>
      <dsp:txXfrm>
        <a:off x="8369" y="385343"/>
        <a:ext cx="992900" cy="270322"/>
      </dsp:txXfrm>
    </dsp:sp>
    <dsp:sp modelId="{4E97BE9F-7762-46E0-AE64-6F6187ECC12E}">
      <dsp:nvSpPr>
        <dsp:cNvPr id="0" name=""/>
        <dsp:cNvSpPr/>
      </dsp:nvSpPr>
      <dsp:spPr>
        <a:xfrm>
          <a:off x="285577" y="655666"/>
          <a:ext cx="712980" cy="3517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da-DK" sz="800" b="0" kern="1200" dirty="0">
              <a:solidFill>
                <a:schemeClr val="tx1"/>
              </a:solidFill>
            </a:rPr>
            <a:t>Råd og vejledning</a:t>
          </a:r>
        </a:p>
        <a:p>
          <a:pPr marL="57150" lvl="1" indent="-57150" algn="l" defTabSz="355600">
            <a:lnSpc>
              <a:spcPct val="90000"/>
            </a:lnSpc>
            <a:spcBef>
              <a:spcPct val="0"/>
            </a:spcBef>
            <a:spcAft>
              <a:spcPct val="15000"/>
            </a:spcAft>
            <a:buChar char="•"/>
          </a:pPr>
          <a:r>
            <a:rPr lang="da-DK" sz="800" b="0" kern="1200" dirty="0">
              <a:solidFill>
                <a:schemeClr val="tx1"/>
              </a:solidFill>
            </a:rPr>
            <a:t>Vende i døren</a:t>
          </a:r>
        </a:p>
        <a:p>
          <a:pPr marL="57150" lvl="1" indent="-57150" algn="l" defTabSz="355600">
            <a:lnSpc>
              <a:spcPct val="90000"/>
            </a:lnSpc>
            <a:spcBef>
              <a:spcPct val="0"/>
            </a:spcBef>
            <a:spcAft>
              <a:spcPct val="15000"/>
            </a:spcAft>
            <a:buChar char="•"/>
          </a:pPr>
          <a:r>
            <a:rPr lang="da-DK" sz="800" b="0" kern="1200" dirty="0">
              <a:solidFill>
                <a:schemeClr val="tx1"/>
              </a:solidFill>
            </a:rPr>
            <a:t>Modtage ansøgning</a:t>
          </a:r>
        </a:p>
      </dsp:txBody>
      <dsp:txXfrm>
        <a:off x="306459" y="676548"/>
        <a:ext cx="671216" cy="3475548"/>
      </dsp:txXfrm>
    </dsp:sp>
    <dsp:sp modelId="{63674F44-1A2A-4B4C-A8E6-36C5BD985EBE}">
      <dsp:nvSpPr>
        <dsp:cNvPr id="0" name=""/>
        <dsp:cNvSpPr/>
      </dsp:nvSpPr>
      <dsp:spPr>
        <a:xfrm>
          <a:off x="1068618" y="436993"/>
          <a:ext cx="142778" cy="1670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da-DK" sz="400" kern="1200"/>
        </a:p>
      </dsp:txBody>
      <dsp:txXfrm>
        <a:off x="1068618" y="470398"/>
        <a:ext cx="99945" cy="100214"/>
      </dsp:txXfrm>
    </dsp:sp>
    <dsp:sp modelId="{9C3422BA-E66C-4836-88C7-8734899F8A65}">
      <dsp:nvSpPr>
        <dsp:cNvPr id="0" name=""/>
        <dsp:cNvSpPr/>
      </dsp:nvSpPr>
      <dsp:spPr>
        <a:xfrm>
          <a:off x="1270664" y="385343"/>
          <a:ext cx="889635" cy="4054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da-DK" sz="900" b="1" kern="1200" dirty="0">
              <a:solidFill>
                <a:schemeClr val="tx1"/>
              </a:solidFill>
            </a:rPr>
            <a:t>SAGS-OPLYSNING</a:t>
          </a:r>
        </a:p>
      </dsp:txBody>
      <dsp:txXfrm>
        <a:off x="1270664" y="385343"/>
        <a:ext cx="889635" cy="270322"/>
      </dsp:txXfrm>
    </dsp:sp>
    <dsp:sp modelId="{4AC9A9FA-36BF-4CE5-8B1D-070ECAB3BE8B}">
      <dsp:nvSpPr>
        <dsp:cNvPr id="0" name=""/>
        <dsp:cNvSpPr/>
      </dsp:nvSpPr>
      <dsp:spPr>
        <a:xfrm>
          <a:off x="1423138" y="700125"/>
          <a:ext cx="859182" cy="3517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da-DK" sz="800" kern="1200" dirty="0">
              <a:solidFill>
                <a:schemeClr val="tx1"/>
              </a:solidFill>
            </a:rPr>
            <a:t>Hvad kan borger?</a:t>
          </a:r>
        </a:p>
        <a:p>
          <a:pPr marL="57150" lvl="1" indent="-57150" algn="l" defTabSz="355600">
            <a:lnSpc>
              <a:spcPct val="90000"/>
            </a:lnSpc>
            <a:spcBef>
              <a:spcPct val="0"/>
            </a:spcBef>
            <a:spcAft>
              <a:spcPct val="15000"/>
            </a:spcAft>
            <a:buChar char="•"/>
          </a:pPr>
          <a:r>
            <a:rPr lang="da-DK" sz="800" kern="1200" dirty="0">
              <a:solidFill>
                <a:schemeClr val="tx1"/>
              </a:solidFill>
            </a:rPr>
            <a:t>Ressourcer først – diagnoser sidst</a:t>
          </a:r>
        </a:p>
        <a:p>
          <a:pPr marL="57150" lvl="1" indent="-57150" algn="l" defTabSz="355600">
            <a:lnSpc>
              <a:spcPct val="90000"/>
            </a:lnSpc>
            <a:spcBef>
              <a:spcPct val="0"/>
            </a:spcBef>
            <a:spcAft>
              <a:spcPct val="15000"/>
            </a:spcAft>
            <a:buChar char="•"/>
          </a:pPr>
          <a:r>
            <a:rPr lang="da-DK" sz="800" kern="1200" dirty="0">
              <a:solidFill>
                <a:schemeClr val="tx1"/>
              </a:solidFill>
            </a:rPr>
            <a:t>Dialog og motivation</a:t>
          </a:r>
          <a:br>
            <a:rPr lang="da-DK" sz="800" kern="1200" dirty="0">
              <a:solidFill>
                <a:schemeClr val="tx1"/>
              </a:solidFill>
            </a:rPr>
          </a:br>
          <a:r>
            <a:rPr lang="da-DK" sz="800" kern="1200" dirty="0">
              <a:solidFill>
                <a:schemeClr val="tx1"/>
              </a:solidFill>
            </a:rPr>
            <a:t>Sæt ‘langt lys på’</a:t>
          </a:r>
        </a:p>
        <a:p>
          <a:pPr marL="57150" lvl="1" indent="-57150" algn="l" defTabSz="355600">
            <a:lnSpc>
              <a:spcPct val="90000"/>
            </a:lnSpc>
            <a:spcBef>
              <a:spcPct val="0"/>
            </a:spcBef>
            <a:spcAft>
              <a:spcPct val="15000"/>
            </a:spcAft>
            <a:buChar char="•"/>
          </a:pPr>
          <a:r>
            <a:rPr lang="da-DK" sz="800" kern="1200" dirty="0">
              <a:solidFill>
                <a:schemeClr val="tx1"/>
              </a:solidFill>
            </a:rPr>
            <a:t>Observation på hjemmebesøg</a:t>
          </a:r>
        </a:p>
        <a:p>
          <a:pPr marL="57150" lvl="1" indent="-57150" algn="l" defTabSz="355600">
            <a:lnSpc>
              <a:spcPct val="90000"/>
            </a:lnSpc>
            <a:spcBef>
              <a:spcPct val="0"/>
            </a:spcBef>
            <a:spcAft>
              <a:spcPct val="15000"/>
            </a:spcAft>
            <a:buChar char="•"/>
          </a:pPr>
          <a:r>
            <a:rPr lang="da-DK" sz="800" kern="1200" dirty="0">
              <a:solidFill>
                <a:schemeClr val="tx1"/>
              </a:solidFill>
            </a:rPr>
            <a:t>Afprøvning i ansøgt aktivitet</a:t>
          </a:r>
        </a:p>
      </dsp:txBody>
      <dsp:txXfrm>
        <a:off x="1448303" y="725290"/>
        <a:ext cx="808852" cy="3466982"/>
      </dsp:txXfrm>
    </dsp:sp>
    <dsp:sp modelId="{F0CD76FA-DB15-4483-A1FE-75F0EFE3147C}">
      <dsp:nvSpPr>
        <dsp:cNvPr id="0" name=""/>
        <dsp:cNvSpPr/>
      </dsp:nvSpPr>
      <dsp:spPr>
        <a:xfrm>
          <a:off x="2258153" y="436993"/>
          <a:ext cx="207450" cy="1670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da-DK" sz="400" kern="1200"/>
        </a:p>
      </dsp:txBody>
      <dsp:txXfrm>
        <a:off x="2258153" y="470398"/>
        <a:ext cx="157343" cy="100214"/>
      </dsp:txXfrm>
    </dsp:sp>
    <dsp:sp modelId="{CA8549E1-71F4-455D-84FB-F40CBBFAD7F8}">
      <dsp:nvSpPr>
        <dsp:cNvPr id="0" name=""/>
        <dsp:cNvSpPr/>
      </dsp:nvSpPr>
      <dsp:spPr>
        <a:xfrm>
          <a:off x="2551714" y="385343"/>
          <a:ext cx="882691" cy="4054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da-DK" sz="900" b="1" kern="1200" dirty="0">
              <a:solidFill>
                <a:schemeClr val="tx1"/>
              </a:solidFill>
            </a:rPr>
            <a:t>FAGLIG VURDERING</a:t>
          </a:r>
        </a:p>
      </dsp:txBody>
      <dsp:txXfrm>
        <a:off x="2551714" y="385343"/>
        <a:ext cx="882691" cy="270322"/>
      </dsp:txXfrm>
    </dsp:sp>
    <dsp:sp modelId="{1D1C6F43-642F-4244-84B5-111CDFCD603D}">
      <dsp:nvSpPr>
        <dsp:cNvPr id="0" name=""/>
        <dsp:cNvSpPr/>
      </dsp:nvSpPr>
      <dsp:spPr>
        <a:xfrm>
          <a:off x="2758749" y="711064"/>
          <a:ext cx="695561" cy="3517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da-DK" sz="800" kern="1200" dirty="0">
              <a:solidFill>
                <a:schemeClr val="tx1"/>
              </a:solidFill>
            </a:rPr>
            <a:t>Fokus på ressourcer</a:t>
          </a:r>
        </a:p>
        <a:p>
          <a:pPr marL="57150" lvl="1" indent="-57150" algn="l" defTabSz="355600">
            <a:lnSpc>
              <a:spcPct val="90000"/>
            </a:lnSpc>
            <a:spcBef>
              <a:spcPct val="0"/>
            </a:spcBef>
            <a:spcAft>
              <a:spcPct val="15000"/>
            </a:spcAft>
            <a:buChar char="•"/>
          </a:pPr>
          <a:r>
            <a:rPr lang="da-DK" sz="800" kern="1200" dirty="0">
              <a:solidFill>
                <a:schemeClr val="tx1"/>
              </a:solidFill>
            </a:rPr>
            <a:t>Funktionsvurdering</a:t>
          </a:r>
        </a:p>
        <a:p>
          <a:pPr marL="57150" lvl="1" indent="-57150" algn="l" defTabSz="355600">
            <a:lnSpc>
              <a:spcPct val="90000"/>
            </a:lnSpc>
            <a:spcBef>
              <a:spcPct val="0"/>
            </a:spcBef>
            <a:spcAft>
              <a:spcPct val="15000"/>
            </a:spcAft>
            <a:buChar char="•"/>
          </a:pPr>
          <a:r>
            <a:rPr lang="da-DK" sz="800" kern="1200" dirty="0">
              <a:solidFill>
                <a:schemeClr val="tx1"/>
              </a:solidFill>
            </a:rPr>
            <a:t>Aktivitets-analyse</a:t>
          </a:r>
        </a:p>
      </dsp:txBody>
      <dsp:txXfrm>
        <a:off x="2779121" y="731436"/>
        <a:ext cx="654817" cy="3476568"/>
      </dsp:txXfrm>
    </dsp:sp>
    <dsp:sp modelId="{DB8F007A-64C3-4BCC-BF00-683C436D042F}">
      <dsp:nvSpPr>
        <dsp:cNvPr id="0" name=""/>
        <dsp:cNvSpPr/>
      </dsp:nvSpPr>
      <dsp:spPr>
        <a:xfrm>
          <a:off x="3514786" y="436993"/>
          <a:ext cx="170404" cy="1670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da-DK" sz="400" kern="1200"/>
        </a:p>
      </dsp:txBody>
      <dsp:txXfrm>
        <a:off x="3514786" y="470398"/>
        <a:ext cx="120297" cy="100214"/>
      </dsp:txXfrm>
    </dsp:sp>
    <dsp:sp modelId="{9476C24C-EB83-4C07-86F3-47AEE7E88238}">
      <dsp:nvSpPr>
        <dsp:cNvPr id="0" name=""/>
        <dsp:cNvSpPr/>
      </dsp:nvSpPr>
      <dsp:spPr>
        <a:xfrm>
          <a:off x="3755923" y="385343"/>
          <a:ext cx="671514" cy="4054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da-DK" sz="900" b="1" kern="1200" dirty="0">
              <a:solidFill>
                <a:schemeClr val="tx1"/>
              </a:solidFill>
            </a:rPr>
            <a:t>INDSATS</a:t>
          </a:r>
        </a:p>
      </dsp:txBody>
      <dsp:txXfrm>
        <a:off x="3755923" y="385343"/>
        <a:ext cx="671514" cy="270322"/>
      </dsp:txXfrm>
    </dsp:sp>
    <dsp:sp modelId="{5D66FE6D-8509-4830-8B6C-0A76E3A817FB}">
      <dsp:nvSpPr>
        <dsp:cNvPr id="0" name=""/>
        <dsp:cNvSpPr/>
      </dsp:nvSpPr>
      <dsp:spPr>
        <a:xfrm>
          <a:off x="3747483" y="655666"/>
          <a:ext cx="962890" cy="3517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da-DK" sz="800" kern="1200" dirty="0">
              <a:solidFill>
                <a:schemeClr val="tx1"/>
              </a:solidFill>
            </a:rPr>
            <a:t>Fokus på ressourcer</a:t>
          </a:r>
        </a:p>
        <a:p>
          <a:pPr marL="57150" lvl="1" indent="-57150" algn="l" defTabSz="355600">
            <a:lnSpc>
              <a:spcPct val="90000"/>
            </a:lnSpc>
            <a:spcBef>
              <a:spcPct val="0"/>
            </a:spcBef>
            <a:spcAft>
              <a:spcPct val="15000"/>
            </a:spcAft>
            <a:buChar char="•"/>
          </a:pPr>
          <a:r>
            <a:rPr lang="da-DK" sz="800" kern="1200" dirty="0">
              <a:solidFill>
                <a:schemeClr val="tx1"/>
              </a:solidFill>
            </a:rPr>
            <a:t>Aktivitetsanalyse</a:t>
          </a:r>
          <a:br>
            <a:rPr lang="da-DK" sz="800" kern="1200" dirty="0">
              <a:solidFill>
                <a:schemeClr val="tx1"/>
              </a:solidFill>
            </a:rPr>
          </a:br>
          <a:r>
            <a:rPr lang="da-DK" sz="800" kern="1200" dirty="0">
              <a:solidFill>
                <a:schemeClr val="tx1"/>
              </a:solidFill>
            </a:rPr>
            <a:t>Afprøv aktivitet</a:t>
          </a:r>
          <a:br>
            <a:rPr lang="da-DK" sz="800" kern="1200" dirty="0">
              <a:solidFill>
                <a:schemeClr val="tx1"/>
              </a:solidFill>
            </a:rPr>
          </a:br>
          <a:r>
            <a:rPr lang="da-DK" sz="800" kern="1200" dirty="0">
              <a:solidFill>
                <a:schemeClr val="tx1"/>
              </a:solidFill>
            </a:rPr>
            <a:t>Graduer aktivitet</a:t>
          </a:r>
          <a:br>
            <a:rPr lang="da-DK" sz="800" kern="1200" dirty="0">
              <a:solidFill>
                <a:schemeClr val="tx1"/>
              </a:solidFill>
            </a:rPr>
          </a:br>
          <a:r>
            <a:rPr lang="da-DK" sz="800" kern="1200" dirty="0">
              <a:solidFill>
                <a:schemeClr val="tx1"/>
              </a:solidFill>
            </a:rPr>
            <a:t>Find alternative løsninger</a:t>
          </a:r>
          <a:br>
            <a:rPr lang="da-DK" sz="800" kern="1200" dirty="0">
              <a:solidFill>
                <a:schemeClr val="tx1"/>
              </a:solidFill>
            </a:rPr>
          </a:br>
          <a:r>
            <a:rPr lang="da-DK" sz="800" kern="1200" dirty="0">
              <a:solidFill>
                <a:schemeClr val="tx1"/>
              </a:solidFill>
            </a:rPr>
            <a:t>Afprøv igen – Træn ny metode</a:t>
          </a:r>
        </a:p>
        <a:p>
          <a:pPr marL="57150" lvl="1" indent="-57150" algn="l" defTabSz="355600">
            <a:lnSpc>
              <a:spcPct val="90000"/>
            </a:lnSpc>
            <a:spcBef>
              <a:spcPct val="0"/>
            </a:spcBef>
            <a:spcAft>
              <a:spcPct val="15000"/>
            </a:spcAft>
            <a:buChar char="•"/>
          </a:pPr>
          <a:r>
            <a:rPr lang="da-DK" sz="800" kern="1200" dirty="0">
              <a:solidFill>
                <a:schemeClr val="tx1"/>
              </a:solidFill>
            </a:rPr>
            <a:t>Evt. midlertidig rehabiliterende / kompenserende  hjælp fra plejen</a:t>
          </a:r>
        </a:p>
        <a:p>
          <a:pPr marL="57150" lvl="1" indent="-57150" algn="l" defTabSz="355600">
            <a:lnSpc>
              <a:spcPct val="90000"/>
            </a:lnSpc>
            <a:spcBef>
              <a:spcPct val="0"/>
            </a:spcBef>
            <a:spcAft>
              <a:spcPct val="15000"/>
            </a:spcAft>
            <a:buChar char="•"/>
          </a:pPr>
          <a:r>
            <a:rPr lang="da-DK" sz="800" kern="1200" dirty="0">
              <a:solidFill>
                <a:schemeClr val="tx1"/>
              </a:solidFill>
            </a:rPr>
            <a:t>Træning fys/ergo jf. SUL §140</a:t>
          </a:r>
        </a:p>
        <a:p>
          <a:pPr marL="57150" lvl="1" indent="-57150" algn="l" defTabSz="355600">
            <a:lnSpc>
              <a:spcPct val="90000"/>
            </a:lnSpc>
            <a:spcBef>
              <a:spcPct val="0"/>
            </a:spcBef>
            <a:spcAft>
              <a:spcPct val="15000"/>
            </a:spcAft>
            <a:buChar char="•"/>
          </a:pPr>
          <a:r>
            <a:rPr lang="da-DK" sz="800" kern="1200" dirty="0">
              <a:solidFill>
                <a:schemeClr val="tx1"/>
              </a:solidFill>
            </a:rPr>
            <a:t>Sygepleje</a:t>
          </a:r>
        </a:p>
      </dsp:txBody>
      <dsp:txXfrm>
        <a:off x="3775685" y="683868"/>
        <a:ext cx="906486" cy="3460908"/>
      </dsp:txXfrm>
    </dsp:sp>
    <dsp:sp modelId="{D19DBCDB-E034-4EAE-B0FF-FB1E97284649}">
      <dsp:nvSpPr>
        <dsp:cNvPr id="0" name=""/>
        <dsp:cNvSpPr/>
      </dsp:nvSpPr>
      <dsp:spPr>
        <a:xfrm>
          <a:off x="4565520" y="436993"/>
          <a:ext cx="292735" cy="1670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da-DK" sz="400" kern="1200"/>
        </a:p>
      </dsp:txBody>
      <dsp:txXfrm>
        <a:off x="4565520" y="470398"/>
        <a:ext cx="242628" cy="100214"/>
      </dsp:txXfrm>
    </dsp:sp>
    <dsp:sp modelId="{AE266E62-E4E0-49D8-B066-AEF6764F5F7C}">
      <dsp:nvSpPr>
        <dsp:cNvPr id="0" name=""/>
        <dsp:cNvSpPr/>
      </dsp:nvSpPr>
      <dsp:spPr>
        <a:xfrm>
          <a:off x="4979768" y="385343"/>
          <a:ext cx="952838" cy="4054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da-DK" sz="900" b="1" kern="1200" dirty="0">
              <a:solidFill>
                <a:schemeClr val="tx1"/>
              </a:solidFill>
            </a:rPr>
            <a:t>OPFØLGNING</a:t>
          </a:r>
        </a:p>
      </dsp:txBody>
      <dsp:txXfrm>
        <a:off x="4979768" y="385343"/>
        <a:ext cx="952838" cy="270322"/>
      </dsp:txXfrm>
    </dsp:sp>
    <dsp:sp modelId="{C2D6C842-1382-40D3-B9FB-CCD0A5643FDF}">
      <dsp:nvSpPr>
        <dsp:cNvPr id="0" name=""/>
        <dsp:cNvSpPr/>
      </dsp:nvSpPr>
      <dsp:spPr>
        <a:xfrm>
          <a:off x="5257678" y="655666"/>
          <a:ext cx="671514" cy="3517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da-DK" sz="800" kern="1200" dirty="0">
              <a:solidFill>
                <a:schemeClr val="tx1"/>
              </a:solidFill>
            </a:rPr>
            <a:t>Fokus på ressourcer</a:t>
          </a:r>
        </a:p>
        <a:p>
          <a:pPr marL="57150" lvl="1" indent="-57150" algn="l" defTabSz="355600">
            <a:lnSpc>
              <a:spcPct val="90000"/>
            </a:lnSpc>
            <a:spcBef>
              <a:spcPct val="0"/>
            </a:spcBef>
            <a:spcAft>
              <a:spcPct val="15000"/>
            </a:spcAft>
            <a:buChar char="•"/>
          </a:pPr>
          <a:r>
            <a:rPr lang="da-DK" sz="800" kern="1200" dirty="0">
              <a:solidFill>
                <a:schemeClr val="tx1"/>
              </a:solidFill>
            </a:rPr>
            <a:t>Dialog - motivation</a:t>
          </a:r>
        </a:p>
        <a:p>
          <a:pPr marL="57150" lvl="1" indent="-57150" algn="l" defTabSz="355600">
            <a:lnSpc>
              <a:spcPct val="90000"/>
            </a:lnSpc>
            <a:spcBef>
              <a:spcPct val="0"/>
            </a:spcBef>
            <a:spcAft>
              <a:spcPct val="15000"/>
            </a:spcAft>
            <a:buChar char="•"/>
          </a:pPr>
          <a:r>
            <a:rPr lang="da-DK" sz="800" kern="1200" dirty="0">
              <a:solidFill>
                <a:schemeClr val="tx1"/>
              </a:solidFill>
            </a:rPr>
            <a:t>Funktionsvurdering</a:t>
          </a:r>
        </a:p>
        <a:p>
          <a:pPr marL="57150" lvl="1" indent="-57150" algn="l" defTabSz="355600">
            <a:lnSpc>
              <a:spcPct val="90000"/>
            </a:lnSpc>
            <a:spcBef>
              <a:spcPct val="0"/>
            </a:spcBef>
            <a:spcAft>
              <a:spcPct val="15000"/>
            </a:spcAft>
            <a:buChar char="•"/>
          </a:pPr>
          <a:r>
            <a:rPr lang="da-DK" sz="800" kern="1200" dirty="0">
              <a:solidFill>
                <a:schemeClr val="tx1"/>
              </a:solidFill>
            </a:rPr>
            <a:t>Aktivitetsanalyse</a:t>
          </a:r>
        </a:p>
      </dsp:txBody>
      <dsp:txXfrm>
        <a:off x="5277346" y="675334"/>
        <a:ext cx="632178" cy="3477976"/>
      </dsp:txXfrm>
    </dsp:sp>
    <dsp:sp modelId="{45FE347C-F4FC-47E7-91B6-A57FD85AB4A4}">
      <dsp:nvSpPr>
        <dsp:cNvPr id="0" name=""/>
        <dsp:cNvSpPr/>
      </dsp:nvSpPr>
      <dsp:spPr>
        <a:xfrm rot="531">
          <a:off x="5999954" y="437088"/>
          <a:ext cx="142778" cy="1670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da-DK" sz="400" kern="1200"/>
        </a:p>
      </dsp:txBody>
      <dsp:txXfrm>
        <a:off x="5999954" y="470490"/>
        <a:ext cx="99945" cy="100214"/>
      </dsp:txXfrm>
    </dsp:sp>
    <dsp:sp modelId="{67A2030E-6E85-4E61-A1D4-2E11F3F12DEB}">
      <dsp:nvSpPr>
        <dsp:cNvPr id="0" name=""/>
        <dsp:cNvSpPr/>
      </dsp:nvSpPr>
      <dsp:spPr>
        <a:xfrm>
          <a:off x="6202000" y="384795"/>
          <a:ext cx="877111" cy="4076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da-DK" sz="900" b="1" kern="1200" dirty="0">
              <a:solidFill>
                <a:schemeClr val="tx1"/>
              </a:solidFill>
            </a:rPr>
            <a:t>AFGØRELSE</a:t>
          </a:r>
        </a:p>
      </dsp:txBody>
      <dsp:txXfrm>
        <a:off x="6202000" y="384795"/>
        <a:ext cx="877111" cy="271785"/>
      </dsp:txXfrm>
    </dsp:sp>
    <dsp:sp modelId="{9C557831-A6C7-49FE-B32F-8F6B6B9C5E42}">
      <dsp:nvSpPr>
        <dsp:cNvPr id="0" name=""/>
        <dsp:cNvSpPr/>
      </dsp:nvSpPr>
      <dsp:spPr>
        <a:xfrm>
          <a:off x="6421263" y="656215"/>
          <a:ext cx="713080" cy="3517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da-DK" sz="800" kern="1200" dirty="0">
              <a:solidFill>
                <a:schemeClr val="tx1"/>
              </a:solidFill>
            </a:rPr>
            <a:t>Afgørelses-skabeloner</a:t>
          </a:r>
        </a:p>
        <a:p>
          <a:pPr marL="57150" lvl="1" indent="-57150" algn="l" defTabSz="355600">
            <a:lnSpc>
              <a:spcPct val="90000"/>
            </a:lnSpc>
            <a:spcBef>
              <a:spcPct val="0"/>
            </a:spcBef>
            <a:spcAft>
              <a:spcPct val="15000"/>
            </a:spcAft>
            <a:buChar char="•"/>
          </a:pPr>
          <a:r>
            <a:rPr lang="da-DK" sz="800" kern="1200" dirty="0">
              <a:solidFill>
                <a:schemeClr val="tx1"/>
              </a:solidFill>
            </a:rPr>
            <a:t>Sikrer kvalitet i indhold</a:t>
          </a:r>
        </a:p>
        <a:p>
          <a:pPr marL="57150" lvl="1" indent="-57150" algn="l" defTabSz="355600">
            <a:lnSpc>
              <a:spcPct val="90000"/>
            </a:lnSpc>
            <a:spcBef>
              <a:spcPct val="0"/>
            </a:spcBef>
            <a:spcAft>
              <a:spcPct val="15000"/>
            </a:spcAft>
            <a:buChar char="•"/>
          </a:pPr>
          <a:r>
            <a:rPr lang="da-DK" sz="800" kern="1200" dirty="0">
              <a:solidFill>
                <a:schemeClr val="tx1"/>
              </a:solidFill>
            </a:rPr>
            <a:t>Individuel konkret vurdering</a:t>
          </a:r>
        </a:p>
        <a:p>
          <a:pPr marL="57150" lvl="1" indent="-57150" algn="l" defTabSz="355600">
            <a:lnSpc>
              <a:spcPct val="90000"/>
            </a:lnSpc>
            <a:spcBef>
              <a:spcPct val="0"/>
            </a:spcBef>
            <a:spcAft>
              <a:spcPct val="15000"/>
            </a:spcAft>
            <a:buChar char="•"/>
          </a:pPr>
          <a:r>
            <a:rPr lang="da-DK" sz="800" kern="1200" dirty="0">
              <a:solidFill>
                <a:schemeClr val="tx1"/>
              </a:solidFill>
            </a:rPr>
            <a:t>Genkendelighed</a:t>
          </a:r>
        </a:p>
        <a:p>
          <a:pPr marL="57150" lvl="1" indent="-57150" algn="l" defTabSz="355600">
            <a:lnSpc>
              <a:spcPct val="90000"/>
            </a:lnSpc>
            <a:spcBef>
              <a:spcPct val="0"/>
            </a:spcBef>
            <a:spcAft>
              <a:spcPct val="15000"/>
            </a:spcAft>
            <a:buChar char="•"/>
          </a:pPr>
          <a:r>
            <a:rPr lang="da-DK" sz="800" kern="1200" dirty="0">
              <a:solidFill>
                <a:schemeClr val="tx1"/>
              </a:solidFill>
            </a:rPr>
            <a:t>Fokus på ressourcer</a:t>
          </a:r>
        </a:p>
      </dsp:txBody>
      <dsp:txXfrm>
        <a:off x="6442148" y="677100"/>
        <a:ext cx="671310" cy="3475542"/>
      </dsp:txXfrm>
    </dsp:sp>
    <dsp:sp modelId="{C91C68F2-150E-445C-BDB7-0BF523F7C579}">
      <dsp:nvSpPr>
        <dsp:cNvPr id="0" name=""/>
        <dsp:cNvSpPr/>
      </dsp:nvSpPr>
      <dsp:spPr>
        <a:xfrm rot="41105">
          <a:off x="7160262" y="444419"/>
          <a:ext cx="172064" cy="1670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da-DK" sz="400" kern="1200"/>
        </a:p>
      </dsp:txBody>
      <dsp:txXfrm>
        <a:off x="7160264" y="477524"/>
        <a:ext cx="121957" cy="100214"/>
      </dsp:txXfrm>
    </dsp:sp>
    <dsp:sp modelId="{EC3F98E9-D7ED-4165-8425-D68F9D39CF89}">
      <dsp:nvSpPr>
        <dsp:cNvPr id="0" name=""/>
        <dsp:cNvSpPr/>
      </dsp:nvSpPr>
      <dsp:spPr>
        <a:xfrm>
          <a:off x="7403738" y="345189"/>
          <a:ext cx="671514" cy="5695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da-DK" sz="900" b="1" kern="1200" dirty="0">
              <a:solidFill>
                <a:schemeClr val="tx1"/>
              </a:solidFill>
            </a:rPr>
            <a:t>EVT. VARIG HJÆLP</a:t>
          </a:r>
        </a:p>
      </dsp:txBody>
      <dsp:txXfrm>
        <a:off x="7403738" y="345189"/>
        <a:ext cx="671514" cy="377278"/>
      </dsp:txXfrm>
    </dsp:sp>
    <dsp:sp modelId="{1C70140D-018B-4E01-88DF-51C8A83128DC}">
      <dsp:nvSpPr>
        <dsp:cNvPr id="0" name=""/>
        <dsp:cNvSpPr/>
      </dsp:nvSpPr>
      <dsp:spPr>
        <a:xfrm>
          <a:off x="7475285" y="749178"/>
          <a:ext cx="671514" cy="3517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da-DK" sz="800" kern="1200" dirty="0">
              <a:solidFill>
                <a:schemeClr val="tx1"/>
              </a:solidFill>
            </a:rPr>
            <a:t>Fokus på ressourcer</a:t>
          </a:r>
        </a:p>
        <a:p>
          <a:pPr marL="57150" lvl="1" indent="-57150" algn="l" defTabSz="355600">
            <a:lnSpc>
              <a:spcPct val="90000"/>
            </a:lnSpc>
            <a:spcBef>
              <a:spcPct val="0"/>
            </a:spcBef>
            <a:spcAft>
              <a:spcPct val="15000"/>
            </a:spcAft>
            <a:buChar char="•"/>
          </a:pPr>
          <a:r>
            <a:rPr lang="da-DK" sz="800" kern="1200" dirty="0">
              <a:solidFill>
                <a:schemeClr val="tx1"/>
              </a:solidFill>
            </a:rPr>
            <a:t>Støt borger i så høj grad af selvstændighed som muligt</a:t>
          </a:r>
        </a:p>
        <a:p>
          <a:pPr marL="57150" lvl="1" indent="-57150" algn="l" defTabSz="355600">
            <a:lnSpc>
              <a:spcPct val="90000"/>
            </a:lnSpc>
            <a:spcBef>
              <a:spcPct val="0"/>
            </a:spcBef>
            <a:spcAft>
              <a:spcPct val="15000"/>
            </a:spcAft>
            <a:buChar char="•"/>
          </a:pPr>
          <a:r>
            <a:rPr lang="da-DK" sz="800" kern="1200" dirty="0">
              <a:solidFill>
                <a:schemeClr val="tx1"/>
              </a:solidFill>
            </a:rPr>
            <a:t>Hjælp til delfunktioner</a:t>
          </a:r>
        </a:p>
      </dsp:txBody>
      <dsp:txXfrm>
        <a:off x="7494953" y="768846"/>
        <a:ext cx="632178" cy="34779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1CA7E-B2EE-412A-8ECA-0513532D6CD5}">
      <dsp:nvSpPr>
        <dsp:cNvPr id="0" name=""/>
        <dsp:cNvSpPr/>
      </dsp:nvSpPr>
      <dsp:spPr>
        <a:xfrm>
          <a:off x="0" y="58618"/>
          <a:ext cx="1614269" cy="566311"/>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b="1" kern="1200"/>
            <a:t>HENVENDELSE</a:t>
          </a:r>
        </a:p>
        <a:p>
          <a:pPr marL="0" lvl="0" indent="0" algn="ctr" defTabSz="400050">
            <a:lnSpc>
              <a:spcPct val="90000"/>
            </a:lnSpc>
            <a:spcBef>
              <a:spcPct val="0"/>
            </a:spcBef>
            <a:spcAft>
              <a:spcPct val="35000"/>
            </a:spcAft>
            <a:buNone/>
          </a:pPr>
          <a:r>
            <a:rPr lang="da-DK" sz="900" b="1" kern="1200"/>
            <a:t>SCREENING</a:t>
          </a:r>
          <a:endParaRPr lang="da-DK" sz="900" b="1" kern="1200" dirty="0"/>
        </a:p>
      </dsp:txBody>
      <dsp:txXfrm>
        <a:off x="283156" y="58618"/>
        <a:ext cx="1047958" cy="566311"/>
      </dsp:txXfrm>
    </dsp:sp>
    <dsp:sp modelId="{AC78A5B5-5B7C-4097-9C18-6608FE9A7C98}">
      <dsp:nvSpPr>
        <dsp:cNvPr id="0" name=""/>
        <dsp:cNvSpPr/>
      </dsp:nvSpPr>
      <dsp:spPr>
        <a:xfrm>
          <a:off x="1416690" y="58618"/>
          <a:ext cx="1650060" cy="566311"/>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b="1" kern="1200"/>
            <a:t>SAGSOPLYSNING</a:t>
          </a:r>
          <a:endParaRPr lang="da-DK" sz="900" b="1" kern="1200" dirty="0"/>
        </a:p>
      </dsp:txBody>
      <dsp:txXfrm>
        <a:off x="1699846" y="58618"/>
        <a:ext cx="1083749" cy="566311"/>
      </dsp:txXfrm>
    </dsp:sp>
    <dsp:sp modelId="{95258107-2948-4473-B2AB-6AC9D21D2E5F}">
      <dsp:nvSpPr>
        <dsp:cNvPr id="0" name=""/>
        <dsp:cNvSpPr/>
      </dsp:nvSpPr>
      <dsp:spPr>
        <a:xfrm>
          <a:off x="2894346" y="55378"/>
          <a:ext cx="1415777" cy="566311"/>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b="1" kern="1200"/>
            <a:t>FAGLIG VURDERING</a:t>
          </a:r>
          <a:endParaRPr lang="da-DK" sz="900" b="1" kern="1200" dirty="0"/>
        </a:p>
      </dsp:txBody>
      <dsp:txXfrm>
        <a:off x="3177502" y="55378"/>
        <a:ext cx="849466" cy="566311"/>
      </dsp:txXfrm>
    </dsp:sp>
    <dsp:sp modelId="{AAB06572-FD02-4B9E-A8D9-71C2775F339F}">
      <dsp:nvSpPr>
        <dsp:cNvPr id="0" name=""/>
        <dsp:cNvSpPr/>
      </dsp:nvSpPr>
      <dsp:spPr>
        <a:xfrm>
          <a:off x="6793062" y="52541"/>
          <a:ext cx="1415777" cy="566311"/>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b="1" kern="1200"/>
            <a:t>AFGØRELSE</a:t>
          </a:r>
          <a:br>
            <a:rPr lang="da-DK" sz="900" b="1" kern="1200"/>
          </a:br>
          <a:r>
            <a:rPr lang="da-DK" sz="900" b="1" kern="1200"/>
            <a:t>(VEDTAG)</a:t>
          </a:r>
          <a:endParaRPr lang="da-DK" sz="900" b="1" kern="1200" dirty="0"/>
        </a:p>
      </dsp:txBody>
      <dsp:txXfrm>
        <a:off x="7076218" y="52541"/>
        <a:ext cx="849466" cy="566311"/>
      </dsp:txXfrm>
    </dsp:sp>
    <dsp:sp modelId="{A0B063E6-D74B-419E-8701-FDAB24097275}">
      <dsp:nvSpPr>
        <dsp:cNvPr id="0" name=""/>
        <dsp:cNvSpPr/>
      </dsp:nvSpPr>
      <dsp:spPr>
        <a:xfrm>
          <a:off x="4199882" y="55585"/>
          <a:ext cx="1415777" cy="569340"/>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b="1" kern="1200"/>
            <a:t>INDSATS</a:t>
          </a:r>
          <a:endParaRPr lang="da-DK" sz="900" b="1" kern="1200" dirty="0"/>
        </a:p>
      </dsp:txBody>
      <dsp:txXfrm>
        <a:off x="4484552" y="55585"/>
        <a:ext cx="846437" cy="569340"/>
      </dsp:txXfrm>
    </dsp:sp>
    <dsp:sp modelId="{E7FDE174-9A6D-4168-91AF-F945564B8EC3}">
      <dsp:nvSpPr>
        <dsp:cNvPr id="0" name=""/>
        <dsp:cNvSpPr/>
      </dsp:nvSpPr>
      <dsp:spPr>
        <a:xfrm>
          <a:off x="5438347" y="48458"/>
          <a:ext cx="1415777" cy="566311"/>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b="1" kern="1200"/>
            <a:t>OPFØLGNING</a:t>
          </a:r>
          <a:endParaRPr lang="da-DK" sz="900" b="1" kern="1200" dirty="0"/>
        </a:p>
      </dsp:txBody>
      <dsp:txXfrm>
        <a:off x="5721503" y="48458"/>
        <a:ext cx="849466" cy="56631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862" cy="495793"/>
          </a:xfrm>
          <a:prstGeom prst="rect">
            <a:avLst/>
          </a:prstGeom>
        </p:spPr>
        <p:txBody>
          <a:bodyPr vert="horz" lIns="88221" tIns="44111" rIns="88221" bIns="44111" rtlCol="0"/>
          <a:lstStyle>
            <a:lvl1pPr algn="l">
              <a:defRPr sz="1200"/>
            </a:lvl1pPr>
          </a:lstStyle>
          <a:p>
            <a:endParaRPr lang="da-DK"/>
          </a:p>
        </p:txBody>
      </p:sp>
      <p:sp>
        <p:nvSpPr>
          <p:cNvPr id="3" name="Pladsholder til dato 2"/>
          <p:cNvSpPr>
            <a:spLocks noGrp="1"/>
          </p:cNvSpPr>
          <p:nvPr>
            <p:ph type="dt" idx="1"/>
          </p:nvPr>
        </p:nvSpPr>
        <p:spPr>
          <a:xfrm>
            <a:off x="3850294" y="0"/>
            <a:ext cx="2945862" cy="495793"/>
          </a:xfrm>
          <a:prstGeom prst="rect">
            <a:avLst/>
          </a:prstGeom>
        </p:spPr>
        <p:txBody>
          <a:bodyPr vert="horz" lIns="88221" tIns="44111" rIns="88221" bIns="44111" rtlCol="0"/>
          <a:lstStyle>
            <a:lvl1pPr algn="r">
              <a:defRPr sz="1200"/>
            </a:lvl1pPr>
          </a:lstStyle>
          <a:p>
            <a:fld id="{3D70510F-45AB-4EDB-8D1D-59C632FAD2F7}" type="datetimeFigureOut">
              <a:rPr lang="da-DK" smtClean="0"/>
              <a:pPr/>
              <a:t>10-04-2024</a:t>
            </a:fld>
            <a:endParaRPr lang="da-DK"/>
          </a:p>
        </p:txBody>
      </p:sp>
      <p:sp>
        <p:nvSpPr>
          <p:cNvPr id="4" name="Pladsholder til diasbille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88221" tIns="44111" rIns="88221" bIns="44111" rtlCol="0" anchor="ctr"/>
          <a:lstStyle/>
          <a:p>
            <a:endParaRPr lang="da-DK"/>
          </a:p>
        </p:txBody>
      </p:sp>
      <p:sp>
        <p:nvSpPr>
          <p:cNvPr id="5" name="Pladsholder til noter 4"/>
          <p:cNvSpPr>
            <a:spLocks noGrp="1"/>
          </p:cNvSpPr>
          <p:nvPr>
            <p:ph type="body" sz="quarter" idx="3"/>
          </p:nvPr>
        </p:nvSpPr>
        <p:spPr>
          <a:xfrm>
            <a:off x="679464" y="4714653"/>
            <a:ext cx="5438748" cy="4466756"/>
          </a:xfrm>
          <a:prstGeom prst="rect">
            <a:avLst/>
          </a:prstGeom>
        </p:spPr>
        <p:txBody>
          <a:bodyPr vert="horz" lIns="88221" tIns="44111" rIns="88221" bIns="44111"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9305"/>
            <a:ext cx="2945862" cy="495793"/>
          </a:xfrm>
          <a:prstGeom prst="rect">
            <a:avLst/>
          </a:prstGeom>
        </p:spPr>
        <p:txBody>
          <a:bodyPr vert="horz" lIns="88221" tIns="44111" rIns="88221" bIns="44111" rtlCol="0" anchor="b"/>
          <a:lstStyle>
            <a:lvl1pPr algn="l">
              <a:defRPr sz="1200"/>
            </a:lvl1pPr>
          </a:lstStyle>
          <a:p>
            <a:endParaRPr lang="da-DK"/>
          </a:p>
        </p:txBody>
      </p:sp>
      <p:sp>
        <p:nvSpPr>
          <p:cNvPr id="7" name="Pladsholder til diasnummer 6"/>
          <p:cNvSpPr>
            <a:spLocks noGrp="1"/>
          </p:cNvSpPr>
          <p:nvPr>
            <p:ph type="sldNum" sz="quarter" idx="5"/>
          </p:nvPr>
        </p:nvSpPr>
        <p:spPr>
          <a:xfrm>
            <a:off x="3850294" y="9429305"/>
            <a:ext cx="2945862" cy="495793"/>
          </a:xfrm>
          <a:prstGeom prst="rect">
            <a:avLst/>
          </a:prstGeom>
        </p:spPr>
        <p:txBody>
          <a:bodyPr vert="horz" lIns="88221" tIns="44111" rIns="88221" bIns="44111" rtlCol="0" anchor="b"/>
          <a:lstStyle>
            <a:lvl1pPr algn="r">
              <a:defRPr sz="1200"/>
            </a:lvl1pPr>
          </a:lstStyle>
          <a:p>
            <a:fld id="{567B3209-D8FC-49A8-BDF3-A82B91B6645E}" type="slidenum">
              <a:rPr lang="da-DK" smtClean="0"/>
              <a:pPr/>
              <a:t>‹nr.›</a:t>
            </a:fld>
            <a:endParaRPr lang="da-DK"/>
          </a:p>
        </p:txBody>
      </p:sp>
    </p:spTree>
    <p:extLst>
      <p:ext uri="{BB962C8B-B14F-4D97-AF65-F5344CB8AC3E}">
        <p14:creationId xmlns:p14="http://schemas.microsoft.com/office/powerpoint/2010/main" val="3777284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Præsentation af os selv – både fagligt</a:t>
            </a:r>
            <a:r>
              <a:rPr lang="da-DK" baseline="0" dirty="0"/>
              <a:t> og privat</a:t>
            </a:r>
          </a:p>
          <a:p>
            <a:r>
              <a:rPr lang="da-DK" baseline="0" dirty="0"/>
              <a:t> </a:t>
            </a:r>
            <a:r>
              <a:rPr lang="da-DK" baseline="0" dirty="0">
                <a:sym typeface="Wingdings" panose="05000000000000000000" pitchFamily="2" charset="2"/>
              </a:rPr>
              <a:t> Lisbeth starter</a:t>
            </a:r>
            <a:endParaRPr lang="da-DK" dirty="0"/>
          </a:p>
          <a:p>
            <a:endParaRPr lang="da-DK" dirty="0"/>
          </a:p>
          <a:p>
            <a:r>
              <a:rPr lang="da-DK" dirty="0"/>
              <a:t>Opfordring TIL AT STILLE SPØRGSMÅL undervejs</a:t>
            </a:r>
          </a:p>
          <a:p>
            <a:endParaRPr lang="da-DK" dirty="0"/>
          </a:p>
          <a:p>
            <a:r>
              <a:rPr lang="da-DK" dirty="0"/>
              <a:t>SPØRGE OM DER ER NOGET SÆRLIGT SOM DE SIDDER OG HÅBER PÅ AT VI SIGER NOGET OM? NOGET SOM ER SÆRLIGT VIGTIGT ELLER I FOKUS FOR DEM (DIALOG)</a:t>
            </a:r>
          </a:p>
          <a:p>
            <a:endParaRPr lang="da-DK" dirty="0"/>
          </a:p>
          <a:p>
            <a:r>
              <a:rPr lang="da-DK" dirty="0"/>
              <a:t>Vi forventer at tale ca. 45 minutter – så 15 min pause X 3 – hvis der er en tavle, så skriv det der!</a:t>
            </a:r>
          </a:p>
        </p:txBody>
      </p:sp>
      <p:sp>
        <p:nvSpPr>
          <p:cNvPr id="4" name="Pladsholder til slidenummer 3"/>
          <p:cNvSpPr>
            <a:spLocks noGrp="1"/>
          </p:cNvSpPr>
          <p:nvPr>
            <p:ph type="sldNum" sz="quarter" idx="10"/>
          </p:nvPr>
        </p:nvSpPr>
        <p:spPr/>
        <p:txBody>
          <a:bodyPr/>
          <a:lstStyle/>
          <a:p>
            <a:fld id="{9AFFE206-AB3C-402B-A8CC-8873EAB925B9}" type="slidenum">
              <a:rPr lang="da-DK" smtClean="0"/>
              <a:t>1</a:t>
            </a:fld>
            <a:endParaRPr lang="da-DK"/>
          </a:p>
        </p:txBody>
      </p:sp>
    </p:spTree>
    <p:extLst>
      <p:ext uri="{BB962C8B-B14F-4D97-AF65-F5344CB8AC3E}">
        <p14:creationId xmlns:p14="http://schemas.microsoft.com/office/powerpoint/2010/main" val="1447292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567B3209-D8FC-49A8-BDF3-A82B91B6645E}" type="slidenum">
              <a:rPr lang="da-DK" smtClean="0"/>
              <a:pPr/>
              <a:t>10</a:t>
            </a:fld>
            <a:endParaRPr lang="da-DK"/>
          </a:p>
        </p:txBody>
      </p:sp>
    </p:spTree>
    <p:extLst>
      <p:ext uri="{BB962C8B-B14F-4D97-AF65-F5344CB8AC3E}">
        <p14:creationId xmlns:p14="http://schemas.microsoft.com/office/powerpoint/2010/main" val="2108056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11</a:t>
            </a:fld>
            <a:endParaRPr lang="da-DK"/>
          </a:p>
        </p:txBody>
      </p:sp>
    </p:spTree>
    <p:extLst>
      <p:ext uri="{BB962C8B-B14F-4D97-AF65-F5344CB8AC3E}">
        <p14:creationId xmlns:p14="http://schemas.microsoft.com/office/powerpoint/2010/main" val="1813354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Historikken …</a:t>
            </a:r>
          </a:p>
          <a:p>
            <a:endParaRPr lang="da-DK" dirty="0"/>
          </a:p>
          <a:p>
            <a:r>
              <a:rPr lang="da-DK" dirty="0"/>
              <a:t>Fokus skifte på flere fronter </a:t>
            </a:r>
            <a:r>
              <a:rPr lang="da-DK" b="1" dirty="0"/>
              <a:t>–</a:t>
            </a:r>
            <a:r>
              <a:rPr lang="da-DK" b="1" baseline="0" dirty="0"/>
              <a:t> ledelsesmæssigt – organisatorisk – medarbejdersammensætning – opgaveløsningen </a:t>
            </a:r>
          </a:p>
          <a:p>
            <a:endParaRPr lang="da-DK" dirty="0"/>
          </a:p>
          <a:p>
            <a:r>
              <a:rPr lang="da-DK" baseline="0" dirty="0"/>
              <a:t>først 3 </a:t>
            </a:r>
            <a:r>
              <a:rPr lang="da-DK" i="1" baseline="0" dirty="0"/>
              <a:t>bevillings</a:t>
            </a:r>
            <a:r>
              <a:rPr lang="da-DK" baseline="0" dirty="0"/>
              <a:t>enheder – siden 3 </a:t>
            </a:r>
            <a:r>
              <a:rPr lang="da-DK" i="1" baseline="0" dirty="0"/>
              <a:t>visitation</a:t>
            </a:r>
            <a:r>
              <a:rPr lang="da-DK" baseline="0" dirty="0"/>
              <a:t>senheder</a:t>
            </a:r>
            <a:r>
              <a:rPr lang="da-DK" dirty="0"/>
              <a:t>: </a:t>
            </a:r>
            <a:r>
              <a:rPr lang="da-DK" b="1" dirty="0"/>
              <a:t>signalværdi i navn</a:t>
            </a:r>
          </a:p>
          <a:p>
            <a:endParaRPr lang="da-DK" b="1" baseline="0" dirty="0"/>
          </a:p>
          <a:p>
            <a:r>
              <a:rPr lang="da-DK" dirty="0"/>
              <a:t>Blev samlet under samme tag i større enheder - kunne bedre arbejde med udvikling – og ikke mindst udvikling i samme retning.</a:t>
            </a:r>
          </a:p>
          <a:p>
            <a:endParaRPr lang="da-DK" baseline="0" dirty="0"/>
          </a:p>
          <a:p>
            <a:r>
              <a:rPr lang="da-DK" dirty="0"/>
              <a:t>Medarbejdersammensætningen – flere terapeuter – den terapeutiske viden og tilgang</a:t>
            </a:r>
            <a:endParaRPr lang="da-DK" baseline="0" dirty="0"/>
          </a:p>
          <a:p>
            <a:endParaRPr lang="da-DK" baseline="0" dirty="0"/>
          </a:p>
          <a:p>
            <a:r>
              <a:rPr lang="da-DK" b="1" baseline="0" dirty="0"/>
              <a:t>Men også fokus skifte på borgeren</a:t>
            </a:r>
          </a:p>
          <a:p>
            <a:r>
              <a:rPr lang="da-DK" baseline="0" dirty="0"/>
              <a:t>FRA fokus på:</a:t>
            </a:r>
          </a:p>
          <a:p>
            <a:pPr eaLnBrk="1" fontAlgn="auto" hangingPunct="1">
              <a:spcAft>
                <a:spcPts val="0"/>
              </a:spcAft>
              <a:defRPr/>
            </a:pPr>
            <a:r>
              <a:rPr lang="da-DK" dirty="0"/>
              <a:t>Borger har et krav og ansøger – til: </a:t>
            </a:r>
            <a:r>
              <a:rPr lang="da-DK" altLang="da-DK" dirty="0"/>
              <a:t>Hvad er borgerens behov lige nu og på sigt</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Borger har en ret – til: hvad giver m</a:t>
            </a:r>
            <a:r>
              <a:rPr lang="da-DK" altLang="da-DK" dirty="0"/>
              <a:t>ening for borgeren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Borger ansøger – til: </a:t>
            </a:r>
            <a:r>
              <a:rPr lang="da-DK" altLang="da-DK" dirty="0"/>
              <a:t>Borgeren, som samskaber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Borgeren, som passiv modtager af hjælp – til:  fokus på b</a:t>
            </a:r>
            <a:r>
              <a:rPr lang="da-DK" altLang="da-DK" dirty="0"/>
              <a:t>orgers ressourcer og dermed selvhjulpenhed og selvstændighed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Kommunen visiterer ydelser med en tid – til: </a:t>
            </a:r>
            <a:r>
              <a:rPr lang="da-DK" altLang="da-DK" dirty="0"/>
              <a:t>Kommunen tilrettelægger løsninger med helhed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Kommunen har udgifter  - til: </a:t>
            </a:r>
            <a:r>
              <a:rPr lang="da-DK" altLang="da-DK" dirty="0"/>
              <a:t>Kommunen investerer</a:t>
            </a:r>
          </a:p>
          <a:p>
            <a:pPr eaLnBrk="1" fontAlgn="auto" hangingPunct="1">
              <a:spcAft>
                <a:spcPts val="0"/>
              </a:spcAft>
              <a:defRPr/>
            </a:pPr>
            <a:endParaRPr lang="da-DK" dirty="0"/>
          </a:p>
          <a:p>
            <a:endParaRPr lang="da-DK" dirty="0"/>
          </a:p>
        </p:txBody>
      </p:sp>
      <p:sp>
        <p:nvSpPr>
          <p:cNvPr id="4" name="Pladsholder til slidenummer 3"/>
          <p:cNvSpPr>
            <a:spLocks noGrp="1"/>
          </p:cNvSpPr>
          <p:nvPr>
            <p:ph type="sldNum" sz="quarter" idx="10"/>
          </p:nvPr>
        </p:nvSpPr>
        <p:spPr/>
        <p:txBody>
          <a:bodyPr/>
          <a:lstStyle/>
          <a:p>
            <a:fld id="{567B3209-D8FC-49A8-BDF3-A82B91B6645E}" type="slidenum">
              <a:rPr lang="da-DK" smtClean="0"/>
              <a:pPr/>
              <a:t>12</a:t>
            </a:fld>
            <a:endParaRPr lang="da-DK"/>
          </a:p>
        </p:txBody>
      </p:sp>
    </p:spTree>
    <p:extLst>
      <p:ext uri="{BB962C8B-B14F-4D97-AF65-F5344CB8AC3E}">
        <p14:creationId xmlns:p14="http://schemas.microsoft.com/office/powerpoint/2010/main" val="1956167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28750" y="744538"/>
            <a:ext cx="3940175" cy="2954337"/>
          </a:xfrm>
        </p:spPr>
      </p:sp>
      <p:sp>
        <p:nvSpPr>
          <p:cNvPr id="3" name="Pladsholder til noter 2"/>
          <p:cNvSpPr>
            <a:spLocks noGrp="1"/>
          </p:cNvSpPr>
          <p:nvPr>
            <p:ph type="body" idx="1"/>
          </p:nvPr>
        </p:nvSpPr>
        <p:spPr>
          <a:xfrm>
            <a:off x="679463" y="3993694"/>
            <a:ext cx="5438748" cy="5435611"/>
          </a:xfrm>
        </p:spPr>
        <p:txBody>
          <a:bodyPr>
            <a:normAutofit/>
          </a:bodyPr>
          <a:lstStyle/>
          <a:p>
            <a:r>
              <a:rPr lang="da-DK" dirty="0"/>
              <a:t>Vores erfaring</a:t>
            </a:r>
            <a:r>
              <a:rPr lang="da-DK" baseline="0" dirty="0"/>
              <a:t> er at det var utroligt hjælpsomt for processen, at </a:t>
            </a:r>
            <a:r>
              <a:rPr lang="da-DK" baseline="0" dirty="0" err="1"/>
              <a:t>TOP-ledelsen</a:t>
            </a:r>
            <a:r>
              <a:rPr lang="da-DK" baseline="0" dirty="0"/>
              <a:t> tog ansvar og gik forrest, og satte en tydelig ramme, som vi så kunne arbejde med at omsætte til praksis.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Tydeligt startskud – hvornår går vi i gang – gjorde noget særligt ud af det </a:t>
            </a:r>
          </a:p>
          <a:p>
            <a:pPr marL="171450" indent="-171450">
              <a:buFont typeface="Arial" panose="020B0604020202020204" pitchFamily="34" charset="0"/>
              <a:buChar char="•"/>
            </a:pPr>
            <a:r>
              <a:rPr lang="da-DK" dirty="0"/>
              <a:t>Fællesmøde for alle medarbejdere</a:t>
            </a:r>
          </a:p>
          <a:p>
            <a:pPr marL="171450" indent="-171450">
              <a:buFont typeface="Arial" panose="020B0604020202020204" pitchFamily="34" charset="0"/>
              <a:buChar char="•"/>
            </a:pPr>
            <a:r>
              <a:rPr lang="da-DK" dirty="0"/>
              <a:t>Delt</a:t>
            </a:r>
            <a:r>
              <a:rPr lang="da-DK" baseline="0" dirty="0"/>
              <a:t> i to nye afdelinger med nye navne + nye titler</a:t>
            </a:r>
            <a:endParaRPr lang="da-DK" dirty="0"/>
          </a:p>
          <a:p>
            <a:endParaRPr lang="da-DK" dirty="0"/>
          </a:p>
          <a:p>
            <a:r>
              <a:rPr lang="da-DK" b="1" dirty="0"/>
              <a:t>WHY</a:t>
            </a:r>
            <a:r>
              <a:rPr lang="da-DK" dirty="0"/>
              <a:t> er det filter alle beslutninger –</a:t>
            </a:r>
            <a:r>
              <a:rPr lang="da-DK" baseline="0" dirty="0"/>
              <a:t> store som små –– sies igennem. Det være sig beslutninger om overordnede forhold, fx a</a:t>
            </a:r>
            <a:r>
              <a:rPr lang="da-DK" dirty="0"/>
              <a:t>nsættelser, strategier</a:t>
            </a:r>
            <a:r>
              <a:rPr lang="da-DK" baseline="0" dirty="0"/>
              <a:t> mv eller i forhold til beslutning om indsatser i den enkelte borgersag.</a:t>
            </a:r>
          </a:p>
          <a:p>
            <a:endParaRPr lang="da-DK" baseline="0" dirty="0"/>
          </a:p>
          <a:p>
            <a:pPr algn="l"/>
            <a:r>
              <a:rPr lang="da-DK" b="1" dirty="0">
                <a:solidFill>
                  <a:schemeClr val="tx1"/>
                </a:solidFill>
              </a:rPr>
              <a:t>Hvordan?</a:t>
            </a:r>
            <a:endParaRPr lang="da-DK" dirty="0">
              <a:solidFill>
                <a:schemeClr val="tx1"/>
              </a:solidFill>
            </a:endParaRPr>
          </a:p>
          <a:p>
            <a:pPr algn="l"/>
            <a:r>
              <a:rPr lang="da-DK" dirty="0">
                <a:solidFill>
                  <a:schemeClr val="tx1"/>
                </a:solidFill>
              </a:rPr>
              <a:t>De 4 strategier</a:t>
            </a:r>
          </a:p>
          <a:p>
            <a:pPr algn="l"/>
            <a:r>
              <a:rPr lang="da-DK" dirty="0">
                <a:solidFill>
                  <a:schemeClr val="tx1"/>
                </a:solidFill>
              </a:rPr>
              <a:t>Kerneopgaven + værdiord</a:t>
            </a:r>
          </a:p>
          <a:p>
            <a:pPr algn="l"/>
            <a:r>
              <a:rPr lang="da-DK" dirty="0">
                <a:solidFill>
                  <a:schemeClr val="tx1"/>
                </a:solidFill>
              </a:rPr>
              <a:t>Ramme om nyt mindset – Oves</a:t>
            </a:r>
            <a:r>
              <a:rPr lang="da-DK" baseline="0" dirty="0">
                <a:solidFill>
                  <a:schemeClr val="tx1"/>
                </a:solidFill>
              </a:rPr>
              <a:t> investeringsmodel, hans limousine-eksempel, træningseksempel, værdiord: handlekraft; jeg vil hellere at I handler end at I ikke gør. Jeg forventer I er kreative; I skal ikke lade sig begrænse af at vi ikke har prøvet det før, eller det ikke en fast vare på hylden</a:t>
            </a:r>
            <a:endParaRPr lang="da-DK" dirty="0">
              <a:solidFill>
                <a:schemeClr val="tx1"/>
              </a:solidFill>
            </a:endParaRPr>
          </a:p>
          <a:p>
            <a:endParaRPr lang="da-DK" baseline="0" dirty="0"/>
          </a:p>
          <a:p>
            <a:r>
              <a:rPr lang="da-DK" b="1" baseline="0" dirty="0"/>
              <a:t>HVAD:</a:t>
            </a:r>
          </a:p>
          <a:p>
            <a:pPr algn="l"/>
            <a:r>
              <a:rPr lang="da-DK" dirty="0">
                <a:solidFill>
                  <a:schemeClr val="tx1"/>
                </a:solidFill>
              </a:rPr>
              <a:t>Busreklamer, pjecer mv.</a:t>
            </a:r>
            <a:br>
              <a:rPr lang="da-DK" dirty="0">
                <a:solidFill>
                  <a:schemeClr val="tx1"/>
                </a:solidFill>
              </a:rPr>
            </a:br>
            <a:r>
              <a:rPr lang="da-DK" dirty="0">
                <a:solidFill>
                  <a:schemeClr val="tx1"/>
                </a:solidFill>
              </a:rPr>
              <a:t>Det i to visitationsenheder + teams = krav om flerfaglighed + storrumskontorer = sparring og fællesskab om opgaveløsning/-kultur</a:t>
            </a:r>
          </a:p>
          <a:p>
            <a:pPr algn="l"/>
            <a:r>
              <a:rPr lang="da-DK" dirty="0">
                <a:solidFill>
                  <a:schemeClr val="tx1"/>
                </a:solidFill>
              </a:rPr>
              <a:t>Uddannelse: Den motivende samtale, Investeringsmodel, mv</a:t>
            </a:r>
          </a:p>
          <a:p>
            <a:pPr algn="l"/>
            <a:r>
              <a:rPr lang="da-DK" dirty="0">
                <a:solidFill>
                  <a:schemeClr val="tx1"/>
                </a:solidFill>
              </a:rPr>
              <a:t>Ledelsesdata - synlig for alle</a:t>
            </a: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B3209-D8FC-49A8-BDF3-A82B91B6645E}"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10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504950" y="330200"/>
            <a:ext cx="3787775" cy="2841625"/>
          </a:xfrm>
        </p:spPr>
      </p:sp>
      <p:sp>
        <p:nvSpPr>
          <p:cNvPr id="3" name="Pladsholder til noter 2"/>
          <p:cNvSpPr>
            <a:spLocks noGrp="1"/>
          </p:cNvSpPr>
          <p:nvPr>
            <p:ph type="body" idx="1"/>
          </p:nvPr>
        </p:nvSpPr>
        <p:spPr>
          <a:xfrm>
            <a:off x="478127" y="3254968"/>
            <a:ext cx="5989785" cy="6341470"/>
          </a:xfrm>
        </p:spPr>
        <p:txBody>
          <a:bodyPr>
            <a:noAutofit/>
          </a:bodyPr>
          <a:lstStyle/>
          <a:p>
            <a:r>
              <a:rPr lang="da-DK" dirty="0"/>
              <a:t>På den baggrund gik forvaltningen</a:t>
            </a:r>
            <a:r>
              <a:rPr lang="da-DK" baseline="0" dirty="0"/>
              <a:t> i </a:t>
            </a:r>
            <a:r>
              <a:rPr lang="da-DK" dirty="0"/>
              <a:t>gang</a:t>
            </a:r>
            <a:r>
              <a:rPr lang="da-DK" baseline="0" dirty="0"/>
              <a:t> med formulere vores KERNEOPGAVE – og i Myndighedsafdeling satte vi ord på, hvad betyder kerneopgaven for os? Hvilken vision kalder den på i vores del af forvaltningen?</a:t>
            </a:r>
          </a:p>
          <a:p>
            <a:r>
              <a:rPr lang="da-DK" baseline="0" dirty="0"/>
              <a:t>Og vi har sat ord på hvilke værdier, der skal i spil, for at vi lykkes med kerneopgave og vision</a:t>
            </a:r>
            <a:endParaRPr lang="da-DK" dirty="0"/>
          </a:p>
          <a:p>
            <a:endParaRPr lang="da-DK" dirty="0"/>
          </a:p>
          <a:p>
            <a:r>
              <a:rPr lang="da-DK" dirty="0"/>
              <a:t>De 4 gamle/oprindelige strategier:</a:t>
            </a:r>
            <a:br>
              <a:rPr lang="da-DK" dirty="0"/>
            </a:br>
            <a:br>
              <a:rPr lang="da-DK" dirty="0"/>
            </a:br>
            <a:r>
              <a:rPr lang="da-DK" b="1" dirty="0"/>
              <a:t>Branding</a:t>
            </a:r>
            <a:endParaRPr lang="da-DK" baseline="0" dirty="0"/>
          </a:p>
          <a:p>
            <a:r>
              <a:rPr lang="da-DK" baseline="0" dirty="0"/>
              <a:t>Internt: Udbrede kendskab til vores værdier/kerneopgave/vision, og hvad vi kan og gør af gode ting - til Styrket Borgerkontakt - udbygge samarbejdet med samarbejdspartnere, </a:t>
            </a:r>
          </a:p>
          <a:p>
            <a:r>
              <a:rPr lang="da-DK" baseline="0" dirty="0"/>
              <a:t>Eksternt: REKLAME Ud i kommunen: Til borgerne (både dem som får hjælp, samt potentielle modtagere af hjælp), pårørende, politikere frivillige, interesseorganisationer som ældresagen m. fl. </a:t>
            </a:r>
          </a:p>
          <a:p>
            <a:endParaRPr lang="da-DK" baseline="0" dirty="0"/>
          </a:p>
          <a:p>
            <a:r>
              <a:rPr lang="da-DK" b="1" baseline="0" dirty="0"/>
              <a:t>Organisatorisk sammenhæng</a:t>
            </a:r>
          </a:p>
          <a:p>
            <a:r>
              <a:rPr lang="da-DK" b="0" baseline="0" dirty="0"/>
              <a:t>Er vigtigt, fordi vi så kan skabe bedre, mere effektive og hurtigere løsninger uden organisatoriske hindringer.</a:t>
            </a:r>
          </a:p>
          <a:p>
            <a:r>
              <a:rPr lang="da-DK" b="0" baseline="0" dirty="0"/>
              <a:t>Indsatsområder: mindre bureaukrati – investeringer og ressourcer på tværs – øget kendskab til hinanden – bedre håndtering af grænsekrydsende sager</a:t>
            </a:r>
          </a:p>
          <a:p>
            <a:endParaRPr lang="da-DK" b="0" baseline="0" dirty="0"/>
          </a:p>
          <a:p>
            <a:r>
              <a:rPr lang="da-DK" b="1" baseline="0" dirty="0"/>
              <a:t>Arbejdsglæde og arbejdskultur</a:t>
            </a:r>
          </a:p>
          <a:p>
            <a:r>
              <a:rPr lang="da-DK" b="0" dirty="0"/>
              <a:t>Indsatsområder: kompetenceudvikling og faglig kvalitet – styrke</a:t>
            </a:r>
            <a:r>
              <a:rPr lang="da-DK" b="0" baseline="0" dirty="0"/>
              <a:t> både det faglige og sociale fællesskab – styrke interne samarbejdsrelationer</a:t>
            </a:r>
          </a:p>
          <a:p>
            <a:endParaRPr lang="da-DK" b="0" baseline="0" dirty="0"/>
          </a:p>
          <a:p>
            <a:r>
              <a:rPr lang="da-DK" b="1" baseline="0" dirty="0"/>
              <a:t>Styr på økonomien</a:t>
            </a:r>
          </a:p>
          <a:p>
            <a:r>
              <a:rPr lang="da-DK" b="0" dirty="0"/>
              <a:t>Vigtigt, fordi vi med styr på økonomien får arbejdsro, friere rammer, og mulighed for at iværksætte</a:t>
            </a:r>
            <a:r>
              <a:rPr lang="da-DK" b="0" baseline="0" dirty="0"/>
              <a:t> initiativer samt sikre at flest muligt får mest muligt</a:t>
            </a:r>
          </a:p>
          <a:p>
            <a:r>
              <a:rPr lang="da-DK" b="0" baseline="0" dirty="0"/>
              <a:t>Indsatsområder: bedre styringsredskaber – fastsætte organisatoriske mål og succeskriterier – øge kendskabet for den enkelte til myndigheds økonomi – udbrede og udvikle investeringstankegangen</a:t>
            </a:r>
          </a:p>
          <a:p>
            <a:endParaRPr lang="da-DK" dirty="0"/>
          </a:p>
          <a:p>
            <a:r>
              <a:rPr lang="da-DK" b="1" dirty="0"/>
              <a:t>De 4 nye strategier </a:t>
            </a:r>
          </a:p>
          <a:p>
            <a:r>
              <a:rPr lang="da-DK" dirty="0"/>
              <a:t>Peger i retning af at vi skal have plejen og sygeplejen med ombord på rehabiliterings-dagsordenen</a:t>
            </a:r>
          </a:p>
        </p:txBody>
      </p:sp>
      <p:sp>
        <p:nvSpPr>
          <p:cNvPr id="4" name="Pladsholder til slidenummer 3"/>
          <p:cNvSpPr>
            <a:spLocks noGrp="1"/>
          </p:cNvSpPr>
          <p:nvPr>
            <p:ph type="sldNum" sz="quarter" idx="5"/>
          </p:nvPr>
        </p:nvSpPr>
        <p:spPr/>
        <p:txBody>
          <a:bodyPr/>
          <a:lstStyle/>
          <a:p>
            <a:fld id="{567B3209-D8FC-49A8-BDF3-A82B91B6645E}" type="slidenum">
              <a:rPr lang="da-DK" smtClean="0"/>
              <a:pPr/>
              <a:t>14</a:t>
            </a:fld>
            <a:endParaRPr lang="da-DK"/>
          </a:p>
        </p:txBody>
      </p:sp>
    </p:spTree>
    <p:extLst>
      <p:ext uri="{BB962C8B-B14F-4D97-AF65-F5344CB8AC3E}">
        <p14:creationId xmlns:p14="http://schemas.microsoft.com/office/powerpoint/2010/main" val="4103505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eaLnBrk="1" hangingPunct="1"/>
            <a:r>
              <a:rPr lang="da-DK" altLang="da-DK" dirty="0"/>
              <a:t>Målrettet og effektive sagsbehandlingsprocesser - helhedsorienterede afgørelser</a:t>
            </a:r>
          </a:p>
          <a:p>
            <a:pPr eaLnBrk="1" hangingPunct="1"/>
            <a:r>
              <a:rPr lang="da-DK" altLang="da-DK" dirty="0"/>
              <a:t>Stratificerede borgerforløb baseret på én indgang og effektiv ressourceudnyttelse </a:t>
            </a:r>
          </a:p>
          <a:p>
            <a:pPr eaLnBrk="1" hangingPunct="1"/>
            <a:r>
              <a:rPr lang="da-DK" altLang="da-DK" dirty="0"/>
              <a:t>Videns baserede metoder og værktøjer i sagsbehandlingen</a:t>
            </a:r>
          </a:p>
          <a:p>
            <a:pPr eaLnBrk="1" hangingPunct="1"/>
            <a:r>
              <a:rPr lang="da-DK" altLang="da-DK" dirty="0"/>
              <a:t>Omkostningseffektive løsninger til borgerne</a:t>
            </a:r>
          </a:p>
          <a:p>
            <a:endParaRPr lang="da-DK" dirty="0"/>
          </a:p>
        </p:txBody>
      </p:sp>
      <p:sp>
        <p:nvSpPr>
          <p:cNvPr id="4" name="Pladsholder til slidenummer 3"/>
          <p:cNvSpPr>
            <a:spLocks noGrp="1"/>
          </p:cNvSpPr>
          <p:nvPr>
            <p:ph type="sldNum" sz="quarter" idx="10"/>
          </p:nvPr>
        </p:nvSpPr>
        <p:spPr/>
        <p:txBody>
          <a:bodyPr/>
          <a:lstStyle/>
          <a:p>
            <a:fld id="{567B3209-D8FC-49A8-BDF3-A82B91B6645E}" type="slidenum">
              <a:rPr lang="da-DK" smtClean="0"/>
              <a:pPr/>
              <a:t>15</a:t>
            </a:fld>
            <a:endParaRPr lang="da-DK"/>
          </a:p>
        </p:txBody>
      </p:sp>
    </p:spTree>
    <p:extLst>
      <p:ext uri="{BB962C8B-B14F-4D97-AF65-F5344CB8AC3E}">
        <p14:creationId xmlns:p14="http://schemas.microsoft.com/office/powerpoint/2010/main" val="2480077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567B3209-D8FC-49A8-BDF3-A82B91B6645E}" type="slidenum">
              <a:rPr lang="da-DK" smtClean="0"/>
              <a:pPr/>
              <a:t>16</a:t>
            </a:fld>
            <a:endParaRPr lang="da-DK"/>
          </a:p>
        </p:txBody>
      </p:sp>
    </p:spTree>
    <p:extLst>
      <p:ext uri="{BB962C8B-B14F-4D97-AF65-F5344CB8AC3E}">
        <p14:creationId xmlns:p14="http://schemas.microsoft.com/office/powerpoint/2010/main" val="2108851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B3209-D8FC-49A8-BDF3-A82B91B6645E}"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8963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18</a:t>
            </a:fld>
            <a:endParaRPr lang="da-DK"/>
          </a:p>
        </p:txBody>
      </p:sp>
    </p:spTree>
    <p:extLst>
      <p:ext uri="{BB962C8B-B14F-4D97-AF65-F5344CB8AC3E}">
        <p14:creationId xmlns:p14="http://schemas.microsoft.com/office/powerpoint/2010/main" val="2206856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19</a:t>
            </a:fld>
            <a:endParaRPr lang="da-DK"/>
          </a:p>
        </p:txBody>
      </p:sp>
    </p:spTree>
    <p:extLst>
      <p:ext uri="{BB962C8B-B14F-4D97-AF65-F5344CB8AC3E}">
        <p14:creationId xmlns:p14="http://schemas.microsoft.com/office/powerpoint/2010/main" val="2153178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b="1" dirty="0">
              <a:solidFill>
                <a:schemeClr val="accent6"/>
              </a:solidFill>
            </a:endParaRPr>
          </a:p>
          <a:p>
            <a:r>
              <a:rPr lang="da-DK" b="0" dirty="0">
                <a:solidFill>
                  <a:schemeClr val="accent6"/>
                </a:solidFill>
              </a:rPr>
              <a:t>Vi vil i vores oplæg fortælle jer om vores ”rehabiliteringsrejse” og vi håber at vi der igennem kan inspirere jer, til at udvikle jeres praksis med udgangspunkt i jeres kommune.</a:t>
            </a:r>
          </a:p>
          <a:p>
            <a:endParaRPr lang="da-DK" b="0" dirty="0">
              <a:solidFill>
                <a:schemeClr val="accent6"/>
              </a:solidFill>
            </a:endParaRPr>
          </a:p>
          <a:p>
            <a:r>
              <a:rPr lang="da-DK" b="0" dirty="0"/>
              <a:t>ET BILLEDE PÅ DEN REJSE VI HAR VÆRET IGENNEM </a:t>
            </a:r>
          </a:p>
          <a:p>
            <a:r>
              <a:rPr lang="da-DK" b="0" dirty="0"/>
              <a:t>– vi kommer i løbet af formiddagen til at dykke mere ned i detaljerne</a:t>
            </a:r>
          </a:p>
          <a:p>
            <a:endParaRPr lang="da-DK" b="0" dirty="0"/>
          </a:p>
          <a:p>
            <a:r>
              <a:rPr lang="da-DK" b="0" dirty="0"/>
              <a:t>Vi kommer til at lyse på hvordan vi skiftede Fokus på flere fronter –</a:t>
            </a:r>
            <a:r>
              <a:rPr lang="da-DK" b="0" baseline="0" dirty="0"/>
              <a:t> ledelsesmæssigt – organisatorisk – medarbejdersammensætning – opgaveløsningen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Men først lidt om hvad Aalborg Kommune er for en størrelse, hvilken forvaltning vi kommer fra og hvordan vi er organiseret.</a:t>
            </a:r>
          </a:p>
          <a:p>
            <a:endParaRPr lang="da-DK" dirty="0"/>
          </a:p>
        </p:txBody>
      </p:sp>
      <p:sp>
        <p:nvSpPr>
          <p:cNvPr id="4" name="Pladsholder til slidenummer 3"/>
          <p:cNvSpPr>
            <a:spLocks noGrp="1"/>
          </p:cNvSpPr>
          <p:nvPr>
            <p:ph type="sldNum" sz="quarter" idx="10"/>
          </p:nvPr>
        </p:nvSpPr>
        <p:spPr/>
        <p:txBody>
          <a:bodyPr/>
          <a:lstStyle/>
          <a:p>
            <a:fld id="{567B3209-D8FC-49A8-BDF3-A82B91B6645E}" type="slidenum">
              <a:rPr lang="da-DK" smtClean="0"/>
              <a:pPr/>
              <a:t>2</a:t>
            </a:fld>
            <a:endParaRPr lang="da-DK"/>
          </a:p>
        </p:txBody>
      </p:sp>
    </p:spTree>
    <p:extLst>
      <p:ext uri="{BB962C8B-B14F-4D97-AF65-F5344CB8AC3E}">
        <p14:creationId xmlns:p14="http://schemas.microsoft.com/office/powerpoint/2010/main" val="748941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20</a:t>
            </a:fld>
            <a:endParaRPr lang="da-DK"/>
          </a:p>
        </p:txBody>
      </p:sp>
    </p:spTree>
    <p:extLst>
      <p:ext uri="{BB962C8B-B14F-4D97-AF65-F5344CB8AC3E}">
        <p14:creationId xmlns:p14="http://schemas.microsoft.com/office/powerpoint/2010/main" val="190495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21</a:t>
            </a:fld>
            <a:endParaRPr lang="da-DK"/>
          </a:p>
        </p:txBody>
      </p:sp>
    </p:spTree>
    <p:extLst>
      <p:ext uri="{BB962C8B-B14F-4D97-AF65-F5344CB8AC3E}">
        <p14:creationId xmlns:p14="http://schemas.microsoft.com/office/powerpoint/2010/main" val="2539749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22</a:t>
            </a:fld>
            <a:endParaRPr lang="da-DK"/>
          </a:p>
        </p:txBody>
      </p:sp>
    </p:spTree>
    <p:extLst>
      <p:ext uri="{BB962C8B-B14F-4D97-AF65-F5344CB8AC3E}">
        <p14:creationId xmlns:p14="http://schemas.microsoft.com/office/powerpoint/2010/main" val="1245143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23</a:t>
            </a:fld>
            <a:endParaRPr lang="da-DK"/>
          </a:p>
        </p:txBody>
      </p:sp>
    </p:spTree>
    <p:extLst>
      <p:ext uri="{BB962C8B-B14F-4D97-AF65-F5344CB8AC3E}">
        <p14:creationId xmlns:p14="http://schemas.microsoft.com/office/powerpoint/2010/main" val="2155944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567B3209-D8FC-49A8-BDF3-A82B91B6645E}" type="slidenum">
              <a:rPr lang="da-DK" smtClean="0"/>
              <a:pPr/>
              <a:t>24</a:t>
            </a:fld>
            <a:endParaRPr lang="da-DK"/>
          </a:p>
        </p:txBody>
      </p:sp>
    </p:spTree>
    <p:extLst>
      <p:ext uri="{BB962C8B-B14F-4D97-AF65-F5344CB8AC3E}">
        <p14:creationId xmlns:p14="http://schemas.microsoft.com/office/powerpoint/2010/main" val="1426473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25</a:t>
            </a:fld>
            <a:endParaRPr lang="da-DK"/>
          </a:p>
        </p:txBody>
      </p:sp>
    </p:spTree>
    <p:extLst>
      <p:ext uri="{BB962C8B-B14F-4D97-AF65-F5344CB8AC3E}">
        <p14:creationId xmlns:p14="http://schemas.microsoft.com/office/powerpoint/2010/main" val="2999478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b="0" dirty="0"/>
              <a:t>Der</a:t>
            </a:r>
            <a:r>
              <a:rPr lang="da-DK" b="0" baseline="0" dirty="0"/>
              <a:t> var / er et stærkt økonomisk incitament for at gå i gang med rehabilitering – MEN – er det ikke synd for borger at ”tvinge” dem til det?</a:t>
            </a:r>
          </a:p>
          <a:p>
            <a:pPr marL="0" indent="0">
              <a:buNone/>
            </a:pPr>
            <a:endParaRPr lang="da-DK" b="0" baseline="0" dirty="0"/>
          </a:p>
          <a:p>
            <a:pPr marL="0" indent="0">
              <a:buNone/>
            </a:pPr>
            <a:r>
              <a:rPr lang="da-DK" b="0" baseline="0" dirty="0"/>
              <a:t>NEJ! f</a:t>
            </a:r>
            <a:r>
              <a:rPr lang="da-DK" b="0" dirty="0"/>
              <a:t>orskning gennem årene har viser at sådan er det – sagt med andre ord - </a:t>
            </a:r>
            <a:r>
              <a:rPr lang="da-DK" b="1" dirty="0"/>
              <a:t>der er evidens!</a:t>
            </a:r>
          </a:p>
          <a:p>
            <a:pPr marL="0" indent="0">
              <a:buNone/>
            </a:pPr>
            <a:endParaRPr lang="da-DK" b="1" dirty="0"/>
          </a:p>
          <a:p>
            <a:pPr marL="0" indent="0">
              <a:buNone/>
            </a:pPr>
            <a:r>
              <a:rPr lang="da-DK" b="0" dirty="0"/>
              <a:t>Eksempel – corona begrænsninger</a:t>
            </a:r>
          </a:p>
          <a:p>
            <a:pPr marL="0" indent="0">
              <a:buNone/>
            </a:pPr>
            <a:endParaRPr lang="da-DK" b="0" dirty="0"/>
          </a:p>
          <a:p>
            <a:pPr marL="0" indent="0">
              <a:buNone/>
            </a:pPr>
            <a:endParaRPr lang="da-DK" b="0" dirty="0"/>
          </a:p>
          <a:p>
            <a:pPr marL="0" indent="0">
              <a:buNone/>
            </a:pPr>
            <a:endParaRPr lang="da-DK" b="1"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FE206-AB3C-402B-A8CC-8873EAB925B9}"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6128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27</a:t>
            </a:fld>
            <a:endParaRPr lang="da-DK"/>
          </a:p>
        </p:txBody>
      </p:sp>
    </p:spTree>
    <p:extLst>
      <p:ext uri="{BB962C8B-B14F-4D97-AF65-F5344CB8AC3E}">
        <p14:creationId xmlns:p14="http://schemas.microsoft.com/office/powerpoint/2010/main" val="722412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025525" y="469900"/>
            <a:ext cx="4873625" cy="3654425"/>
          </a:xfrm>
        </p:spPr>
      </p:sp>
      <p:sp>
        <p:nvSpPr>
          <p:cNvPr id="3" name="Pladsholder til noter 2"/>
          <p:cNvSpPr>
            <a:spLocks noGrp="1"/>
          </p:cNvSpPr>
          <p:nvPr>
            <p:ph type="body" idx="1"/>
          </p:nvPr>
        </p:nvSpPr>
        <p:spPr>
          <a:xfrm>
            <a:off x="511276" y="4251346"/>
            <a:ext cx="5900760" cy="5450794"/>
          </a:xfrm>
        </p:spPr>
        <p:txBody>
          <a:bodyPr/>
          <a:lstStyle/>
          <a:p>
            <a:r>
              <a:rPr lang="da-DK" sz="1400" b="0" dirty="0"/>
              <a:t>I det næste vil vi gå dybere ind i hvordan vi omsætter strategierne til praksis, og her vil vi særligt lægge fokus på vores MINDSET, hvordan vi strukturerer og tilrettelægger arbejdet, samt kommunikation</a:t>
            </a:r>
          </a:p>
          <a:p>
            <a:endParaRPr lang="da-DK" sz="1400" b="1" dirty="0"/>
          </a:p>
          <a:p>
            <a:r>
              <a:rPr lang="da-DK" sz="1400" dirty="0"/>
              <a:t>Først og fremmest vil vi dog lige sige noget om vores mindset, som er </a:t>
            </a:r>
            <a:r>
              <a:rPr lang="da-DK" sz="1400" u="sng" dirty="0"/>
              <a:t>grundstenen</a:t>
            </a:r>
            <a:r>
              <a:rPr lang="da-DK" sz="1400" dirty="0"/>
              <a:t> i vores tilgang til at arbejde med at gøre borgerne mere selvstændige og selvhjulpne.</a:t>
            </a:r>
          </a:p>
          <a:p>
            <a:endParaRPr lang="da-DK" sz="1400" dirty="0"/>
          </a:p>
          <a:p>
            <a:r>
              <a:rPr lang="da-DK" sz="1400" dirty="0"/>
              <a:t>Dernæst, efter næste pause, vil vi komme ind på hvordan vi bevidst arbejder med at skabe struktur i opgaveløsningen, og til sidst hvordan vi kommunikerer i opgaveløsningen</a:t>
            </a:r>
          </a:p>
          <a:p>
            <a:endParaRPr lang="da-DK" sz="1400" dirty="0"/>
          </a:p>
          <a:p>
            <a:r>
              <a:rPr lang="da-DK" sz="1400" dirty="0"/>
              <a:t>eksempler</a:t>
            </a:r>
          </a:p>
          <a:p>
            <a:endParaRPr lang="da-DK" sz="1400" b="1" dirty="0"/>
          </a:p>
          <a:p>
            <a:r>
              <a:rPr lang="da-DK" sz="1400" b="1" dirty="0"/>
              <a:t>MINDSET: </a:t>
            </a:r>
            <a:r>
              <a:rPr lang="da-DK" sz="1400" b="0" dirty="0"/>
              <a:t>investeringstankegang (kortet)</a:t>
            </a:r>
          </a:p>
          <a:p>
            <a:r>
              <a:rPr lang="da-DK" sz="1400" b="1" dirty="0"/>
              <a:t>Struktur-eksempler: </a:t>
            </a:r>
            <a:r>
              <a:rPr lang="da-DK" sz="1400" b="0" dirty="0"/>
              <a:t>organisatorisk (to visitationsenheder, SHK/SHT – fagligt (Tidlig Indsats, fokuspersoner med særlig viden) opstartsbrev</a:t>
            </a:r>
          </a:p>
          <a:p>
            <a:r>
              <a:rPr lang="da-DK" sz="1400" b="1" dirty="0"/>
              <a:t>Kommunikationsredskaber – </a:t>
            </a:r>
            <a:r>
              <a:rPr lang="da-DK" sz="1400" b="0" dirty="0"/>
              <a:t>Styrket borgerkontakt (både i sprog og på skrift) – Motiverende Samtale – viden om </a:t>
            </a:r>
            <a:r>
              <a:rPr lang="da-DK" sz="1400" b="0" dirty="0" err="1"/>
              <a:t>MAGTbegrebet</a:t>
            </a:r>
            <a:endParaRPr lang="da-DK" sz="1400" b="0" dirty="0"/>
          </a:p>
          <a:p>
            <a:endParaRPr lang="da-DK" sz="1400" dirty="0"/>
          </a:p>
          <a:p>
            <a:endParaRPr lang="da-DK" sz="1400" dirty="0"/>
          </a:p>
        </p:txBody>
      </p:sp>
      <p:sp>
        <p:nvSpPr>
          <p:cNvPr id="4" name="Pladsholder til slidenummer 3"/>
          <p:cNvSpPr>
            <a:spLocks noGrp="1"/>
          </p:cNvSpPr>
          <p:nvPr>
            <p:ph type="sldNum" sz="quarter" idx="10"/>
          </p:nvPr>
        </p:nvSpPr>
        <p:spPr/>
        <p:txBody>
          <a:bodyPr/>
          <a:lstStyle/>
          <a:p>
            <a:fld id="{C030566F-5CEA-468A-869C-D4CB0035BBC8}" type="slidenum">
              <a:rPr lang="da-DK" smtClean="0"/>
              <a:t>28</a:t>
            </a:fld>
            <a:endParaRPr lang="da-DK"/>
          </a:p>
        </p:txBody>
      </p:sp>
    </p:spTree>
    <p:extLst>
      <p:ext uri="{BB962C8B-B14F-4D97-AF65-F5344CB8AC3E}">
        <p14:creationId xmlns:p14="http://schemas.microsoft.com/office/powerpoint/2010/main" val="2502993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457200" lvl="1" indent="0">
              <a:buNone/>
            </a:pPr>
            <a:r>
              <a:rPr lang="da-DK" sz="1400" dirty="0"/>
              <a:t>Vi koordinerer det hele, uanset kombination, med det formål at understøtte selvhjulpenhed – og det gør vi med udgangspunkt i borgers ønsker, håb og drømme</a:t>
            </a:r>
            <a:br>
              <a:rPr lang="da-DK" sz="1400" dirty="0"/>
            </a:br>
            <a:br>
              <a:rPr lang="da-DK" sz="1400" dirty="0"/>
            </a:br>
            <a:r>
              <a:rPr lang="da-DK" sz="1400" dirty="0"/>
              <a:t>Vi ser det at være MYNDIGHED som en særlig faglighed – vi står på et fundament bygget af en </a:t>
            </a:r>
            <a:r>
              <a:rPr lang="da-DK" sz="1400" i="1" dirty="0"/>
              <a:t>særlig</a:t>
            </a:r>
            <a:r>
              <a:rPr lang="da-DK" sz="1400" dirty="0"/>
              <a:t> måde at tilgå borger på</a:t>
            </a:r>
          </a:p>
          <a:p>
            <a:pPr marL="457200" lvl="1" indent="0">
              <a:buNone/>
            </a:pPr>
            <a:endParaRPr lang="da-DK" sz="1400" dirty="0"/>
          </a:p>
          <a:p>
            <a:pPr lvl="1">
              <a:buFont typeface="Arial" panose="020B0604020202020204" pitchFamily="34" charset="0"/>
              <a:buNone/>
            </a:pPr>
            <a:r>
              <a:rPr lang="da-DK" sz="1400" dirty="0"/>
              <a:t>Vi har fokus på aktivering af muligheder i borgers netværk og i aktivering af muligheder i samfundet</a:t>
            </a:r>
          </a:p>
          <a:p>
            <a:endParaRPr lang="da-DK" dirty="0"/>
          </a:p>
        </p:txBody>
      </p:sp>
      <p:sp>
        <p:nvSpPr>
          <p:cNvPr id="4" name="Pladsholder til slidenummer 3"/>
          <p:cNvSpPr>
            <a:spLocks noGrp="1"/>
          </p:cNvSpPr>
          <p:nvPr>
            <p:ph type="sldNum" sz="quarter" idx="5"/>
          </p:nvPr>
        </p:nvSpPr>
        <p:spPr/>
        <p:txBody>
          <a:bodyPr/>
          <a:lstStyle/>
          <a:p>
            <a:fld id="{567B3209-D8FC-49A8-BDF3-A82B91B6645E}" type="slidenum">
              <a:rPr lang="da-DK" smtClean="0"/>
              <a:pPr/>
              <a:t>29</a:t>
            </a:fld>
            <a:endParaRPr lang="da-DK"/>
          </a:p>
        </p:txBody>
      </p:sp>
    </p:spTree>
    <p:extLst>
      <p:ext uri="{BB962C8B-B14F-4D97-AF65-F5344CB8AC3E}">
        <p14:creationId xmlns:p14="http://schemas.microsoft.com/office/powerpoint/2010/main" val="1879669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Relativt stort geografisk område – det tager en god time at køre fra hjørne til hjørne</a:t>
            </a:r>
          </a:p>
          <a:p>
            <a:endParaRPr lang="da-DK" dirty="0"/>
          </a:p>
        </p:txBody>
      </p:sp>
      <p:sp>
        <p:nvSpPr>
          <p:cNvPr id="4" name="Pladsholder til slidenummer 3"/>
          <p:cNvSpPr>
            <a:spLocks noGrp="1"/>
          </p:cNvSpPr>
          <p:nvPr>
            <p:ph type="sldNum" sz="quarter" idx="10"/>
          </p:nvPr>
        </p:nvSpPr>
        <p:spPr/>
        <p:txBody>
          <a:bodyPr/>
          <a:lstStyle/>
          <a:p>
            <a:fld id="{567B3209-D8FC-49A8-BDF3-A82B91B6645E}" type="slidenum">
              <a:rPr lang="da-DK" smtClean="0"/>
              <a:pPr/>
              <a:t>3</a:t>
            </a:fld>
            <a:endParaRPr lang="da-DK"/>
          </a:p>
        </p:txBody>
      </p:sp>
    </p:spTree>
    <p:extLst>
      <p:ext uri="{BB962C8B-B14F-4D97-AF65-F5344CB8AC3E}">
        <p14:creationId xmlns:p14="http://schemas.microsoft.com/office/powerpoint/2010/main" val="3550324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71575" y="409575"/>
            <a:ext cx="3811588" cy="2857500"/>
          </a:xfrm>
        </p:spPr>
      </p:sp>
      <p:sp>
        <p:nvSpPr>
          <p:cNvPr id="3" name="Pladsholder til noter 2"/>
          <p:cNvSpPr>
            <a:spLocks noGrp="1"/>
          </p:cNvSpPr>
          <p:nvPr>
            <p:ph type="body" idx="1"/>
          </p:nvPr>
        </p:nvSpPr>
        <p:spPr>
          <a:xfrm>
            <a:off x="641427" y="3430846"/>
            <a:ext cx="5876819" cy="5654431"/>
          </a:xfrm>
        </p:spPr>
        <p:txBody>
          <a:bodyPr>
            <a:normAutofit/>
          </a:bodyPr>
          <a:lstStyle/>
          <a:p>
            <a:pPr fontAlgn="base"/>
            <a:r>
              <a:rPr lang="da-DK" sz="1400" kern="1200" dirty="0">
                <a:solidFill>
                  <a:schemeClr val="tx1"/>
                </a:solidFill>
                <a:effectLst/>
                <a:latin typeface="+mn-lt"/>
                <a:ea typeface="+mn-ea"/>
                <a:cs typeface="+mn-cs"/>
              </a:rPr>
              <a:t>Formålet med rehabilitering er overordnet at sikre borgere med tabte færdigheder den maksimale livskvalitet. </a:t>
            </a:r>
          </a:p>
          <a:p>
            <a:pPr fontAlgn="base"/>
            <a:endParaRPr lang="da-DK" sz="1400" kern="1200" dirty="0">
              <a:solidFill>
                <a:schemeClr val="tx1"/>
              </a:solidFill>
              <a:effectLst/>
              <a:latin typeface="+mn-lt"/>
              <a:ea typeface="+mn-ea"/>
              <a:cs typeface="+mn-cs"/>
            </a:endParaRPr>
          </a:p>
          <a:p>
            <a:pPr fontAlgn="base"/>
            <a:r>
              <a:rPr lang="da-DK" sz="1400" kern="1200" dirty="0">
                <a:solidFill>
                  <a:schemeClr val="tx1"/>
                </a:solidFill>
                <a:effectLst/>
                <a:latin typeface="+mn-lt"/>
                <a:ea typeface="+mn-ea"/>
                <a:cs typeface="+mn-cs"/>
              </a:rPr>
              <a:t>Borgeren selv er omdrejningspunktet i en helhedsorienteret indsats, som skal hjælpe den enkelte til at genvinde og bibeholde både den bedst mulige funktionsevne, forudsætningerne for at have en god hverdag og muligheden for at deltage i samfundet.</a:t>
            </a:r>
          </a:p>
          <a:p>
            <a:pPr fontAlgn="base"/>
            <a:endParaRPr lang="da-DK" sz="1400" kern="1200" dirty="0">
              <a:solidFill>
                <a:schemeClr val="tx1"/>
              </a:solidFill>
              <a:effectLst/>
              <a:latin typeface="+mn-lt"/>
              <a:ea typeface="+mn-ea"/>
              <a:cs typeface="+mn-cs"/>
            </a:endParaRPr>
          </a:p>
          <a:p>
            <a:pPr fontAlgn="base"/>
            <a:r>
              <a:rPr lang="da-DK" sz="1400" kern="1200" dirty="0">
                <a:solidFill>
                  <a:schemeClr val="tx1"/>
                </a:solidFill>
                <a:effectLst/>
                <a:latin typeface="+mn-lt"/>
                <a:ea typeface="+mn-ea"/>
                <a:cs typeface="+mn-cs"/>
              </a:rPr>
              <a:t>Rehabilitering kan laves på mange niveauer; det kan være noget stort </a:t>
            </a:r>
            <a:r>
              <a:rPr lang="da-DK" sz="1400" kern="1200" dirty="0" err="1">
                <a:solidFill>
                  <a:schemeClr val="tx1"/>
                </a:solidFill>
                <a:effectLst/>
                <a:latin typeface="+mn-lt"/>
                <a:ea typeface="+mn-ea"/>
                <a:cs typeface="+mn-cs"/>
              </a:rPr>
              <a:t>setup</a:t>
            </a:r>
            <a:r>
              <a:rPr lang="da-DK" sz="1400" kern="1200" dirty="0">
                <a:solidFill>
                  <a:schemeClr val="tx1"/>
                </a:solidFill>
                <a:effectLst/>
                <a:latin typeface="+mn-lt"/>
                <a:ea typeface="+mn-ea"/>
                <a:cs typeface="+mn-cs"/>
              </a:rPr>
              <a:t> med mange fagfolk og komplicerede store mål, men det kan også være bare ét lille mål med blot én aktør og handle om noget lavpraktisk og dagligdagsrelateret. </a:t>
            </a:r>
          </a:p>
          <a:p>
            <a:pPr fontAlgn="base"/>
            <a:r>
              <a:rPr lang="da-DK" sz="1400" kern="1200" dirty="0">
                <a:solidFill>
                  <a:schemeClr val="tx1"/>
                </a:solidFill>
                <a:effectLst/>
                <a:latin typeface="+mn-lt"/>
                <a:ea typeface="+mn-ea"/>
                <a:cs typeface="+mn-cs"/>
              </a:rPr>
              <a:t> </a:t>
            </a:r>
          </a:p>
          <a:p>
            <a:pPr fontAlgn="base"/>
            <a:r>
              <a:rPr lang="da-DK" sz="1400" kern="1200" dirty="0">
                <a:solidFill>
                  <a:schemeClr val="tx1"/>
                </a:solidFill>
                <a:effectLst/>
                <a:latin typeface="+mn-lt"/>
                <a:ea typeface="+mn-ea"/>
                <a:cs typeface="+mn-cs"/>
              </a:rPr>
              <a:t>Vigtigt at understrege at rehabilitering er en samarbejdsproces – rehabilitering er en holdsport</a:t>
            </a:r>
            <a:r>
              <a:rPr lang="da-DK" sz="1400" kern="1200" baseline="0" dirty="0">
                <a:solidFill>
                  <a:schemeClr val="tx1"/>
                </a:solidFill>
                <a:effectLst/>
                <a:latin typeface="+mn-lt"/>
                <a:ea typeface="+mn-ea"/>
                <a:cs typeface="+mn-cs"/>
              </a:rPr>
              <a:t> – derfor er det vigtigt at alle fagfolk, som er i kontakt med borger, har en rehabiliterende tilgang til opgaveløsningen – det kræver ledelsesopbakning.</a:t>
            </a:r>
          </a:p>
          <a:p>
            <a:pPr fontAlgn="base"/>
            <a:r>
              <a:rPr lang="da-DK" sz="1400" kern="1200" baseline="0" dirty="0">
                <a:solidFill>
                  <a:schemeClr val="tx1"/>
                </a:solidFill>
                <a:effectLst/>
                <a:latin typeface="+mn-lt"/>
                <a:ea typeface="+mn-ea"/>
                <a:cs typeface="+mn-cs"/>
              </a:rPr>
              <a:t>I samarbejdsproces ligger der også fra vores side – fra kommunens side – forventninger til borger, om at borger forventes at deltage – forventes at tage ansvar for eget liv – naturligvis altid med undtagelser</a:t>
            </a:r>
            <a:endParaRPr lang="da-DK" sz="14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DCFFAB7E-2526-4D74-8D35-72DDB08E40DE}" type="slidenum">
              <a:rPr lang="da-DK" smtClean="0"/>
              <a:t>30</a:t>
            </a:fld>
            <a:endParaRPr lang="da-DK"/>
          </a:p>
        </p:txBody>
      </p:sp>
      <p:sp>
        <p:nvSpPr>
          <p:cNvPr id="5" name="Pladsholder til sidefod 4"/>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933960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65225" y="801688"/>
            <a:ext cx="4467225" cy="3349625"/>
          </a:xfrm>
        </p:spPr>
      </p:sp>
      <p:sp>
        <p:nvSpPr>
          <p:cNvPr id="3" name="Pladsholder til noter 2"/>
          <p:cNvSpPr>
            <a:spLocks noGrp="1"/>
          </p:cNvSpPr>
          <p:nvPr>
            <p:ph type="body" idx="1"/>
          </p:nvPr>
        </p:nvSpPr>
        <p:spPr>
          <a:xfrm>
            <a:off x="422275" y="4298867"/>
            <a:ext cx="5953125" cy="537952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1" dirty="0"/>
              <a:t>Annemette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t>Vi bruger ICF som forståelsesramme i forhold</a:t>
            </a:r>
            <a:r>
              <a:rPr lang="da-DK" sz="1400" baseline="0" dirty="0"/>
              <a:t> til at </a:t>
            </a:r>
            <a:r>
              <a:rPr lang="da-DK" sz="1400" dirty="0"/>
              <a:t>identificere borgernes ressourcer og behov – til at se vedkommendes helhedssituation </a:t>
            </a:r>
          </a:p>
          <a:p>
            <a:endParaRPr lang="da-DK" sz="1400" b="1" dirty="0"/>
          </a:p>
          <a:p>
            <a:r>
              <a:rPr lang="da-DK" sz="1400" b="1" dirty="0"/>
              <a:t>Funktionsevne vurdering og ICF – en bio-psyko-social model</a:t>
            </a:r>
          </a:p>
          <a:p>
            <a:endParaRPr lang="da-DK" sz="1400" dirty="0"/>
          </a:p>
          <a:p>
            <a:r>
              <a:rPr lang="da-DK" sz="1400" b="1" dirty="0"/>
              <a:t>International </a:t>
            </a:r>
            <a:r>
              <a:rPr lang="da-DK" sz="1400" dirty="0"/>
              <a:t>Classification of Functioning, Disability and Health (ICF) er både </a:t>
            </a:r>
            <a:r>
              <a:rPr lang="da-DK" sz="1400" b="1" dirty="0"/>
              <a:t>en bio-psyko-social helhedsmodel </a:t>
            </a:r>
            <a:r>
              <a:rPr lang="da-DK" sz="1400" dirty="0"/>
              <a:t>og en klassifikationsmodel. </a:t>
            </a:r>
          </a:p>
          <a:p>
            <a:endParaRPr lang="da-DK" sz="1400" dirty="0"/>
          </a:p>
          <a:p>
            <a:r>
              <a:rPr lang="da-DK" sz="1400" dirty="0"/>
              <a:t>Ved at anvende ICF er det muligt at beskrive funktionsevnen med fokus på krop, aktivitet og deltagelse – samt de helbredsmæssige og kontekstuelle (personlige og omgivelsesmæssige) faktorer, der påvirker funktionsevnen. </a:t>
            </a:r>
            <a:r>
              <a:rPr lang="da-DK" sz="1400" b="1" dirty="0"/>
              <a:t>Pilene signalerer, at alle faktorer er gensidigt afhængige og påvirkelige.</a:t>
            </a:r>
          </a:p>
          <a:p>
            <a:endParaRPr lang="da-DK" sz="1400" dirty="0"/>
          </a:p>
          <a:p>
            <a:r>
              <a:rPr lang="da-DK" sz="1400" dirty="0"/>
              <a:t>Med ICF er der udviklet en forståelsesramme og et standardiseret sprog til at beskrive helbred, funktionsevne og kontekst, der kan anvendes tværfagligt, tværsektorielt og på tværs af nationer. Klassifikationen blev godkendt og </a:t>
            </a:r>
            <a:r>
              <a:rPr lang="da-DK" sz="1400" b="1" dirty="0"/>
              <a:t>udgivet af WHO i 2001</a:t>
            </a:r>
          </a:p>
          <a:p>
            <a:endParaRPr lang="da-DK" sz="1400" b="1" dirty="0"/>
          </a:p>
          <a:p>
            <a:r>
              <a:rPr lang="da-DK" sz="1400" b="1" dirty="0"/>
              <a:t>Sige noget om tandhjulene – giv eksempler!</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FLERFAGLIGHED – AFSMITNING</a:t>
            </a:r>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dirty="0"/>
              <a:t>Overskrift: Borgernes behov og ønsker som udgangspunkt for størst mulig grad af selvhjulpenhed og selvstændighed</a:t>
            </a:r>
          </a:p>
          <a:p>
            <a:endParaRPr lang="da-DK" b="0"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FE206-AB3C-402B-A8CC-8873EAB925B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905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209675" y="392113"/>
            <a:ext cx="4378325" cy="3282950"/>
          </a:xfrm>
        </p:spPr>
      </p:sp>
      <p:sp>
        <p:nvSpPr>
          <p:cNvPr id="3" name="Pladsholder til noter 2"/>
          <p:cNvSpPr>
            <a:spLocks noGrp="1"/>
          </p:cNvSpPr>
          <p:nvPr>
            <p:ph type="body" idx="1"/>
          </p:nvPr>
        </p:nvSpPr>
        <p:spPr>
          <a:xfrm>
            <a:off x="679463" y="4018197"/>
            <a:ext cx="5438748" cy="5411107"/>
          </a:xfrm>
        </p:spPr>
        <p:txBody>
          <a:bodyPr>
            <a:noAutofit/>
          </a:bodyPr>
          <a:lstStyle/>
          <a:p>
            <a:pPr algn="l"/>
            <a:r>
              <a:rPr lang="da-DK" sz="1400" b="1" dirty="0">
                <a:solidFill>
                  <a:schemeClr val="tx1"/>
                </a:solidFill>
              </a:rPr>
              <a:t>Mærsk: "</a:t>
            </a:r>
            <a:r>
              <a:rPr lang="da-DK" sz="1400" b="1" i="1" dirty="0">
                <a:solidFill>
                  <a:schemeClr val="tx1"/>
                </a:solidFill>
              </a:rPr>
              <a:t>Intet tab skal os ramme, som ved rettidig omhu kunne afværges</a:t>
            </a:r>
            <a:r>
              <a:rPr lang="da-DK" sz="1400" b="1" dirty="0">
                <a:solidFill>
                  <a:schemeClr val="tx1"/>
                </a:solidFill>
              </a:rPr>
              <a:t>”</a:t>
            </a:r>
            <a:br>
              <a:rPr lang="da-DK" sz="1400" b="1" dirty="0">
                <a:solidFill>
                  <a:schemeClr val="tx1"/>
                </a:solidFill>
              </a:rPr>
            </a:br>
            <a:br>
              <a:rPr lang="da-DK" sz="1400" b="1" dirty="0">
                <a:solidFill>
                  <a:schemeClr val="tx1"/>
                </a:solidFill>
              </a:rPr>
            </a:br>
            <a:r>
              <a:rPr lang="da-DK" sz="1400" dirty="0"/>
              <a:t>OBS!</a:t>
            </a:r>
            <a:r>
              <a:rPr lang="da-DK" sz="1400" b="0" dirty="0">
                <a:solidFill>
                  <a:schemeClr val="tx1"/>
                </a:solidFill>
              </a:rPr>
              <a:t> vi har ikke fået inspirationen </a:t>
            </a:r>
            <a:r>
              <a:rPr lang="da-DK" sz="1400" b="0" i="1" dirty="0">
                <a:solidFill>
                  <a:schemeClr val="tx1"/>
                </a:solidFill>
              </a:rPr>
              <a:t>fra</a:t>
            </a:r>
            <a:r>
              <a:rPr lang="da-DK" sz="1400" b="0" dirty="0">
                <a:solidFill>
                  <a:schemeClr val="tx1"/>
                </a:solidFill>
              </a:rPr>
              <a:t> Mærsk – men blev på et tidspunkt opmærksom på Rettidig omhu-begrebet, og synes at det kan bidrage til at forklare/illustrere/nuancere investeringstankegangen.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1" dirty="0"/>
              <a:t>”Rettidig omhu” fordi </a:t>
            </a:r>
            <a:r>
              <a:rPr lang="da-DK" sz="1400" dirty="0"/>
              <a:t>vi ser det som vores pligt til at gøre vores bedste, </a:t>
            </a:r>
            <a:r>
              <a:rPr lang="da-DK" sz="1400" b="1" dirty="0"/>
              <a:t>for det</a:t>
            </a:r>
            <a:r>
              <a:rPr lang="da-DK" sz="1400" b="1" baseline="0" dirty="0"/>
              <a:t> vi gør har stor betydning for borgers liv og livskvalitet – derfor skal vi gøre os umage for at give DEN RETTE INDSATS PÅ DET RETTE TIDSPUNKT</a:t>
            </a:r>
            <a:endParaRPr lang="da-DK"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1" dirty="0"/>
              <a:t>Rettidig omhu i opgaveløsningen </a:t>
            </a:r>
            <a:r>
              <a:rPr lang="da-DK" sz="1400" dirty="0"/>
              <a:t>øge selvstændighed og selvhjulpenhed hos borger. </a:t>
            </a:r>
            <a:r>
              <a:rPr lang="da-DK" sz="1400" b="1" dirty="0"/>
              <a:t>Fokus på hastighed og analyse + på ressourcer + på rette indsats på rette tidspunkt = ØGET GRAD AF SLEVHJULPENHED = øget TRIVSEL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dirty="0"/>
          </a:p>
          <a:p>
            <a:pPr algn="l"/>
            <a:r>
              <a:rPr lang="da-DK" sz="1400" dirty="0"/>
              <a:t>Koble ”borgers ønsker” med hvordan vi arbejder med motivation</a:t>
            </a:r>
          </a:p>
          <a:p>
            <a:pPr algn="l"/>
            <a:endParaRPr lang="da-DK"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1" baseline="0" dirty="0"/>
              <a:t>Spørg borger ”hvad er vigtigt for dig?” </a:t>
            </a:r>
            <a:r>
              <a:rPr lang="da-DK" sz="1400" baseline="0" dirty="0"/>
              <a:t>og så anvende det som en motivationsfaktor til forbedring/fastholdelse af funktionsniveau (obs ikke at overkompensere)</a:t>
            </a:r>
          </a:p>
          <a:p>
            <a:r>
              <a:rPr lang="da-DK" sz="1400" dirty="0"/>
              <a:t>Spørge borger: hvordan har du klaret det hidtil / før? Hvad lykkes godt for dig? </a:t>
            </a:r>
          </a:p>
        </p:txBody>
      </p:sp>
      <p:sp>
        <p:nvSpPr>
          <p:cNvPr id="4" name="Pladsholder til slidenummer 3"/>
          <p:cNvSpPr>
            <a:spLocks noGrp="1"/>
          </p:cNvSpPr>
          <p:nvPr>
            <p:ph type="sldNum" sz="quarter" idx="5"/>
          </p:nvPr>
        </p:nvSpPr>
        <p:spPr/>
        <p:txBody>
          <a:bodyPr/>
          <a:lstStyle/>
          <a:p>
            <a:fld id="{C2F1B8AB-FEA1-435C-B085-F67240F30F9D}" type="slidenum">
              <a:rPr lang="da-DK" smtClean="0"/>
              <a:t>32</a:t>
            </a:fld>
            <a:endParaRPr lang="da-DK"/>
          </a:p>
        </p:txBody>
      </p:sp>
    </p:spTree>
    <p:extLst>
      <p:ext uri="{BB962C8B-B14F-4D97-AF65-F5344CB8AC3E}">
        <p14:creationId xmlns:p14="http://schemas.microsoft.com/office/powerpoint/2010/main" val="51624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355725" y="517525"/>
            <a:ext cx="4086225" cy="3063875"/>
          </a:xfrm>
        </p:spPr>
      </p:sp>
      <p:sp>
        <p:nvSpPr>
          <p:cNvPr id="3" name="Pladsholder til noter 2"/>
          <p:cNvSpPr>
            <a:spLocks noGrp="1"/>
          </p:cNvSpPr>
          <p:nvPr>
            <p:ph type="body" idx="1"/>
          </p:nvPr>
        </p:nvSpPr>
        <p:spPr>
          <a:xfrm>
            <a:off x="506164" y="3827465"/>
            <a:ext cx="5953125" cy="560184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t>Rettidig omhu kobles med vores pligt til at gøre vores bedste, for det</a:t>
            </a:r>
            <a:r>
              <a:rPr lang="da-DK" sz="1400" baseline="0" dirty="0"/>
              <a:t> har betydning for borgers liv og livskvalitet</a:t>
            </a:r>
            <a:endParaRPr lang="da-DK"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t>Og hvordan kan RETTIDIG OMHU i opgaveløsningen øge selvstændighed og selvhjulpenhed hos borger?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t>- Den rette indsats på rette tidspunkt</a:t>
            </a:r>
            <a:r>
              <a:rPr lang="da-DK" sz="1400" baseline="0" dirty="0"/>
              <a:t> – ressourcer - analyse</a:t>
            </a:r>
            <a:endParaRPr lang="da-DK" sz="1400" dirty="0"/>
          </a:p>
          <a:p>
            <a:pPr algn="l"/>
            <a:endParaRPr lang="da-DK" sz="1400" dirty="0"/>
          </a:p>
          <a:p>
            <a:pPr algn="l"/>
            <a:r>
              <a:rPr lang="da-DK" sz="1400" dirty="0"/>
              <a:t>Koble ”borgers ønsker” med hvordan vi arbejder med motivation</a:t>
            </a:r>
          </a:p>
          <a:p>
            <a:pPr algn="l"/>
            <a:endParaRPr lang="da-DK"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t>Det er vores ansvar som kommune, at sikre at borger ikke taber funktionsniveau, hvis det kunne have været undgået – og det kan I være med til</a:t>
            </a:r>
            <a:r>
              <a:rPr lang="da-DK" sz="1400" baseline="0" dirty="0"/>
              <a:t> at gribe, ved at spørge borger, ”hvad er vigtigt for dig?” og så anvende det som en motivationsfaktor til forbedring/fastholdelse af funktionsniveau (</a:t>
            </a:r>
            <a:r>
              <a:rPr lang="da-DK" sz="1400" baseline="0" dirty="0" err="1"/>
              <a:t>obs</a:t>
            </a:r>
            <a:r>
              <a:rPr lang="da-DK" sz="1400" baseline="0" dirty="0"/>
              <a:t> ikke at overkompensere) – hjælpefælder - </a:t>
            </a:r>
            <a:r>
              <a:rPr lang="da-DK" sz="1400" baseline="0" dirty="0" err="1"/>
              <a:t>Sapsburg</a:t>
            </a:r>
            <a:r>
              <a:rPr lang="da-DK" sz="1400" baseline="0" dirty="0"/>
              <a:t> kommune – koble med tandhjulene og ICF</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aseline="0" dirty="0"/>
              <a:t>Den her tegning viser at vi er afhængig af hinanden – man kan ikke som ene fagperson løfte hele opgaven, hvis det er en kompleks borger – koble med fælles retning – eksempel: det nytter ikke at man fx kun giver borger smertestillende for ondt i ryggen – vigtigt at interessere sig for </a:t>
            </a:r>
            <a:r>
              <a:rPr lang="da-DK" sz="1400" i="1" baseline="0" dirty="0"/>
              <a:t>hvorfor</a:t>
            </a:r>
            <a:r>
              <a:rPr lang="da-DK" sz="1400" baseline="0" dirty="0"/>
              <a:t> borger har ondt, evt. inddrage andre faggrupper – (omvendt kan korrekt medicinering også være den rette løsning for at andre faggrupper kan komme igennem med deres)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i="0" dirty="0"/>
              <a:t>Overskrift: Borgernes behov og ønsker som udgangspunkt for størst mulig grad af selvhjulpenhed og selvstændighed</a:t>
            </a:r>
            <a:endParaRPr lang="da-DK" sz="1400"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0566F-5CEA-468A-869C-D4CB0035BBC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941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677988" y="112713"/>
            <a:ext cx="3059112" cy="2293937"/>
          </a:xfrm>
        </p:spPr>
      </p:sp>
      <p:sp>
        <p:nvSpPr>
          <p:cNvPr id="3" name="Pladsholder til noter 2"/>
          <p:cNvSpPr>
            <a:spLocks noGrp="1"/>
          </p:cNvSpPr>
          <p:nvPr>
            <p:ph type="body" idx="1"/>
          </p:nvPr>
        </p:nvSpPr>
        <p:spPr>
          <a:xfrm>
            <a:off x="474383" y="2757032"/>
            <a:ext cx="6043892" cy="5971332"/>
          </a:xfrm>
        </p:spPr>
        <p:txBody>
          <a:bodyPr>
            <a:normAutofit fontScale="85000" lnSpcReduction="20000"/>
          </a:bodyPr>
          <a:lstStyle/>
          <a:p>
            <a:r>
              <a:rPr lang="da-DK" sz="1400" b="1" dirty="0"/>
              <a:t>En anden måde at se mindset på …</a:t>
            </a:r>
          </a:p>
          <a:p>
            <a:endParaRPr lang="da-DK" sz="1400" b="1" dirty="0"/>
          </a:p>
          <a:p>
            <a:r>
              <a:rPr lang="da-DK" sz="1400" b="1" dirty="0"/>
              <a:t>Eksempel</a:t>
            </a:r>
            <a:r>
              <a:rPr lang="da-DK" sz="1400" b="1" baseline="0" dirty="0"/>
              <a:t> – hvis vi kun ligger fokus på fx diagnoser, så overser vi hvad der ligger i alle de andre bobler – vi overser borgers ressourcer</a:t>
            </a:r>
          </a:p>
          <a:p>
            <a:r>
              <a:rPr lang="fo-FO" sz="1400" dirty="0">
                <a:solidFill>
                  <a:srgbClr val="00B050"/>
                </a:solidFill>
              </a:rPr>
              <a:t>ressourcefokus – væk fra kropsniveau – over til aktivitetsniveau</a:t>
            </a:r>
            <a:r>
              <a:rPr lang="fo-FO" sz="1400" b="0" dirty="0">
                <a:solidFill>
                  <a:srgbClr val="00B050"/>
                </a:solidFill>
              </a:rPr>
              <a:t> </a:t>
            </a:r>
            <a:endParaRPr lang="da-DK" sz="1400" b="1" dirty="0"/>
          </a:p>
          <a:p>
            <a:pPr fontAlgn="base"/>
            <a:endParaRPr lang="da-DK" sz="1400" kern="1200" dirty="0">
              <a:solidFill>
                <a:schemeClr val="tx1"/>
              </a:solidFill>
              <a:effectLst/>
            </a:endParaRPr>
          </a:p>
          <a:p>
            <a:pPr fontAlgn="base"/>
            <a:r>
              <a:rPr lang="da-DK" sz="1400" kern="1200" dirty="0">
                <a:solidFill>
                  <a:schemeClr val="tx1"/>
                </a:solidFill>
                <a:effectLst/>
              </a:rPr>
              <a:t>Afhængig</a:t>
            </a:r>
            <a:r>
              <a:rPr lang="da-DK" sz="1400" kern="1200" baseline="0" dirty="0">
                <a:solidFill>
                  <a:schemeClr val="tx1"/>
                </a:solidFill>
                <a:effectLst/>
              </a:rPr>
              <a:t> af på hvilken måde vi har analyseret borger, så for det indflydelse på hvad vi får øje på som problem, og dermed får det også indflydelse på hvilke muligheder for indsatser vi ser der er. </a:t>
            </a:r>
          </a:p>
          <a:p>
            <a:pPr fontAlgn="base"/>
            <a:endParaRPr lang="da-DK" sz="1400" kern="1200" dirty="0">
              <a:solidFill>
                <a:schemeClr val="tx1"/>
              </a:solidFill>
              <a:effectLst/>
            </a:endParaRPr>
          </a:p>
          <a:p>
            <a:pPr fontAlgn="base"/>
            <a:r>
              <a:rPr lang="da-DK" sz="1400" kern="1200" dirty="0">
                <a:solidFill>
                  <a:schemeClr val="tx1"/>
                </a:solidFill>
                <a:effectLst/>
              </a:rPr>
              <a:t>Fokus på hvordan vi bruger ICF-modellen som en forståelses-ramme for det vi gør </a:t>
            </a:r>
          </a:p>
          <a:p>
            <a:pPr fontAlgn="base"/>
            <a:r>
              <a:rPr lang="da-DK" sz="1400" kern="1200" dirty="0">
                <a:solidFill>
                  <a:schemeClr val="tx1"/>
                </a:solidFill>
                <a:effectLst/>
              </a:rPr>
              <a:t>At vi så vidt muligt er nysgerrig på ÅRSAG til forandring/problem og løsning heraf, i stedet for at kompensere og tage over</a:t>
            </a:r>
          </a:p>
          <a:p>
            <a:pPr fontAlgn="base"/>
            <a:r>
              <a:rPr lang="da-DK" sz="1400" kern="1200" dirty="0">
                <a:solidFill>
                  <a:schemeClr val="tx1"/>
                </a:solidFill>
                <a:effectLst/>
              </a:rPr>
              <a:t> </a:t>
            </a:r>
          </a:p>
          <a:p>
            <a:pPr fontAlgn="base"/>
            <a:r>
              <a:rPr lang="da-DK" sz="1400" kern="1200" dirty="0">
                <a:solidFill>
                  <a:schemeClr val="tx1"/>
                </a:solidFill>
                <a:effectLst/>
              </a:rPr>
              <a:t>Eksempel</a:t>
            </a:r>
            <a:r>
              <a:rPr lang="da-DK" sz="1400" kern="1200" baseline="0" dirty="0">
                <a:solidFill>
                  <a:schemeClr val="tx1"/>
                </a:solidFill>
                <a:effectLst/>
              </a:rPr>
              <a:t> fra Maria – mand med Parkinsons, konen siger … (beskrivelser af masser begrænsninger) Kom til at tænke på; vi glemte at spørge om hvordan han plejer at klare sig – da vi spurgte om det, blev det pludseligt tydeligt at der var et rehabiliteringspotentiale.</a:t>
            </a:r>
            <a:endParaRPr lang="da-DK" sz="1400" kern="1200" dirty="0">
              <a:solidFill>
                <a:schemeClr val="tx1"/>
              </a:solidFill>
              <a:effectLst/>
            </a:endParaRPr>
          </a:p>
          <a:p>
            <a:endParaRPr lang="da-DK" sz="1100" b="1" dirty="0"/>
          </a:p>
          <a:p>
            <a:r>
              <a:rPr lang="da-DK" sz="1300" b="1" dirty="0"/>
              <a:t>HVAD FOKUSERER VI PÅ I DET DIREKTE MØDE</a:t>
            </a:r>
            <a:r>
              <a:rPr lang="da-DK" sz="1300" b="1" baseline="0" dirty="0"/>
              <a:t> MED BORGER?</a:t>
            </a:r>
          </a:p>
          <a:p>
            <a:endParaRPr lang="da-DK" sz="1300" b="1" dirty="0"/>
          </a:p>
          <a:p>
            <a:endParaRPr lang="da-DK" sz="1300" b="1" dirty="0"/>
          </a:p>
          <a:p>
            <a:r>
              <a:rPr lang="da-DK" sz="1400" b="1" dirty="0"/>
              <a:t>En anden måde at se mindset på …</a:t>
            </a:r>
          </a:p>
          <a:p>
            <a:endParaRPr lang="da-DK" sz="1400" dirty="0"/>
          </a:p>
          <a:p>
            <a:r>
              <a:rPr lang="da-DK" sz="1400" b="1" dirty="0"/>
              <a:t>Eksempel </a:t>
            </a:r>
            <a:r>
              <a:rPr lang="da-DK" sz="1400" dirty="0"/>
              <a:t>– hvis vi kun ligger fokus på fx diagnoser, så overser vi hvad der ligger i alle de andre bobler – vi overser borgers ressourcer</a:t>
            </a:r>
          </a:p>
          <a:p>
            <a:r>
              <a:rPr lang="fo-FO" sz="1400" dirty="0"/>
              <a:t>ressourcefokus – væk fra kropsniveau – over til aktivitetsniveau </a:t>
            </a:r>
            <a:endParaRPr lang="da-DK" sz="1400" dirty="0"/>
          </a:p>
          <a:p>
            <a:pPr fontAlgn="base"/>
            <a:endParaRPr lang="da-DK" sz="1400" dirty="0"/>
          </a:p>
          <a:p>
            <a:pPr fontAlgn="base"/>
            <a:r>
              <a:rPr lang="da-DK" sz="1400" dirty="0"/>
              <a:t>Afhængig af på hvilken måde vi har analyseret borger, så for det indflydelse på hvad vi får øje på som problem, og dermed får det også indflydelse på hvilke muligheder for indsatser vi ser der er. </a:t>
            </a:r>
          </a:p>
          <a:p>
            <a:pPr fontAlgn="base"/>
            <a:endParaRPr lang="da-DK" sz="1400" dirty="0"/>
          </a:p>
          <a:p>
            <a:pPr fontAlgn="base"/>
            <a:r>
              <a:rPr lang="da-DK" sz="1400" dirty="0"/>
              <a:t>Fokus på hvordan vi bruger ICF-modellen som en forståelses-ramme for det vi gør </a:t>
            </a:r>
          </a:p>
          <a:p>
            <a:pPr fontAlgn="base"/>
            <a:r>
              <a:rPr lang="da-DK" sz="1400" dirty="0"/>
              <a:t>At vi så vidt muligt er nysgerrig på ÅRSAG til forandring/problem og løsning heraf, i stedet for at kompensere og tage over</a:t>
            </a:r>
          </a:p>
          <a:p>
            <a:pPr fontAlgn="base"/>
            <a:r>
              <a:rPr lang="da-DK" sz="1400" dirty="0"/>
              <a:t> </a:t>
            </a:r>
          </a:p>
          <a:p>
            <a:pPr fontAlgn="base"/>
            <a:r>
              <a:rPr lang="da-DK" sz="1400" dirty="0"/>
              <a:t>Eksempel fra Maria – mand med Parkinsons, konen siger … (beskrivelser af masser begrænsninger) Kom til at tænke på; vi glemte at spørge om hvordan han plejer at klare sig – da vi spurgte om det, blev det pludseligt tydeligt at der var et rehabiliteringspotentiale.</a:t>
            </a:r>
          </a:p>
          <a:p>
            <a:endParaRPr lang="da-DK" sz="1100" b="1"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FAB7E-2526-4D74-8D35-72DDB08E40DE}"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Pladsholder til sidefod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2788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654175" y="298450"/>
            <a:ext cx="3055938" cy="2292350"/>
          </a:xfrm>
        </p:spPr>
      </p:sp>
      <p:sp>
        <p:nvSpPr>
          <p:cNvPr id="3" name="Pladsholder til noter 2"/>
          <p:cNvSpPr>
            <a:spLocks noGrp="1"/>
          </p:cNvSpPr>
          <p:nvPr>
            <p:ph type="body" idx="1"/>
          </p:nvPr>
        </p:nvSpPr>
        <p:spPr>
          <a:xfrm>
            <a:off x="616649" y="2762093"/>
            <a:ext cx="5874639" cy="6144401"/>
          </a:xfrm>
        </p:spPr>
        <p:txBody>
          <a:bodyPr>
            <a:normAutofit/>
          </a:bodyPr>
          <a:lstStyle/>
          <a:p>
            <a:r>
              <a:rPr lang="da-DK" b="0" dirty="0"/>
              <a:t>Opsamlende – man kan også illustrere meget af det vi har sagt ind til nu på denne måde</a:t>
            </a:r>
          </a:p>
          <a:p>
            <a:endParaRPr lang="da-DK" b="0" dirty="0"/>
          </a:p>
          <a:p>
            <a:r>
              <a:rPr lang="da-DK" b="0" dirty="0"/>
              <a:t>Et Hierarkisk</a:t>
            </a:r>
            <a:r>
              <a:rPr lang="da-DK" b="0" baseline="0" dirty="0"/>
              <a:t> billede / illustration på hvad/hvordan vi tænker  – før kompenserende hjælp</a:t>
            </a:r>
          </a:p>
          <a:p>
            <a:endParaRPr lang="da-DK" b="0" dirty="0"/>
          </a:p>
          <a:p>
            <a:r>
              <a:rPr lang="da-DK" b="0" dirty="0"/>
              <a:t>Investeringstankegang – ved</a:t>
            </a:r>
            <a:r>
              <a:rPr lang="da-DK" b="0" baseline="0" dirty="0"/>
              <a:t> at investere i at fjerne årsag, frem for kompensation – det er økonomisk bedre rentabelt, og det fremmer borgers selvstændighed og livskvalitet (kerneopgaven)</a:t>
            </a:r>
          </a:p>
          <a:p>
            <a:pPr marL="0" marR="0" indent="0" algn="l" defTabSz="914400" rtl="0" eaLnBrk="1" fontAlgn="auto" latinLnBrk="0" hangingPunct="1">
              <a:lnSpc>
                <a:spcPct val="100000"/>
              </a:lnSpc>
              <a:spcBef>
                <a:spcPts val="0"/>
              </a:spcBef>
              <a:spcAft>
                <a:spcPts val="0"/>
              </a:spcAft>
              <a:buClrTx/>
              <a:buSzTx/>
              <a:buFontTx/>
              <a:buNone/>
              <a:tabLst/>
              <a:defRPr/>
            </a:pPr>
            <a:r>
              <a:rPr lang="da-DK" b="0" dirty="0"/>
              <a:t>Oplyse om, hvorfor det er vigtigt at vi skal rehabilitere i forhold til serviceloven og ikke til Sundhedsloven  </a:t>
            </a:r>
          </a:p>
          <a:p>
            <a:pPr marL="0" marR="0" indent="0" algn="l" defTabSz="914400" rtl="0" eaLnBrk="1" fontAlgn="auto" latinLnBrk="0" hangingPunct="1">
              <a:lnSpc>
                <a:spcPct val="100000"/>
              </a:lnSpc>
              <a:spcBef>
                <a:spcPts val="0"/>
              </a:spcBef>
              <a:spcAft>
                <a:spcPts val="0"/>
              </a:spcAft>
              <a:buClrTx/>
              <a:buSzTx/>
              <a:buFontTx/>
              <a:buNone/>
              <a:tabLst/>
              <a:defRPr/>
            </a:pPr>
            <a:endParaRPr lang="da-DK" b="0" dirty="0"/>
          </a:p>
          <a:p>
            <a:pPr marL="0" marR="0" indent="0" algn="l" defTabSz="914400" rtl="0" eaLnBrk="1" fontAlgn="auto" latinLnBrk="0" hangingPunct="1">
              <a:lnSpc>
                <a:spcPct val="100000"/>
              </a:lnSpc>
              <a:spcBef>
                <a:spcPts val="0"/>
              </a:spcBef>
              <a:spcAft>
                <a:spcPts val="0"/>
              </a:spcAft>
              <a:buClrTx/>
              <a:buSzTx/>
              <a:buFontTx/>
              <a:buNone/>
              <a:tabLst/>
              <a:defRPr/>
            </a:pPr>
            <a:r>
              <a:rPr lang="da-DK" b="0" dirty="0"/>
              <a:t>Formåls  § 1. Formålet med denne lov er</a:t>
            </a:r>
          </a:p>
          <a:p>
            <a:pPr marL="0" marR="0" indent="0" algn="l" defTabSz="914400" rtl="0" eaLnBrk="1" fontAlgn="auto" latinLnBrk="0" hangingPunct="1">
              <a:lnSpc>
                <a:spcPct val="100000"/>
              </a:lnSpc>
              <a:spcBef>
                <a:spcPts val="0"/>
              </a:spcBef>
              <a:spcAft>
                <a:spcPts val="0"/>
              </a:spcAft>
              <a:buClrTx/>
              <a:buSzTx/>
              <a:buFontTx/>
              <a:buNone/>
              <a:tabLst/>
              <a:defRPr/>
            </a:pPr>
            <a:r>
              <a:rPr lang="da-DK" b="0" i="1" dirty="0"/>
              <a:t>   Stk. 3.</a:t>
            </a:r>
            <a:r>
              <a:rPr lang="da-DK" b="0" dirty="0"/>
              <a:t> Hjælpen efter denne lov bygger på den enkeltes ansvar for sig selv og sin familie og på den enkeltes ansvar for at udvikle sig og udnytte egne potentialer, i det omfang det er muligt for den enkelte. Hjælpen tilrettelægges på baggrund af en konkret og individuel vurdering af den enkelte persons behov og forudsætninger og i samarbejde med den enkelte. </a:t>
            </a:r>
          </a:p>
          <a:p>
            <a:pPr marL="0" marR="0" indent="0" algn="l" defTabSz="914400" rtl="0" eaLnBrk="1" fontAlgn="auto" latinLnBrk="0" hangingPunct="1">
              <a:lnSpc>
                <a:spcPct val="100000"/>
              </a:lnSpc>
              <a:spcBef>
                <a:spcPts val="0"/>
              </a:spcBef>
              <a:spcAft>
                <a:spcPts val="0"/>
              </a:spcAft>
              <a:buClrTx/>
              <a:buSzTx/>
              <a:buFontTx/>
              <a:buNone/>
              <a:tabLst/>
              <a:defRPr/>
            </a:pPr>
            <a:endParaRPr lang="da-DK" b="0" dirty="0"/>
          </a:p>
          <a:p>
            <a:pPr marL="0" marR="0" indent="0" algn="l" defTabSz="914400" rtl="0" eaLnBrk="1" fontAlgn="auto" latinLnBrk="0" hangingPunct="1">
              <a:lnSpc>
                <a:spcPct val="100000"/>
              </a:lnSpc>
              <a:spcBef>
                <a:spcPts val="0"/>
              </a:spcBef>
              <a:spcAft>
                <a:spcPts val="0"/>
              </a:spcAft>
              <a:buClrTx/>
              <a:buSzTx/>
              <a:buFontTx/>
              <a:buNone/>
              <a:tabLst/>
              <a:defRPr/>
            </a:pPr>
            <a:r>
              <a:rPr lang="da-DK" b="0" dirty="0"/>
              <a:t>Afgørelse efter loven træffes på baggrund af faglige og økonomiske hensyn.</a:t>
            </a:r>
          </a:p>
          <a:p>
            <a:pPr marL="0" marR="0" indent="0" algn="l" defTabSz="914400" rtl="0" eaLnBrk="1" fontAlgn="auto" latinLnBrk="0" hangingPunct="1">
              <a:lnSpc>
                <a:spcPct val="100000"/>
              </a:lnSpc>
              <a:spcBef>
                <a:spcPts val="0"/>
              </a:spcBef>
              <a:spcAft>
                <a:spcPts val="0"/>
              </a:spcAft>
              <a:buClrTx/>
              <a:buSzTx/>
              <a:buFontTx/>
              <a:buNone/>
              <a:tabLst/>
              <a:defRPr/>
            </a:pPr>
            <a:endParaRPr lang="da-DK" b="0" dirty="0"/>
          </a:p>
          <a:p>
            <a:r>
              <a:rPr lang="da-DK" b="0" baseline="0" dirty="0"/>
              <a:t>Udgangspunkt i ICF: </a:t>
            </a:r>
          </a:p>
          <a:p>
            <a:r>
              <a:rPr lang="da-DK" b="0" baseline="0" dirty="0"/>
              <a:t>vi ser ind på hvilket årsager, der har indflydelse på den aktivitet, som borger har vanskeligt ved, og ser ind på, om vi kan ”skrue på nogle af faktorerne”, for derved at gøre borger selvstændig igen. (Hvidbogens definition på rehabilitering bygger på ICF)</a:t>
            </a:r>
          </a:p>
          <a:p>
            <a:r>
              <a:rPr lang="da-DK" b="0" dirty="0"/>
              <a:t>DET ER IKKE SYND FOR BORGER – DET ER SYND AT LADE VÆRE AT REHABILITERE</a:t>
            </a:r>
            <a:endParaRPr lang="da-DK" b="0" baseline="0" dirty="0"/>
          </a:p>
          <a:p>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NOTE: Anderkendelse af den kompleksitet i borgere, som en hjemmesygeplejerske møder – det kræver at de er opmærksomme på at navigere og agere forskelligt ved disse borgere; at de hos nogle er nødt til at være mere ‘omsorgsorienteret’, og ved andre skal man lige netop ikke – der skal man i stedet have et rehabiliterende fokus. Vi har i AFFO den fordel, at med opdelingen i AFFO og STOM, så har vi bedre mulighed for at specialisere os i forhold til rehabilitering, og vi </a:t>
            </a:r>
            <a:r>
              <a:rPr lang="da-DK" b="0" dirty="0" err="1"/>
              <a:t>anderkender</a:t>
            </a:r>
            <a:r>
              <a:rPr lang="da-DK" b="0" dirty="0"/>
              <a:t> at hjemmesygeplejen ikke har samme mulighed.</a:t>
            </a:r>
          </a:p>
          <a:p>
            <a:endParaRPr lang="da-DK" sz="1200" dirty="0"/>
          </a:p>
          <a:p>
            <a:endParaRPr lang="da-DK" baseline="0" dirty="0"/>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FB1B-F611-4AE4-ACDF-5F38A27886C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242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OBS! Det er vores erfaring, at det for medarbejdere i plejen / sygeplejen kan være svært at skelne mellem </a:t>
            </a:r>
          </a:p>
        </p:txBody>
      </p:sp>
      <p:sp>
        <p:nvSpPr>
          <p:cNvPr id="4" name="Pladsholder til slidenummer 3"/>
          <p:cNvSpPr>
            <a:spLocks noGrp="1"/>
          </p:cNvSpPr>
          <p:nvPr>
            <p:ph type="sldNum" sz="quarter" idx="5"/>
          </p:nvPr>
        </p:nvSpPr>
        <p:spPr/>
        <p:txBody>
          <a:bodyPr/>
          <a:lstStyle/>
          <a:p>
            <a:fld id="{567B3209-D8FC-49A8-BDF3-A82B91B6645E}" type="slidenum">
              <a:rPr lang="da-DK" smtClean="0"/>
              <a:pPr/>
              <a:t>36</a:t>
            </a:fld>
            <a:endParaRPr lang="da-DK"/>
          </a:p>
        </p:txBody>
      </p:sp>
    </p:spTree>
    <p:extLst>
      <p:ext uri="{BB962C8B-B14F-4D97-AF65-F5344CB8AC3E}">
        <p14:creationId xmlns:p14="http://schemas.microsoft.com/office/powerpoint/2010/main" val="1218314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37</a:t>
            </a:fld>
            <a:endParaRPr lang="da-DK"/>
          </a:p>
        </p:txBody>
      </p:sp>
    </p:spTree>
    <p:extLst>
      <p:ext uri="{BB962C8B-B14F-4D97-AF65-F5344CB8AC3E}">
        <p14:creationId xmlns:p14="http://schemas.microsoft.com/office/powerpoint/2010/main" val="3684439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567B3209-D8FC-49A8-BDF3-A82B91B6645E}" type="slidenum">
              <a:rPr lang="da-DK" smtClean="0"/>
              <a:pPr/>
              <a:t>38</a:t>
            </a:fld>
            <a:endParaRPr lang="da-DK"/>
          </a:p>
        </p:txBody>
      </p:sp>
    </p:spTree>
    <p:extLst>
      <p:ext uri="{BB962C8B-B14F-4D97-AF65-F5344CB8AC3E}">
        <p14:creationId xmlns:p14="http://schemas.microsoft.com/office/powerpoint/2010/main" val="1822954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39</a:t>
            </a:fld>
            <a:endParaRPr lang="da-DK"/>
          </a:p>
        </p:txBody>
      </p:sp>
    </p:spTree>
    <p:extLst>
      <p:ext uri="{BB962C8B-B14F-4D97-AF65-F5344CB8AC3E}">
        <p14:creationId xmlns:p14="http://schemas.microsoft.com/office/powerpoint/2010/main" val="670349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263650" y="325438"/>
            <a:ext cx="3883025" cy="2913062"/>
          </a:xfrm>
        </p:spPr>
      </p:sp>
      <p:sp>
        <p:nvSpPr>
          <p:cNvPr id="3" name="Pladsholder til noter 2"/>
          <p:cNvSpPr>
            <a:spLocks noGrp="1"/>
          </p:cNvSpPr>
          <p:nvPr>
            <p:ph type="body" idx="1"/>
          </p:nvPr>
        </p:nvSpPr>
        <p:spPr>
          <a:xfrm>
            <a:off x="500418" y="3523628"/>
            <a:ext cx="5796837" cy="6165656"/>
          </a:xfrm>
        </p:spPr>
        <p:txBody>
          <a:bodyPr>
            <a:normAutofit fontScale="47500" lnSpcReduction="20000"/>
          </a:bodyPr>
          <a:lstStyle/>
          <a:p>
            <a:r>
              <a:rPr lang="da-DK" sz="1900" dirty="0">
                <a:latin typeface="Roboto" panose="02000000000000000000" pitchFamily="2" charset="0"/>
              </a:rPr>
              <a:t>I dag kommer til at handle om SENIOR OG OMSORG FORVALTNINGEN – vi kommer altså ikke ind omkring rehabilitering i de øvrige forvaltninger. </a:t>
            </a:r>
          </a:p>
          <a:p>
            <a:endParaRPr lang="da-DK" sz="1900" dirty="0"/>
          </a:p>
          <a:p>
            <a:pPr algn="l"/>
            <a:r>
              <a:rPr lang="da-DK" sz="1900" b="0" i="0" dirty="0">
                <a:effectLst/>
                <a:latin typeface="Roboto" panose="02000000000000000000" pitchFamily="2" charset="0"/>
              </a:rPr>
              <a:t>I Aalborg Kommune er vi organiseret med Byrådet øverst. </a:t>
            </a:r>
            <a:br>
              <a:rPr lang="da-DK" sz="1900" b="0" i="0" dirty="0">
                <a:effectLst/>
                <a:latin typeface="Roboto" panose="02000000000000000000" pitchFamily="2" charset="0"/>
              </a:rPr>
            </a:br>
            <a:r>
              <a:rPr lang="da-DK" sz="1900" b="0" i="0" dirty="0">
                <a:effectLst/>
                <a:latin typeface="Roboto" panose="02000000000000000000" pitchFamily="2" charset="0"/>
              </a:rPr>
              <a:t>Derudover har vi 7 udvalg: Økonomiudvalget, Job- og Velfærdsudvalget, Senior- og Omsorgsudvalget, Børn- og Undervisningsudvalget, Klima- og Miljøudvalget, By- og Landskabsudvalget, Sundheds- og Kulturudvalget.</a:t>
            </a:r>
          </a:p>
          <a:p>
            <a:pPr algn="l"/>
            <a:r>
              <a:rPr lang="da-DK" sz="1900" b="0" i="0" dirty="0">
                <a:effectLst/>
                <a:latin typeface="Roboto" panose="02000000000000000000" pitchFamily="2" charset="0"/>
              </a:rPr>
              <a:t>Hvert udvalg har en politisk valgt rådmand (en af de 31 valgte byrådsmedlemmer) </a:t>
            </a:r>
          </a:p>
          <a:p>
            <a:pPr algn="l"/>
            <a:br>
              <a:rPr lang="da-DK" sz="1900" b="1" i="0" dirty="0">
                <a:effectLst/>
                <a:latin typeface="Roboto" panose="02000000000000000000" pitchFamily="2" charset="0"/>
              </a:rPr>
            </a:br>
            <a:r>
              <a:rPr lang="da-DK" sz="1900" b="1" i="0" dirty="0">
                <a:effectLst/>
                <a:latin typeface="Roboto" panose="02000000000000000000" pitchFamily="2" charset="0"/>
              </a:rPr>
              <a:t>Vi udvikler os sammen</a:t>
            </a:r>
          </a:p>
          <a:p>
            <a:pPr algn="l"/>
            <a:r>
              <a:rPr lang="da-DK" sz="1900" b="0" i="0" dirty="0">
                <a:effectLst/>
                <a:latin typeface="Roboto" panose="02000000000000000000" pitchFamily="2" charset="0"/>
              </a:rPr>
              <a:t>Med en lang række indspark fra borgerne har vi formuleret en ny grundfortælling for kommunen, et fælles løfte og 5 strategiske pejlemærker, der skal sætte retning for det daglige arbejde i forvaltningerne.</a:t>
            </a:r>
          </a:p>
          <a:p>
            <a:pPr algn="l"/>
            <a:r>
              <a:rPr lang="da-DK" sz="1900" b="0" i="0" dirty="0">
                <a:effectLst/>
                <a:latin typeface="Roboto" panose="02000000000000000000" pitchFamily="2" charset="0"/>
              </a:rPr>
              <a:t>Hvert år vokser Aalborg Kommune med flere end 1.000 nye indbyggere. Mennesker, der ønsker at bo i en mangfoldig kommune, som har alt, uden at have for meget. Der ønsker at blive en del af et rummeligt og handlekraftigt fællesskab, som har skabt en markant udvikling de sidste årtier. En udvikling, som har kombineret industri med viden. Som har skabt tusinder af nye arbejds- og studiepladser, et rigt kultur- og fritidsliv samt en velfærd, der tilsammen har været med til at kåre Aalborgs borgere til de lykkeligste i Europa.</a:t>
            </a:r>
          </a:p>
          <a:p>
            <a:pPr algn="l"/>
            <a:r>
              <a:rPr lang="da-DK" sz="1900" b="0" i="0" dirty="0">
                <a:effectLst/>
                <a:latin typeface="Roboto" panose="02000000000000000000" pitchFamily="2" charset="0"/>
              </a:rPr>
              <a:t>I Aalborg er vi ikke bare stolte over udviklingen, vi er også stolte over det sammenhold og samarbejde, som skaber udviklingen – og som altid er stærkere, når alle er med.</a:t>
            </a:r>
          </a:p>
          <a:p>
            <a:pPr algn="l"/>
            <a:r>
              <a:rPr lang="da-DK" sz="1900" b="0" i="0" dirty="0">
                <a:effectLst/>
                <a:latin typeface="Roboto" panose="02000000000000000000" pitchFamily="2" charset="0"/>
              </a:rPr>
              <a:t>For selvom kommunen strækker sig over mere end 1.000 km2, så er der stadig kort afstand mellem mennesker, og kort fra ord til handling. Derfor siger vi i Aalborg: Vi udvikler os sammen!</a:t>
            </a:r>
          </a:p>
          <a:p>
            <a:pPr algn="l"/>
            <a:br>
              <a:rPr lang="da-DK" sz="1900" b="1" i="0" dirty="0">
                <a:effectLst/>
                <a:latin typeface="Roboto" panose="02000000000000000000" pitchFamily="2" charset="0"/>
              </a:rPr>
            </a:br>
            <a:r>
              <a:rPr lang="da-DK" sz="1900" b="1" i="0" dirty="0">
                <a:effectLst/>
                <a:latin typeface="Roboto" panose="02000000000000000000" pitchFamily="2" charset="0"/>
              </a:rPr>
              <a:t>De 5 pejlemærker</a:t>
            </a:r>
          </a:p>
          <a:p>
            <a:pPr algn="l"/>
            <a:r>
              <a:rPr lang="da-DK" sz="1900" b="0" i="0" dirty="0">
                <a:effectLst/>
                <a:latin typeface="Roboto" panose="02000000000000000000" pitchFamily="2" charset="0"/>
              </a:rPr>
              <a:t>Pejlemærkerne skal understøtte det gode liv og en meningsfuld tilværelse i Aalborg Kommune - uanset hvem man er. De tager afsæt i grundfortællingen og løftet om, at vi udvikler kommunen sammen sætter den overordnede visionære retning for udviklingen i Aalborg Kommune i mange år fremover. </a:t>
            </a:r>
          </a:p>
          <a:p>
            <a:pPr algn="l"/>
            <a:endParaRPr lang="da-DK" sz="1900" b="0" i="0" dirty="0">
              <a:effectLst/>
              <a:latin typeface="Roboto" panose="02000000000000000000" pitchFamily="2" charset="0"/>
            </a:endParaRPr>
          </a:p>
          <a:p>
            <a:pPr algn="l">
              <a:buFont typeface="+mj-lt"/>
              <a:buAutoNum type="arabicPeriod"/>
            </a:pPr>
            <a:r>
              <a:rPr lang="da-DK" sz="1900" b="0" i="0" dirty="0">
                <a:effectLst/>
                <a:latin typeface="Roboto" panose="02000000000000000000" pitchFamily="2" charset="0"/>
              </a:rPr>
              <a:t> Alle kan noget:</a:t>
            </a:r>
            <a:br>
              <a:rPr lang="da-DK" sz="1900" b="0" i="0" dirty="0">
                <a:effectLst/>
                <a:latin typeface="Roboto" panose="02000000000000000000" pitchFamily="2" charset="0"/>
              </a:rPr>
            </a:br>
            <a:r>
              <a:rPr lang="da-DK" sz="1900" b="0" i="0" dirty="0">
                <a:effectLst/>
                <a:latin typeface="Roboto" panose="02000000000000000000" pitchFamily="2" charset="0"/>
              </a:rPr>
              <a:t>Vi skaber en kommune, hvor der er plads til alle – for vi tror på, at alle kan noget. Det gælder både i forhold til arbejdsmarkedet og uddannelse. Vi fremmer et driftigt erhvervsliv og samarbejder om at tiltrække og udvikle morgendagens færdigheder. Vores globale udsyn betyder, at vi byder omverdenen velkommen og agerer internationalt, fordi det giver nye muligheder for vækst og velfærd.</a:t>
            </a:r>
            <a:br>
              <a:rPr lang="da-DK" sz="1900" b="0" i="0" dirty="0">
                <a:effectLst/>
                <a:latin typeface="Roboto" panose="02000000000000000000" pitchFamily="2" charset="0"/>
              </a:rPr>
            </a:br>
            <a:endParaRPr lang="da-DK" sz="1900" b="0" i="0" dirty="0">
              <a:effectLst/>
              <a:latin typeface="Roboto" panose="02000000000000000000" pitchFamily="2" charset="0"/>
            </a:endParaRPr>
          </a:p>
          <a:p>
            <a:pPr algn="l">
              <a:buFont typeface="+mj-lt"/>
              <a:buAutoNum type="arabicPeriod"/>
            </a:pPr>
            <a:r>
              <a:rPr lang="da-DK" sz="1900" b="0" i="0" dirty="0">
                <a:effectLst/>
                <a:latin typeface="Roboto" panose="02000000000000000000" pitchFamily="2" charset="0"/>
              </a:rPr>
              <a:t> Med gode forbindelser:</a:t>
            </a:r>
            <a:br>
              <a:rPr lang="da-DK" sz="1900" b="0" i="0" dirty="0">
                <a:effectLst/>
                <a:latin typeface="Roboto" panose="02000000000000000000" pitchFamily="2" charset="0"/>
              </a:rPr>
            </a:br>
            <a:r>
              <a:rPr lang="da-DK" sz="1900" b="0" i="0" dirty="0">
                <a:effectLst/>
                <a:latin typeface="Roboto" panose="02000000000000000000" pitchFamily="2" charset="0"/>
              </a:rPr>
              <a:t>Vi indretter og udvikler en kommune med en effektiv infrastruktur og samarbejder om den kollektive trafik, der binder by og land sammen. Mobilitet betyder også, at vi tænker i grønne og fremtidssikre løsninger – og tør satse på nye transportformer.</a:t>
            </a:r>
            <a:br>
              <a:rPr lang="da-DK" sz="1900" b="0" i="0" dirty="0">
                <a:effectLst/>
                <a:latin typeface="Roboto" panose="02000000000000000000" pitchFamily="2" charset="0"/>
              </a:rPr>
            </a:br>
            <a:endParaRPr lang="da-DK" sz="1900" b="0" i="0" dirty="0">
              <a:effectLst/>
              <a:latin typeface="Roboto" panose="02000000000000000000" pitchFamily="2" charset="0"/>
            </a:endParaRPr>
          </a:p>
          <a:p>
            <a:pPr algn="l">
              <a:buFont typeface="+mj-lt"/>
              <a:buAutoNum type="arabicPeriod"/>
            </a:pPr>
            <a:r>
              <a:rPr lang="da-DK" sz="1900" b="0" i="0" dirty="0">
                <a:effectLst/>
                <a:latin typeface="Roboto" panose="02000000000000000000" pitchFamily="2" charset="0"/>
              </a:rPr>
              <a:t> Med store oplevelser:</a:t>
            </a:r>
            <a:br>
              <a:rPr lang="da-DK" sz="1900" b="0" i="0" dirty="0">
                <a:effectLst/>
                <a:latin typeface="Roboto" panose="02000000000000000000" pitchFamily="2" charset="0"/>
              </a:rPr>
            </a:br>
            <a:r>
              <a:rPr lang="da-DK" sz="1900" b="0" i="0" dirty="0">
                <a:effectLst/>
                <a:latin typeface="Roboto" panose="02000000000000000000" pitchFamily="2" charset="0"/>
              </a:rPr>
              <a:t>Vi udvikler en kommune, hvor der ikke er langt til de store oplevelser. Fra midtbyens pulserende byliv og nationale events til oplandsbyernes fællesskaber og friluftsliv nær fjordens vande. Vi understøtter foreningerne, der samler os og en mangfoldig kultur, der aldrig står stille. Bevægelse er nemlig en del af vores dna. Derfor har sporten også en helt særlig plads i Aalborg.</a:t>
            </a:r>
            <a:br>
              <a:rPr lang="da-DK" sz="1900" b="0" i="0" dirty="0">
                <a:effectLst/>
                <a:latin typeface="Roboto" panose="02000000000000000000" pitchFamily="2" charset="0"/>
              </a:rPr>
            </a:br>
            <a:endParaRPr lang="da-DK" sz="1900" b="0" i="0" dirty="0">
              <a:effectLst/>
              <a:latin typeface="Roboto" panose="02000000000000000000" pitchFamily="2" charset="0"/>
            </a:endParaRPr>
          </a:p>
          <a:p>
            <a:pPr algn="l">
              <a:buFont typeface="+mj-lt"/>
              <a:buAutoNum type="arabicPeriod"/>
            </a:pPr>
            <a:r>
              <a:rPr lang="da-DK" sz="1900" b="0" i="0" dirty="0">
                <a:effectLst/>
                <a:latin typeface="Roboto" panose="02000000000000000000" pitchFamily="2" charset="0"/>
              </a:rPr>
              <a:t> I grøn balance:</a:t>
            </a:r>
            <a:br>
              <a:rPr lang="da-DK" sz="1900" b="0" i="0" dirty="0">
                <a:effectLst/>
                <a:latin typeface="Roboto" panose="02000000000000000000" pitchFamily="2" charset="0"/>
              </a:rPr>
            </a:br>
            <a:r>
              <a:rPr lang="da-DK" sz="1900" b="0" i="0" dirty="0">
                <a:effectLst/>
                <a:latin typeface="Roboto" panose="02000000000000000000" pitchFamily="2" charset="0"/>
              </a:rPr>
              <a:t>Vi tænker i løsninger, der rækker ind i fremtiden og foregriber klima- og miljøudfordringer. Vi er i førersædet, når det gælder om at tænke og handle bæredygtigt, og vi skaber en kommune, hvor fremtidige generationer nyder godt af de smarte valg, vi træffer i dag.</a:t>
            </a:r>
            <a:br>
              <a:rPr lang="da-DK" sz="1900" b="0" i="0" dirty="0">
                <a:effectLst/>
                <a:latin typeface="Roboto" panose="02000000000000000000" pitchFamily="2" charset="0"/>
              </a:rPr>
            </a:br>
            <a:endParaRPr lang="da-DK" sz="1900" b="0" i="0" dirty="0">
              <a:effectLst/>
              <a:latin typeface="Roboto" panose="02000000000000000000" pitchFamily="2" charset="0"/>
            </a:endParaRPr>
          </a:p>
          <a:p>
            <a:pPr algn="l">
              <a:buFont typeface="+mj-lt"/>
              <a:buAutoNum type="arabicPeriod"/>
            </a:pPr>
            <a:r>
              <a:rPr lang="da-DK" sz="1900" b="0" i="0" dirty="0">
                <a:effectLst/>
                <a:latin typeface="Roboto" panose="02000000000000000000" pitchFamily="2" charset="0"/>
              </a:rPr>
              <a:t> I fællesskab:</a:t>
            </a:r>
            <a:br>
              <a:rPr lang="da-DK" sz="1900" b="0" i="0" dirty="0">
                <a:effectLst/>
                <a:latin typeface="Roboto" panose="02000000000000000000" pitchFamily="2" charset="0"/>
              </a:rPr>
            </a:br>
            <a:r>
              <a:rPr lang="da-DK" sz="1900" b="0" i="0" dirty="0">
                <a:effectLst/>
                <a:latin typeface="Roboto" panose="02000000000000000000" pitchFamily="2" charset="0"/>
              </a:rPr>
              <a:t>Vi styrker fællesskabet og tager hånd om de medborgere, der har brug for hjælp. Vi giver hinanden mulighed for at leve et sundt, meningsfuldt og selvstændigt liv, fordi det handler om værdighed. Det er en særlig aalborgensisk indstilling, at vi står sammen, og at vi tror på, at vi er stærkere, når alle er med. </a:t>
            </a:r>
            <a:endParaRPr lang="da-DK" sz="1900" dirty="0"/>
          </a:p>
        </p:txBody>
      </p:sp>
      <p:sp>
        <p:nvSpPr>
          <p:cNvPr id="4" name="Pladsholder til slidenummer 3"/>
          <p:cNvSpPr>
            <a:spLocks noGrp="1"/>
          </p:cNvSpPr>
          <p:nvPr>
            <p:ph type="sldNum" sz="quarter" idx="10"/>
          </p:nvPr>
        </p:nvSpPr>
        <p:spPr/>
        <p:txBody>
          <a:bodyPr/>
          <a:lstStyle/>
          <a:p>
            <a:fld id="{567B3209-D8FC-49A8-BDF3-A82B91B6645E}" type="slidenum">
              <a:rPr lang="da-DK" smtClean="0"/>
              <a:pPr/>
              <a:t>4</a:t>
            </a:fld>
            <a:endParaRPr lang="da-DK"/>
          </a:p>
        </p:txBody>
      </p:sp>
    </p:spTree>
    <p:extLst>
      <p:ext uri="{BB962C8B-B14F-4D97-AF65-F5344CB8AC3E}">
        <p14:creationId xmlns:p14="http://schemas.microsoft.com/office/powerpoint/2010/main" val="38812930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40</a:t>
            </a:fld>
            <a:endParaRPr lang="da-DK"/>
          </a:p>
        </p:txBody>
      </p:sp>
    </p:spTree>
    <p:extLst>
      <p:ext uri="{BB962C8B-B14F-4D97-AF65-F5344CB8AC3E}">
        <p14:creationId xmlns:p14="http://schemas.microsoft.com/office/powerpoint/2010/main" val="1448692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531938" y="379413"/>
            <a:ext cx="3733800" cy="2800350"/>
          </a:xfrm>
        </p:spPr>
      </p:sp>
      <p:sp>
        <p:nvSpPr>
          <p:cNvPr id="3" name="Pladsholder til noter 2"/>
          <p:cNvSpPr>
            <a:spLocks noGrp="1"/>
          </p:cNvSpPr>
          <p:nvPr>
            <p:ph type="body" idx="1"/>
          </p:nvPr>
        </p:nvSpPr>
        <p:spPr>
          <a:xfrm>
            <a:off x="368011" y="3517874"/>
            <a:ext cx="6061652" cy="6029351"/>
          </a:xfrm>
        </p:spPr>
        <p:txBody>
          <a:bodyPr/>
          <a:lstStyle/>
          <a:p>
            <a:pPr algn="l"/>
            <a:r>
              <a:rPr lang="da-DK" sz="1200" b="0" dirty="0">
                <a:solidFill>
                  <a:schemeClr val="tx1"/>
                </a:solidFill>
              </a:rPr>
              <a:t>Hvorfor struktur? For at kunne</a:t>
            </a:r>
            <a:r>
              <a:rPr lang="da-DK" sz="1200" b="0" baseline="0" dirty="0">
                <a:solidFill>
                  <a:schemeClr val="tx1"/>
                </a:solidFill>
              </a:rPr>
              <a:t> have frihed, er man også nødt til at have en ramme</a:t>
            </a:r>
          </a:p>
          <a:p>
            <a:pPr algn="l"/>
            <a:endParaRPr lang="da-DK" sz="1200" b="0" dirty="0">
              <a:solidFill>
                <a:schemeClr val="tx1"/>
              </a:solidFill>
            </a:endParaRPr>
          </a:p>
          <a:p>
            <a:pPr algn="l"/>
            <a:r>
              <a:rPr lang="da-DK" sz="1200" b="0" dirty="0">
                <a:solidFill>
                  <a:schemeClr val="tx1"/>
                </a:solidFill>
              </a:rPr>
              <a:t>En ramme for faglig frihed</a:t>
            </a:r>
            <a:r>
              <a:rPr lang="da-DK" sz="1200" b="0" baseline="0" dirty="0">
                <a:solidFill>
                  <a:schemeClr val="tx1"/>
                </a:solidFill>
              </a:rPr>
              <a:t> og selvtilrettelæggelse </a:t>
            </a:r>
            <a:r>
              <a:rPr lang="da-DK" sz="1200" b="0" dirty="0">
                <a:solidFill>
                  <a:schemeClr val="tx1"/>
                </a:solidFill>
              </a:rPr>
              <a:t>er nødvendig </a:t>
            </a:r>
            <a:r>
              <a:rPr lang="da-DK" sz="1200" b="0" baseline="0" dirty="0">
                <a:solidFill>
                  <a:schemeClr val="tx1"/>
                </a:solidFill>
              </a:rPr>
              <a:t>, da rammen kan være en </a:t>
            </a:r>
            <a:r>
              <a:rPr lang="da-DK" sz="1200" b="0" u="sng" baseline="0" dirty="0">
                <a:solidFill>
                  <a:schemeClr val="tx1"/>
                </a:solidFill>
              </a:rPr>
              <a:t>drivkraft</a:t>
            </a:r>
            <a:r>
              <a:rPr lang="da-DK" sz="1200" b="0" baseline="0" dirty="0">
                <a:solidFill>
                  <a:schemeClr val="tx1"/>
                </a:solidFill>
              </a:rPr>
              <a:t>. Ingen ramme eller for stor en ramme kan være hæmmende på samme måde som en for snæver ramme er. Hvis der ingen rammer er, hvordan skal man så involvere sig, for alle går hver sin vej  </a:t>
            </a:r>
          </a:p>
          <a:p>
            <a:endParaRPr lang="da-DK" sz="1200" b="0" dirty="0"/>
          </a:p>
          <a:p>
            <a:r>
              <a:rPr lang="da-DK" sz="1200" b="0" dirty="0"/>
              <a:t>Vi sætter tydelige rammer, og sætter dermed </a:t>
            </a:r>
            <a:r>
              <a:rPr lang="da-DK" sz="1200" b="1" dirty="0"/>
              <a:t>retning og forventning,</a:t>
            </a:r>
            <a:r>
              <a:rPr lang="da-DK" sz="1200" b="1" baseline="0" dirty="0"/>
              <a:t> som bygger på vores vision, kerneopgave og værdier</a:t>
            </a:r>
            <a:br>
              <a:rPr lang="da-DK" sz="1200" b="0" dirty="0"/>
            </a:br>
            <a:r>
              <a:rPr lang="da-DK" sz="1200" b="0" dirty="0"/>
              <a:t>– Og derfra er der meget høj grad af metode-frihed til at nå målet – vi f</a:t>
            </a:r>
            <a:r>
              <a:rPr lang="da-DK" sz="1200" b="0" u="sng" dirty="0"/>
              <a:t>orventer</a:t>
            </a:r>
            <a:r>
              <a:rPr lang="da-DK" sz="1200" b="0" dirty="0"/>
              <a:t> nytænkning, kreativitet, sparring mm. fra medarbejderne</a:t>
            </a:r>
            <a:r>
              <a:rPr lang="da-DK" sz="1200" b="0" baseline="0" dirty="0"/>
              <a:t> – vi forventer at de skubber til rammen – vi forventer at de er bevidste om hvor ramme er (for at kunne skubbe til den)</a:t>
            </a:r>
            <a:endParaRPr lang="da-DK"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dirty="0"/>
              <a:t>- Fx Vi har udarbejdet tydelige arbejdsgangsbeskrivelser, som understøtter, at vi </a:t>
            </a:r>
            <a:r>
              <a:rPr lang="da-DK" sz="1200" b="1" dirty="0"/>
              <a:t>skal</a:t>
            </a:r>
            <a:r>
              <a:rPr lang="da-DK" sz="1200" b="0" dirty="0"/>
              <a:t> ud og møde borger FØR der kommer hjemmepleje på</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baseline="0"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dirty="0">
                <a:solidFill>
                  <a:schemeClr val="tx1"/>
                </a:solidFill>
              </a:rPr>
              <a:t>Sparring og nysgerrighed - Hvem ved og kan hvad - </a:t>
            </a:r>
            <a:r>
              <a:rPr lang="da-DK" sz="1200" b="0" baseline="0" dirty="0">
                <a:solidFill>
                  <a:schemeClr val="tx1"/>
                </a:solidFill>
              </a:rPr>
              <a:t>Faglige forskelle – der er ikke nødvendigvis kun én vej til Rom - </a:t>
            </a:r>
            <a:r>
              <a:rPr lang="da-DK" sz="1200" b="1" dirty="0">
                <a:solidFill>
                  <a:schemeClr val="tx1"/>
                </a:solidFill>
              </a:rPr>
              <a:t>Vær nysgerrige </a:t>
            </a:r>
            <a:r>
              <a:rPr lang="da-DK" sz="1200" b="0" dirty="0">
                <a:solidFill>
                  <a:schemeClr val="tx1"/>
                </a:solidFill>
              </a:rPr>
              <a:t>på hvad dine kolleger kan bidrage med, for at støtte borger i at nå mål/delmål - </a:t>
            </a:r>
            <a:r>
              <a:rPr lang="da-DK" b="0" dirty="0">
                <a:solidFill>
                  <a:srgbClr val="FF0000"/>
                </a:solidFill>
              </a:rPr>
              <a:t>synergieffekt </a:t>
            </a:r>
            <a:r>
              <a:rPr lang="da-DK" b="0" dirty="0"/>
              <a:t>mellem forskellige fagligheder</a:t>
            </a:r>
            <a:r>
              <a:rPr lang="da-DK" b="0" baseline="0" dirty="0"/>
              <a:t> </a:t>
            </a:r>
            <a:endParaRPr lang="da-DK" sz="1200" b="0" dirty="0">
              <a:solidFill>
                <a:schemeClr val="tx1"/>
              </a:solidFill>
            </a:endParaRPr>
          </a:p>
          <a:p>
            <a:pPr algn="l"/>
            <a:endParaRPr lang="da-DK" sz="1200" b="0" baseline="0" dirty="0">
              <a:solidFill>
                <a:schemeClr val="tx1"/>
              </a:solidFill>
            </a:endParaRPr>
          </a:p>
          <a:p>
            <a:pPr algn="l"/>
            <a:r>
              <a:rPr lang="da-DK" sz="1200" b="0" baseline="0" dirty="0">
                <a:solidFill>
                  <a:schemeClr val="tx1"/>
                </a:solidFill>
              </a:rPr>
              <a:t>Systematik for Faglig sparring kan være mange ting – lige fra tidsafgrænset kalendersat sparring til spontan sparring – vores erfaring er at begge dele er nødvendig – den planlagte for at sikre at vi kommer i dybden – den spontane for at vi kommer ud over stepperne -  </a:t>
            </a:r>
          </a:p>
          <a:p>
            <a:pPr algn="l"/>
            <a:endParaRPr lang="da-DK" sz="1200" b="0" baseline="0" dirty="0">
              <a:solidFill>
                <a:schemeClr val="tx1"/>
              </a:solidFill>
            </a:endParaRPr>
          </a:p>
          <a:p>
            <a:pPr algn="l"/>
            <a:r>
              <a:rPr lang="da-DK" sz="1200" b="0" baseline="0" dirty="0">
                <a:solidFill>
                  <a:schemeClr val="tx1"/>
                </a:solidFill>
              </a:rPr>
              <a:t>vi gå ofte 2 ud på besøg, skaber god sparring - vi i</a:t>
            </a:r>
            <a:r>
              <a:rPr lang="da-DK" sz="1200" b="1" baseline="0" dirty="0">
                <a:solidFill>
                  <a:schemeClr val="tx1"/>
                </a:solidFill>
              </a:rPr>
              <a:t>nvesterer</a:t>
            </a:r>
            <a:r>
              <a:rPr lang="da-DK" sz="1200" b="0" baseline="0" dirty="0">
                <a:solidFill>
                  <a:schemeClr val="tx1"/>
                </a:solidFill>
              </a:rPr>
              <a:t> i sparring, læring, relationer</a:t>
            </a:r>
          </a:p>
          <a:p>
            <a:pPr algn="l"/>
            <a:endParaRPr lang="da-DK" sz="1200" b="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Struktur-eksempler</a:t>
            </a: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organisatorisk struktur (to visitationsenheder, SHK/SHT)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fagligt struktur (Tidlig Indsats, fokuspersoner med særlig viden) opstartsbrev</a:t>
            </a:r>
            <a:endParaRPr lang="da-DK" sz="1200" b="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Borgernes behov og ønsker som udgangspunkt for størst mulig grad af selvhjulpenhed og selvstændighed</a:t>
            </a:r>
          </a:p>
          <a:p>
            <a:pPr algn="l"/>
            <a:endParaRPr lang="da-DK" sz="1200" b="1" dirty="0">
              <a:solidFill>
                <a:schemeClr val="tx1"/>
              </a:solidFill>
            </a:endParaRP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FE206-AB3C-402B-A8CC-8873EAB925B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121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0"/>
              </a:spcAft>
            </a:pPr>
            <a:r>
              <a:rPr lang="da-DK" sz="1400" dirty="0"/>
              <a:t>VORES ERFARING:</a:t>
            </a:r>
            <a:br>
              <a:rPr lang="da-DK" sz="1400" dirty="0"/>
            </a:br>
            <a:r>
              <a:rPr lang="da-DK" sz="1400" dirty="0"/>
              <a:t>Ressourcer (inkl.</a:t>
            </a:r>
            <a:r>
              <a:rPr lang="da-DK" sz="1400" baseline="0" dirty="0"/>
              <a:t> observationer og afprøvninger) beskrives i</a:t>
            </a:r>
            <a:r>
              <a:rPr lang="da-DK" sz="1400" dirty="0"/>
              <a:t> Funktionsvurdering – som i omsorgssystemet er fælles for visitation og udfører</a:t>
            </a:r>
            <a:br>
              <a:rPr lang="da-DK" sz="1400" dirty="0"/>
            </a:br>
            <a:r>
              <a:rPr lang="da-DK" sz="1400" dirty="0"/>
              <a:t>Vi starter med at screene – bruger screening-guide, så man sikrer at man får øje på muligheder – have det med, så det kan vises</a:t>
            </a:r>
          </a:p>
          <a:p>
            <a:pPr>
              <a:lnSpc>
                <a:spcPct val="107000"/>
              </a:lnSpc>
              <a:spcAft>
                <a:spcPts val="0"/>
              </a:spcAft>
            </a:pPr>
            <a:br>
              <a:rPr lang="da-DK" sz="1400" dirty="0"/>
            </a:br>
            <a:r>
              <a:rPr lang="da-DK" sz="1400" dirty="0"/>
              <a:t>Vi bruger to sæt ydelser: Almindelige ydelser og RH - ydelser</a:t>
            </a:r>
            <a:br>
              <a:rPr lang="da-DK" sz="1400" dirty="0"/>
            </a:br>
            <a:endParaRPr lang="da-DK" sz="1400" dirty="0"/>
          </a:p>
          <a:p>
            <a:pPr>
              <a:lnSpc>
                <a:spcPct val="107000"/>
              </a:lnSpc>
              <a:spcAft>
                <a:spcPts val="0"/>
              </a:spcAft>
            </a:pPr>
            <a:r>
              <a:rPr lang="da-DK" sz="1400" dirty="0"/>
              <a:t>Beskriver i kommentar felt på ydelsen</a:t>
            </a:r>
          </a:p>
          <a:p>
            <a:pPr>
              <a:lnSpc>
                <a:spcPct val="107000"/>
              </a:lnSpc>
              <a:spcAft>
                <a:spcPts val="0"/>
              </a:spcAft>
            </a:pPr>
            <a:r>
              <a:rPr lang="da-DK" sz="1400" dirty="0">
                <a:solidFill>
                  <a:srgbClr val="00B050"/>
                </a:solidFill>
              </a:rPr>
              <a:t> </a:t>
            </a:r>
            <a:endParaRPr lang="da-DK" sz="1400" dirty="0"/>
          </a:p>
          <a:p>
            <a:pPr>
              <a:lnSpc>
                <a:spcPct val="107000"/>
              </a:lnSpc>
              <a:spcAft>
                <a:spcPts val="0"/>
              </a:spcAft>
            </a:pPr>
            <a:r>
              <a:rPr lang="da-DK" sz="1400" dirty="0"/>
              <a:t>Vi laver opstartsbrev, som er til borger, men også tilgængelig for alle i systemet - mulighed for tværfaglighed på mål og planer. Her sætter v</a:t>
            </a:r>
            <a:r>
              <a:rPr lang="fo-FO" sz="1400" dirty="0"/>
              <a:t>isitationen sætter ramme og orverordnet mål for forløb sammen med borger, og så kan udfører sætte delmål</a:t>
            </a:r>
          </a:p>
          <a:p>
            <a:pPr>
              <a:lnSpc>
                <a:spcPct val="107000"/>
              </a:lnSpc>
              <a:spcAft>
                <a:spcPts val="0"/>
              </a:spcAft>
            </a:pPr>
            <a:endParaRPr lang="fo-FO" dirty="0">
              <a:solidFill>
                <a:srgbClr val="00B050"/>
              </a:solidFill>
            </a:endParaRPr>
          </a:p>
          <a:p>
            <a:pPr>
              <a:lnSpc>
                <a:spcPct val="107000"/>
              </a:lnSpc>
              <a:spcAft>
                <a:spcPts val="0"/>
              </a:spcAft>
            </a:pPr>
            <a:br>
              <a:rPr lang="fo-FO" dirty="0">
                <a:solidFill>
                  <a:srgbClr val="00B050"/>
                </a:solidFill>
              </a:rPr>
            </a:b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B3209-D8FC-49A8-BDF3-A82B91B6645E}"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0785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400" dirty="0"/>
              <a:t>Vi kommer flere gange i vores oplæg til at henvise til et redskab vi bruger, som hedder </a:t>
            </a:r>
            <a:r>
              <a:rPr lang="da-DK" sz="1400" b="1" dirty="0"/>
              <a:t>Funktionsevnevurdering</a:t>
            </a:r>
            <a:r>
              <a:rPr lang="da-DK" sz="1400" dirty="0"/>
              <a:t>, og derfor får I lige en hurtig introduktion til den. </a:t>
            </a:r>
          </a:p>
          <a:p>
            <a:endParaRPr lang="da-DK" sz="1400" dirty="0"/>
          </a:p>
          <a:p>
            <a:r>
              <a:rPr lang="da-DK" sz="1400" dirty="0"/>
              <a:t>Funktionsevnevurderingen bygger på klassifikationen fra ICF og deler funktionsevnen op i forskellige funktionsevne-kategorier. På den måde får vi et overblik over borgers </a:t>
            </a:r>
            <a:r>
              <a:rPr lang="da-DK" sz="1400" u="sng" dirty="0"/>
              <a:t>samlede</a:t>
            </a:r>
            <a:r>
              <a:rPr lang="da-DK" sz="1400" dirty="0"/>
              <a:t> ressourcer og begrænsninger. </a:t>
            </a:r>
          </a:p>
          <a:p>
            <a:endParaRPr lang="da-DK" sz="1400" dirty="0"/>
          </a:p>
          <a:p>
            <a:r>
              <a:rPr lang="da-DK" sz="1400" dirty="0"/>
              <a:t>Vi kigger ikke kun ikke på </a:t>
            </a:r>
            <a:r>
              <a:rPr lang="da-DK" sz="1400" i="1" dirty="0"/>
              <a:t>fysiske </a:t>
            </a:r>
            <a:r>
              <a:rPr lang="da-DK" sz="1400" dirty="0"/>
              <a:t>funktionsevne, men er også meget opmærksom på borgers indstilling og mindset. </a:t>
            </a:r>
          </a:p>
          <a:p>
            <a:endParaRPr lang="da-DK" sz="1400" dirty="0"/>
          </a:p>
        </p:txBody>
      </p:sp>
      <p:sp>
        <p:nvSpPr>
          <p:cNvPr id="4" name="Pladsholder til slidenummer 3"/>
          <p:cNvSpPr>
            <a:spLocks noGrp="1"/>
          </p:cNvSpPr>
          <p:nvPr>
            <p:ph type="sldNum" sz="quarter" idx="10"/>
          </p:nvPr>
        </p:nvSpPr>
        <p:spPr/>
        <p:txBody>
          <a:bodyPr/>
          <a:lstStyle/>
          <a:p>
            <a:fld id="{567B3209-D8FC-49A8-BDF3-A82B91B6645E}" type="slidenum">
              <a:rPr lang="da-DK" smtClean="0"/>
              <a:pPr/>
              <a:t>43</a:t>
            </a:fld>
            <a:endParaRPr lang="da-DK"/>
          </a:p>
        </p:txBody>
      </p:sp>
    </p:spTree>
    <p:extLst>
      <p:ext uri="{BB962C8B-B14F-4D97-AF65-F5344CB8AC3E}">
        <p14:creationId xmlns:p14="http://schemas.microsoft.com/office/powerpoint/2010/main" val="2253181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65225" y="488950"/>
            <a:ext cx="4467225" cy="3349625"/>
          </a:xfrm>
        </p:spPr>
      </p:sp>
      <p:sp>
        <p:nvSpPr>
          <p:cNvPr id="3" name="Pladsholder til noter 2"/>
          <p:cNvSpPr>
            <a:spLocks noGrp="1"/>
          </p:cNvSpPr>
          <p:nvPr>
            <p:ph type="body" idx="1"/>
          </p:nvPr>
        </p:nvSpPr>
        <p:spPr>
          <a:xfrm>
            <a:off x="556499" y="4183439"/>
            <a:ext cx="6037901" cy="4901196"/>
          </a:xfrm>
        </p:spPr>
        <p:txBody>
          <a:bodyPr/>
          <a:lstStyle/>
          <a:p>
            <a:r>
              <a:rPr lang="da-DK" sz="1400" dirty="0"/>
              <a:t>Den</a:t>
            </a:r>
            <a:r>
              <a:rPr lang="da-DK" sz="1400" baseline="0" dirty="0"/>
              <a:t> forrige slide omsat – mindset omsat til struktur</a:t>
            </a:r>
            <a:endParaRPr lang="da-DK" sz="1400" dirty="0"/>
          </a:p>
          <a:p>
            <a:endParaRPr lang="da-DK" sz="1400" dirty="0"/>
          </a:p>
          <a:p>
            <a:r>
              <a:rPr lang="da-DK" sz="1400" dirty="0"/>
              <a:t>Og hvordan kan struktur i opgaveløsningen øge selvstændighed og selvhjulpenhed hos borger?</a:t>
            </a:r>
          </a:p>
          <a:p>
            <a:endParaRPr lang="da-DK" sz="1400" dirty="0"/>
          </a:p>
          <a:p>
            <a:r>
              <a:rPr lang="da-DK" sz="1400" b="1" dirty="0"/>
              <a:t>Strukturen og systematikken er med til</a:t>
            </a:r>
            <a:r>
              <a:rPr lang="da-DK" sz="1400" b="1" baseline="0" dirty="0"/>
              <a:t> </a:t>
            </a:r>
          </a:p>
          <a:p>
            <a:pPr marL="285750" indent="-285750">
              <a:buFontTx/>
              <a:buChar char="-"/>
            </a:pPr>
            <a:r>
              <a:rPr lang="da-DK" sz="1400" baseline="0" dirty="0"/>
              <a:t>at fastholde det ressource-fokuserede blik – vores mindset/DNA – som jo er rettet mod selvstændighed og selvhjulpenhed</a:t>
            </a:r>
          </a:p>
          <a:p>
            <a:pPr marL="285750" indent="-285750">
              <a:buFontTx/>
              <a:buChar char="-"/>
            </a:pPr>
            <a:r>
              <a:rPr lang="da-DK" sz="1400" baseline="0" dirty="0"/>
              <a:t>At understøtte ensartethed, kvalitet og faglighed i processen/forløbet</a:t>
            </a:r>
          </a:p>
          <a:p>
            <a:pPr marL="285750" indent="-285750">
              <a:buFontTx/>
              <a:buChar char="-"/>
            </a:pPr>
            <a:r>
              <a:rPr lang="da-DK" sz="1400" baseline="0" dirty="0"/>
              <a:t>At vi ikke overser noget i sagsbehandlingen, indsatserne, processen – at vi kommer hele vejen rundt og ikke træffer forhastede beslutninger (</a:t>
            </a:r>
            <a:r>
              <a:rPr lang="da-DK" sz="1400" b="1" u="sng" baseline="0" dirty="0"/>
              <a:t>ikke</a:t>
            </a:r>
            <a:r>
              <a:rPr lang="da-DK" sz="1400" b="1" baseline="0" dirty="0"/>
              <a:t> det samme som at være langsom til at træffe beslutning</a:t>
            </a:r>
            <a:r>
              <a:rPr lang="da-DK" sz="140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dirty="0"/>
              <a:t>Førhen: henvendelse – afgørelse – opfølgning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dirty="0"/>
              <a:t>Processen var ikke lang og analysen</a:t>
            </a:r>
            <a:r>
              <a:rPr lang="da-DK" sz="1400" b="0" baseline="0" dirty="0"/>
              <a:t> var ikke kvalificeret som nu – det var da vi tog ICF modellen/tanken i brug, at vi blev opmærksom på at vi var nødt til at sætte en anden struktur på vores </a:t>
            </a:r>
            <a:r>
              <a:rPr lang="da-DK" sz="1400" b="0" baseline="0" dirty="0" err="1"/>
              <a:t>sagsarbejde</a:t>
            </a:r>
            <a:r>
              <a:rPr lang="da-DK" sz="1400" b="0" baseline="0" dirty="0"/>
              <a:t>.</a:t>
            </a:r>
            <a:endParaRPr lang="da-DK" sz="14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dirty="0"/>
              <a:t>Overskrift: Borgernes behov og ønsker som udgangspunkt for størst mulig grad af selvhjulpenhed og selvstændighed</a:t>
            </a:r>
          </a:p>
          <a:p>
            <a:endParaRPr lang="da-DK" sz="1400" b="0"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FE206-AB3C-402B-A8CC-8873EAB925B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753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17575" y="782638"/>
            <a:ext cx="4962525" cy="3722687"/>
          </a:xfrm>
        </p:spPr>
      </p:sp>
      <p:sp>
        <p:nvSpPr>
          <p:cNvPr id="3" name="Pladsholder til noter 2"/>
          <p:cNvSpPr>
            <a:spLocks noGrp="1"/>
          </p:cNvSpPr>
          <p:nvPr>
            <p:ph type="body" idx="1"/>
          </p:nvPr>
        </p:nvSpPr>
        <p:spPr>
          <a:xfrm>
            <a:off x="422275" y="4777194"/>
            <a:ext cx="5953125" cy="4651390"/>
          </a:xfrm>
        </p:spPr>
        <p:txBody>
          <a:bodyPr/>
          <a:lstStyle/>
          <a:p>
            <a:r>
              <a:rPr lang="da-DK" sz="1400" dirty="0"/>
              <a:t>Foroven en model for hvordan vi griber en sag an fra start til slut. Vi tilstræber at være systematisk i vores tilgang til sagsbehandlingen, ved at være bevidst om de enkelte sagsbehandlingstrin.</a:t>
            </a:r>
          </a:p>
          <a:p>
            <a:endParaRPr lang="da-DK" sz="1400" dirty="0"/>
          </a:p>
          <a:p>
            <a:r>
              <a:rPr lang="da-DK" sz="1400" dirty="0"/>
              <a:t>Vores flowdiagram viser hvordan de to faggrupper arbejder både hver for sig, men også sammen, og i nogle situationer faktisk på samme måde. Men det er ikke noget vi her har tid til at dykke så meget ned i – vi har prioriteret at synliggøre forskelligheden i vores funktioner i stedet.</a:t>
            </a:r>
          </a:p>
          <a:p>
            <a:endParaRPr lang="da-DK" sz="1400" dirty="0"/>
          </a:p>
          <a:p>
            <a:r>
              <a:rPr lang="da-DK" sz="1400" dirty="0"/>
              <a:t>SHK står for Selvhjælpskoordinator - SHT står for selvhjælpsterapeut.</a:t>
            </a:r>
          </a:p>
          <a:p>
            <a:endParaRPr lang="da-DK" sz="1400" dirty="0"/>
          </a:p>
          <a:p>
            <a:r>
              <a:rPr lang="da-DK" sz="1400" dirty="0"/>
              <a:t>Det har været en proces at nå hertil – det er den bedste metode/fremgangsmåde for nuværende, ud fra nuværende kerneopgave, ud for borgerperspektiv mm. eksempelvis har vi haft fokus på at borger ikke skal have besøg af flere end højst nødvendigt. Vores fokus er også at løse opgaven ”bedst og billigst”.</a:t>
            </a:r>
          </a:p>
          <a:p>
            <a:endParaRPr lang="da-DK" sz="1400" dirty="0"/>
          </a:p>
          <a:p>
            <a:r>
              <a:rPr lang="da-DK" sz="1400" dirty="0"/>
              <a:t>Det er en proces som er i udvikling hele tiden – eksempel; nu har vi styr på rammerne, så nu har vi nye tiltag i kikkerten, fx efterbyggelse</a:t>
            </a:r>
            <a:r>
              <a:rPr lang="da-DK" dirty="0"/>
              <a:t>.</a:t>
            </a:r>
          </a:p>
          <a:p>
            <a:endParaRPr lang="da-DK" dirty="0"/>
          </a:p>
        </p:txBody>
      </p:sp>
      <p:sp>
        <p:nvSpPr>
          <p:cNvPr id="4" name="Pladsholder til slidenummer 3"/>
          <p:cNvSpPr>
            <a:spLocks noGrp="1"/>
          </p:cNvSpPr>
          <p:nvPr>
            <p:ph type="sldNum" sz="quarter" idx="10"/>
          </p:nvPr>
        </p:nvSpPr>
        <p:spPr/>
        <p:txBody>
          <a:bodyPr/>
          <a:lstStyle/>
          <a:p>
            <a:fld id="{C030566F-5CEA-468A-869C-D4CB0035BBC8}" type="slidenum">
              <a:rPr lang="da-DK" smtClean="0"/>
              <a:t>45</a:t>
            </a:fld>
            <a:endParaRPr lang="da-DK"/>
          </a:p>
        </p:txBody>
      </p:sp>
    </p:spTree>
    <p:extLst>
      <p:ext uri="{BB962C8B-B14F-4D97-AF65-F5344CB8AC3E}">
        <p14:creationId xmlns:p14="http://schemas.microsoft.com/office/powerpoint/2010/main" val="41536800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329609" y="4777194"/>
            <a:ext cx="6209414" cy="4855904"/>
          </a:xfrm>
        </p:spPr>
        <p:txBody>
          <a:bodyPr>
            <a:normAutofit lnSpcReduction="10000"/>
          </a:bodyPr>
          <a:lstStyle/>
          <a:p>
            <a:pPr eaLnBrk="0" fontAlgn="base" hangingPunct="0"/>
            <a:r>
              <a:rPr lang="da-DK" sz="1400" b="1" dirty="0"/>
              <a:t>LISBETH</a:t>
            </a:r>
          </a:p>
          <a:p>
            <a:pPr eaLnBrk="0" fontAlgn="base" hangingPunct="0"/>
            <a:r>
              <a:rPr lang="da-DK" sz="1400" b="1" dirty="0"/>
              <a:t>Formål: </a:t>
            </a:r>
            <a:r>
              <a:rPr lang="da-DK" sz="1400" dirty="0"/>
              <a:t>Screening; primært v/skrivebord med henblik på: hvem skal behandle sagen, og være </a:t>
            </a:r>
            <a:r>
              <a:rPr lang="da-DK" sz="1400" b="1" dirty="0"/>
              <a:t>forløbsansvarlig</a:t>
            </a:r>
            <a:r>
              <a:rPr lang="da-DK" sz="1400" dirty="0"/>
              <a:t>? </a:t>
            </a:r>
          </a:p>
          <a:p>
            <a:pPr eaLnBrk="0" fontAlgn="base" hangingPunct="0"/>
            <a:endParaRPr lang="da-DK" sz="1400" dirty="0"/>
          </a:p>
          <a:p>
            <a:pPr eaLnBrk="0" fontAlgn="base" hangingPunct="0"/>
            <a:r>
              <a:rPr lang="da-DK" sz="1400" dirty="0"/>
              <a:t>Allerede her har vi opmærksomhed på OM borger er i </a:t>
            </a:r>
            <a:r>
              <a:rPr lang="da-DK" sz="1400" b="1" dirty="0"/>
              <a:t>målgruppe</a:t>
            </a:r>
            <a:r>
              <a:rPr lang="da-DK" sz="1400" dirty="0"/>
              <a:t> – kan vi gennem telefonisk råd og vejledning eventuelt ‘vende i døren’. At vi klæder borger på til at løse problemet selv. </a:t>
            </a:r>
          </a:p>
          <a:p>
            <a:pPr eaLnBrk="0" fontAlgn="base" hangingPunct="0"/>
            <a:r>
              <a:rPr lang="da-DK" sz="1400" dirty="0"/>
              <a:t>Via vores kvalitetsstandard på området har vi opstillet nogle kriterier for hvem der er i målgruppen til hjælp, så hvis vi allerede i den indledende snak kan afdække, at de ikke er i målgruppen, bliver borger informeret herom. Nogle acceptere det. Nogle tilbydes yderligere råd og vejledning.   </a:t>
            </a:r>
          </a:p>
          <a:p>
            <a:pPr eaLnBrk="0" fontAlgn="base" hangingPunct="0"/>
            <a:endParaRPr lang="da-DK" sz="1400" b="1" dirty="0"/>
          </a:p>
          <a:p>
            <a:pPr eaLnBrk="0" fontAlgn="base" hangingPunct="0"/>
            <a:r>
              <a:rPr lang="da-DK" sz="1400" b="1" dirty="0"/>
              <a:t>Hvordan:</a:t>
            </a:r>
          </a:p>
          <a:p>
            <a:pPr eaLnBrk="0" fontAlgn="base" hangingPunct="0"/>
            <a:r>
              <a:rPr lang="da-DK" sz="1400" dirty="0"/>
              <a:t>Via borger, omsorgssystem, evt. andre. Tæt samarbejde herom i teamet mellem koordinator og selvhjælpsterapeut – sparring - Omsorgssystem kan man danne sig et overblik over ‘borger historik’, se om andre inde over osv. </a:t>
            </a:r>
          </a:p>
          <a:p>
            <a:pPr eaLnBrk="0" fontAlgn="base" hangingPunct="0"/>
            <a:r>
              <a:rPr lang="da-DK" sz="1400" dirty="0"/>
              <a:t>I omsorgssystem oprettes en henvendelse - Borgers henvendelse kan ses af alle, og følger borger når sag gives videre. Det er med til at sikre at information kommer med videre, når der flere inde over.  En borger kan have flere henvendelser i gang, på forskellige ansøgninger. Disse kan alle se, og det er med til at bidrage til et helhedsbillede. </a:t>
            </a:r>
          </a:p>
          <a:p>
            <a:pPr eaLnBrk="0" fontAlgn="base" hangingPunct="0"/>
            <a:r>
              <a:rPr lang="da-DK" sz="1400" dirty="0"/>
              <a:t>Når der screenes, bruger vi strukturen fra funktionsvurderingen som metode til at holde fokus på </a:t>
            </a:r>
            <a:r>
              <a:rPr lang="da-DK" sz="1400" b="1" dirty="0"/>
              <a:t>ressourcer</a:t>
            </a:r>
            <a:r>
              <a:rPr lang="da-DK" sz="1400" dirty="0"/>
              <a:t> og helheden.</a:t>
            </a:r>
          </a:p>
          <a:p>
            <a:endParaRPr lang="da-DK" dirty="0"/>
          </a:p>
        </p:txBody>
      </p:sp>
      <p:sp>
        <p:nvSpPr>
          <p:cNvPr id="4" name="Pladsholder til slidenummer 3"/>
          <p:cNvSpPr>
            <a:spLocks noGrp="1"/>
          </p:cNvSpPr>
          <p:nvPr>
            <p:ph type="sldNum" sz="quarter" idx="10"/>
          </p:nvPr>
        </p:nvSpPr>
        <p:spPr/>
        <p:txBody>
          <a:bodyPr/>
          <a:lstStyle/>
          <a:p>
            <a:fld id="{C030566F-5CEA-468A-869C-D4CB0035BBC8}" type="slidenum">
              <a:rPr lang="da-DK" smtClean="0"/>
              <a:t>46</a:t>
            </a:fld>
            <a:endParaRPr lang="da-DK"/>
          </a:p>
        </p:txBody>
      </p:sp>
    </p:spTree>
    <p:extLst>
      <p:ext uri="{BB962C8B-B14F-4D97-AF65-F5344CB8AC3E}">
        <p14:creationId xmlns:p14="http://schemas.microsoft.com/office/powerpoint/2010/main" val="3858991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B3209-D8FC-49A8-BDF3-A82B91B6645E}"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84949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C030566F-5CEA-468A-869C-D4CB0035BBC8}" type="slidenum">
              <a:rPr lang="da-DK" smtClean="0"/>
              <a:t>48</a:t>
            </a:fld>
            <a:endParaRPr lang="da-DK"/>
          </a:p>
        </p:txBody>
      </p:sp>
    </p:spTree>
    <p:extLst>
      <p:ext uri="{BB962C8B-B14F-4D97-AF65-F5344CB8AC3E}">
        <p14:creationId xmlns:p14="http://schemas.microsoft.com/office/powerpoint/2010/main" val="3614726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55700" y="492125"/>
            <a:ext cx="4352925" cy="3265488"/>
          </a:xfrm>
        </p:spPr>
      </p:sp>
      <p:sp>
        <p:nvSpPr>
          <p:cNvPr id="3" name="Pladsholder til noter 2"/>
          <p:cNvSpPr>
            <a:spLocks noGrp="1"/>
          </p:cNvSpPr>
          <p:nvPr>
            <p:ph type="body" idx="1"/>
          </p:nvPr>
        </p:nvSpPr>
        <p:spPr>
          <a:xfrm>
            <a:off x="612788" y="4043533"/>
            <a:ext cx="5771234" cy="5385771"/>
          </a:xfrm>
        </p:spPr>
        <p:txBody>
          <a:bodyPr>
            <a:normAutofit fontScale="62500" lnSpcReduction="20000"/>
          </a:bodyPr>
          <a:lstStyle/>
          <a:p>
            <a:r>
              <a:rPr lang="da-DK" sz="1900" b="1" dirty="0"/>
              <a:t>belysning KOORDINATOR</a:t>
            </a:r>
          </a:p>
          <a:p>
            <a:endParaRPr lang="da-DK" sz="1900" dirty="0"/>
          </a:p>
          <a:p>
            <a:r>
              <a:rPr lang="da-DK" sz="1900" dirty="0"/>
              <a:t>Når sagen er screenet, er der to veje at gå; at forløbsansvarlig er en selvhjælpskoordinator, eller en selvhjælpsterapeut. Hvad afgør hvem der bliver forløbsansvarlig?</a:t>
            </a:r>
          </a:p>
          <a:p>
            <a:endParaRPr lang="da-DK" sz="1900" dirty="0"/>
          </a:p>
          <a:p>
            <a:r>
              <a:rPr lang="da-DK" sz="1900" b="1" dirty="0"/>
              <a:t>Sagen går til en SHT når:</a:t>
            </a:r>
            <a:endParaRPr lang="da-DK" sz="1900" dirty="0"/>
          </a:p>
          <a:p>
            <a:r>
              <a:rPr lang="da-DK" sz="1900" dirty="0"/>
              <a:t>Der er behov for yderligere belysning af sagen og </a:t>
            </a:r>
            <a:r>
              <a:rPr lang="da-DK" sz="1900" b="1" dirty="0"/>
              <a:t>praktisk</a:t>
            </a:r>
            <a:r>
              <a:rPr lang="da-DK" sz="1900" dirty="0"/>
              <a:t> afprøvning, at forløbet skønnes at være af kortere varighed og når det drejer sig om få ydelser/indsatser. Ofte er selvhjælpsterapeuten den eneste inde over. </a:t>
            </a:r>
          </a:p>
          <a:p>
            <a:endParaRPr lang="da-DK" sz="1900" dirty="0"/>
          </a:p>
          <a:p>
            <a:r>
              <a:rPr lang="da-DK" sz="1900" dirty="0"/>
              <a:t>Når der er behov for hurtig indsats, hvor terapeuten kommer på før eller i stedet for hjemmeplejen. Det er vores erfaring, at det er lettere at gøre en borger selvhjulpen, når de ikke først er blevet vant til at få kompenserende hjælp.</a:t>
            </a:r>
          </a:p>
          <a:p>
            <a:endParaRPr lang="da-DK" sz="1900" dirty="0"/>
          </a:p>
          <a:p>
            <a:r>
              <a:rPr lang="da-DK" sz="1900" b="1" dirty="0"/>
              <a:t>Sagen går til SHK når</a:t>
            </a:r>
            <a:endParaRPr lang="da-DK" sz="1900" dirty="0"/>
          </a:p>
          <a:p>
            <a:r>
              <a:rPr lang="da-DK" sz="1900" dirty="0"/>
              <a:t>At der er behov for koordinering af flere indsatser og samarbejdspartnere – oftest en tværfaglig indsats med flere fagligheder. </a:t>
            </a:r>
          </a:p>
          <a:p>
            <a:endParaRPr lang="da-DK" sz="1900" b="1" dirty="0"/>
          </a:p>
          <a:p>
            <a:r>
              <a:rPr lang="da-DK" sz="1900" b="1" dirty="0"/>
              <a:t>2 formål m/belysning af sag</a:t>
            </a:r>
            <a:br>
              <a:rPr lang="da-DK" sz="1900" b="1" dirty="0"/>
            </a:br>
            <a:r>
              <a:rPr lang="da-DK" sz="1900" dirty="0"/>
              <a:t>Sagsoplysning i sådan en grad at der kan laves en faglig vurdering af det videre forløb.</a:t>
            </a:r>
            <a:br>
              <a:rPr lang="da-DK" sz="1900" dirty="0"/>
            </a:br>
            <a:r>
              <a:rPr lang="da-DK" sz="1900" dirty="0"/>
              <a:t>Fastsættelse af mål</a:t>
            </a:r>
          </a:p>
          <a:p>
            <a:endParaRPr lang="da-DK" sz="1900" dirty="0"/>
          </a:p>
          <a:p>
            <a:r>
              <a:rPr lang="da-DK" sz="1900" b="1" dirty="0"/>
              <a:t>HVORDAN</a:t>
            </a:r>
            <a:br>
              <a:rPr lang="da-DK" sz="1900" b="1" dirty="0"/>
            </a:br>
            <a:r>
              <a:rPr lang="da-DK" sz="1900" dirty="0"/>
              <a:t>Udfylde </a:t>
            </a:r>
            <a:r>
              <a:rPr lang="da-DK" sz="1900" b="1" dirty="0"/>
              <a:t>funktionsvurdering</a:t>
            </a:r>
            <a:r>
              <a:rPr lang="da-DK" sz="1900" dirty="0"/>
              <a:t> med fokus på ressourcer, gennem hjemmebesøg, observation/interview, indsamle oplysninger fra andre, historik i omsorgssystem osv. </a:t>
            </a:r>
            <a:br>
              <a:rPr lang="da-DK" sz="1900" dirty="0"/>
            </a:br>
            <a:r>
              <a:rPr lang="da-DK" sz="1900" dirty="0"/>
              <a:t>Inddrage borger i fastsættelse af mål</a:t>
            </a:r>
            <a:br>
              <a:rPr lang="da-DK" sz="1900" dirty="0"/>
            </a:br>
            <a:r>
              <a:rPr lang="da-DK" sz="1900" dirty="0"/>
              <a:t>Opstartsbrev m/mål, forløbsansvarlig, tidsramme</a:t>
            </a:r>
          </a:p>
          <a:p>
            <a:r>
              <a:rPr lang="da-DK" sz="1900" dirty="0"/>
              <a:t>ICF-FIGUREN er en illustration på vores funktionsvurdering, hvor den ansøgte ydelse er i centrum, og så afdækkes borgers hverdagsliv ved at spørge ind til de forskellige emner, og samler oplysninger i en helhed, og derudfra taler med borger om hvorfor de søger om hjælpen.</a:t>
            </a:r>
            <a:br>
              <a:rPr lang="da-DK" sz="1900" dirty="0"/>
            </a:br>
            <a:r>
              <a:rPr lang="da-DK" sz="1900" dirty="0"/>
              <a:t>Derfra bevæger snakken sig over i, hvad der skal til for at de genvinder evne til at klare sig selv, og derfra kommer man til at tale om mål. Og så formulerer vi målene sammen. Ofte så aftaler vi også hvilke samarbejdspartnere der vil indgå i forløbet for at nå målet. </a:t>
            </a:r>
          </a:p>
          <a:p>
            <a:r>
              <a:rPr lang="da-DK" sz="1900" dirty="0"/>
              <a:t>Samtalen samles i et </a:t>
            </a:r>
            <a:r>
              <a:rPr lang="da-DK" sz="1900" dirty="0" err="1"/>
              <a:t>opstartsbrev</a:t>
            </a:r>
            <a:r>
              <a:rPr lang="da-DK" sz="1900" dirty="0"/>
              <a:t>, hvor borger får opridset aftalerne på skrift.</a:t>
            </a:r>
          </a:p>
          <a:p>
            <a:endParaRPr lang="da-DK" dirty="0"/>
          </a:p>
        </p:txBody>
      </p:sp>
      <p:sp>
        <p:nvSpPr>
          <p:cNvPr id="4" name="Pladsholder til slidenummer 3"/>
          <p:cNvSpPr>
            <a:spLocks noGrp="1"/>
          </p:cNvSpPr>
          <p:nvPr>
            <p:ph type="sldNum" sz="quarter" idx="10"/>
          </p:nvPr>
        </p:nvSpPr>
        <p:spPr/>
        <p:txBody>
          <a:bodyPr/>
          <a:lstStyle/>
          <a:p>
            <a:fld id="{C030566F-5CEA-468A-869C-D4CB0035BBC8}" type="slidenum">
              <a:rPr lang="da-DK" smtClean="0"/>
              <a:t>49</a:t>
            </a:fld>
            <a:endParaRPr lang="da-DK"/>
          </a:p>
        </p:txBody>
      </p:sp>
    </p:spTree>
    <p:extLst>
      <p:ext uri="{BB962C8B-B14F-4D97-AF65-F5344CB8AC3E}">
        <p14:creationId xmlns:p14="http://schemas.microsoft.com/office/powerpoint/2010/main" val="1791386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5</a:t>
            </a:fld>
            <a:endParaRPr lang="da-DK"/>
          </a:p>
        </p:txBody>
      </p:sp>
    </p:spTree>
    <p:extLst>
      <p:ext uri="{BB962C8B-B14F-4D97-AF65-F5344CB8AC3E}">
        <p14:creationId xmlns:p14="http://schemas.microsoft.com/office/powerpoint/2010/main" val="18762229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233488" y="358775"/>
            <a:ext cx="4197350" cy="3148013"/>
          </a:xfrm>
        </p:spPr>
      </p:sp>
      <p:sp>
        <p:nvSpPr>
          <p:cNvPr id="3" name="Pladsholder til noter 2"/>
          <p:cNvSpPr>
            <a:spLocks noGrp="1"/>
          </p:cNvSpPr>
          <p:nvPr>
            <p:ph type="body" idx="1"/>
          </p:nvPr>
        </p:nvSpPr>
        <p:spPr>
          <a:xfrm>
            <a:off x="679462" y="3817031"/>
            <a:ext cx="5620669" cy="5352136"/>
          </a:xfrm>
        </p:spPr>
        <p:txBody>
          <a:bodyPr>
            <a:normAutofit fontScale="70000" lnSpcReduction="20000"/>
          </a:bodyPr>
          <a:lstStyle/>
          <a:p>
            <a:r>
              <a:rPr lang="da-DK" sz="1700" b="1" dirty="0"/>
              <a:t>BELYSNING SELVHJÆLPSTERAPEUT</a:t>
            </a:r>
          </a:p>
          <a:p>
            <a:endParaRPr lang="da-DK" sz="1700" dirty="0"/>
          </a:p>
          <a:p>
            <a:r>
              <a:rPr lang="da-DK" sz="1700" dirty="0"/>
              <a:t>Nu ser vi så på hvordan </a:t>
            </a:r>
            <a:r>
              <a:rPr lang="da-DK" sz="1700" b="1" dirty="0"/>
              <a:t>belysning</a:t>
            </a:r>
            <a:r>
              <a:rPr lang="da-DK" sz="1700" dirty="0"/>
              <a:t> foregår, når den foretages af en selvhjælpsterapeut.</a:t>
            </a:r>
          </a:p>
          <a:p>
            <a:endParaRPr lang="da-DK" sz="1700" b="1" dirty="0"/>
          </a:p>
          <a:p>
            <a:r>
              <a:rPr lang="da-DK" sz="1700" b="1" dirty="0"/>
              <a:t>Formål: </a:t>
            </a:r>
            <a:r>
              <a:rPr lang="da-DK" sz="1700" dirty="0"/>
              <a:t>Sagsoplysning i sådan en grad, at der kan laves en faglig vurdering af det videre forløb</a:t>
            </a:r>
          </a:p>
          <a:p>
            <a:endParaRPr lang="da-DK" sz="1700" b="1" dirty="0"/>
          </a:p>
          <a:p>
            <a:r>
              <a:rPr lang="da-DK" sz="1700" b="1" dirty="0"/>
              <a:t>HVORDAN</a:t>
            </a:r>
            <a:br>
              <a:rPr lang="da-DK" sz="1700" dirty="0"/>
            </a:br>
            <a:r>
              <a:rPr lang="da-DK" sz="1700" dirty="0"/>
              <a:t>Dér hvor </a:t>
            </a:r>
            <a:r>
              <a:rPr lang="da-DK" sz="1700" b="1" dirty="0"/>
              <a:t>selvhjælpsterapeuten</a:t>
            </a:r>
            <a:r>
              <a:rPr lang="da-DK" sz="1700" dirty="0"/>
              <a:t> adskiller sig fra selvhjælpskoordinator, er det ved at vi også laver </a:t>
            </a:r>
            <a:r>
              <a:rPr lang="da-DK" sz="1700" b="1" dirty="0"/>
              <a:t>afprøvning</a:t>
            </a:r>
            <a:r>
              <a:rPr lang="da-DK" sz="1700" dirty="0"/>
              <a:t> og </a:t>
            </a:r>
            <a:r>
              <a:rPr lang="da-DK" sz="1700" b="1" dirty="0"/>
              <a:t>aktivitetsanalyse</a:t>
            </a:r>
            <a:r>
              <a:rPr lang="da-DK" sz="1700" dirty="0"/>
              <a:t>.</a:t>
            </a:r>
            <a:br>
              <a:rPr lang="da-DK" sz="1700" dirty="0"/>
            </a:br>
            <a:endParaRPr lang="da-DK" sz="1700" dirty="0"/>
          </a:p>
          <a:p>
            <a:r>
              <a:rPr lang="da-DK" sz="1700" dirty="0"/>
              <a:t>Udfylde </a:t>
            </a:r>
            <a:r>
              <a:rPr lang="da-DK" sz="1700" b="1" dirty="0"/>
              <a:t>funktionsvurdering</a:t>
            </a:r>
            <a:r>
              <a:rPr lang="da-DK" sz="1700" dirty="0"/>
              <a:t> med fokus på ressourcer, gennem </a:t>
            </a:r>
            <a:r>
              <a:rPr lang="da-DK" sz="1700" b="1" i="1" dirty="0"/>
              <a:t>observation</a:t>
            </a:r>
            <a:r>
              <a:rPr lang="da-DK" sz="1700" dirty="0"/>
              <a:t> på hjemmebesøg, </a:t>
            </a:r>
            <a:r>
              <a:rPr lang="da-DK" sz="1700" b="1" i="1" dirty="0"/>
              <a:t>afprøvning</a:t>
            </a:r>
            <a:r>
              <a:rPr lang="da-DK" sz="1700" dirty="0"/>
              <a:t> i den ansøgte aktivitet med henblik på </a:t>
            </a:r>
            <a:r>
              <a:rPr lang="da-DK" sz="1700" b="1" i="1" dirty="0"/>
              <a:t>aktivitetsanalyse</a:t>
            </a:r>
            <a:r>
              <a:rPr lang="da-DK" sz="1700" dirty="0"/>
              <a:t>. </a:t>
            </a:r>
          </a:p>
          <a:p>
            <a:endParaRPr lang="da-DK" sz="1700" dirty="0"/>
          </a:p>
          <a:p>
            <a:r>
              <a:rPr lang="da-DK" sz="1700" b="1" u="sng" dirty="0"/>
              <a:t>Observationen</a:t>
            </a:r>
            <a:r>
              <a:rPr lang="da-DK" sz="1700" dirty="0"/>
              <a:t> starter </a:t>
            </a:r>
            <a:r>
              <a:rPr lang="da-DK" sz="1700" i="1" dirty="0"/>
              <a:t>før</a:t>
            </a:r>
            <a:r>
              <a:rPr lang="da-DK" sz="1700" dirty="0"/>
              <a:t> borger åbner døren – forhold udenfor/haven – derefter på borger; hvordan går borger, hvordan rejser og sætter han sig osv. Beder gerne borger vise rundt i eget hjem, for at få en praktisk fornemmelse af deres mobilitet. Italesætter observationerne overfor borger. Vi burger meget at undre os; når du kan sådan, hvordan kan det så være at du ikke kan sådan?</a:t>
            </a:r>
          </a:p>
          <a:p>
            <a:endParaRPr lang="da-DK" sz="1700" dirty="0"/>
          </a:p>
          <a:p>
            <a:r>
              <a:rPr lang="da-DK" sz="1700" dirty="0"/>
              <a:t>Når vi laver </a:t>
            </a:r>
            <a:r>
              <a:rPr lang="da-DK" sz="1700" b="1" u="sng" dirty="0"/>
              <a:t>afprøvning</a:t>
            </a:r>
            <a:r>
              <a:rPr lang="da-DK" sz="1700" dirty="0"/>
              <a:t> i den ansøgte ydelse, så er det for at belyse helt præcis hvor i aktiviteten problemet er, for derved bedre at kunne løse problemet. Samtidig kan en afprøvning også bruges til at sætte fokus på de ressourcer borger har, og sammen med borger sætte disse i spil og italesætte forslag til alternative løsninger, og evt. afprøve disse. (indsamle oplysninger fra andre, historik i omsorgssystem osv. )</a:t>
            </a:r>
            <a:br>
              <a:rPr lang="da-DK" sz="1700" dirty="0"/>
            </a:br>
            <a:endParaRPr lang="da-DK" sz="1700" dirty="0"/>
          </a:p>
          <a:p>
            <a:r>
              <a:rPr lang="da-DK" sz="1700" dirty="0"/>
              <a:t>Inddrage borger i fastsættelse af mål - Opstartsbrev m/mål, forløbsansvarlig, tidsramme.</a:t>
            </a:r>
          </a:p>
          <a:p>
            <a:endParaRPr lang="da-DK" sz="1700" dirty="0"/>
          </a:p>
          <a:p>
            <a:r>
              <a:rPr lang="da-DK" sz="1700" dirty="0"/>
              <a:t>Ergoterapeuter er uddannet til at analysere og graduere en aktivitet. Vi er skolet til at lave helhedsvurderinger og se på samspillet mellem fysisk, psykisk og social funktionsevne. Ergoterapi har fokus på hvordan borgers funktionsevne påvirkes af forskellige faktorer – hvilket er fint illustreret på ICF-figuren. </a:t>
            </a:r>
          </a:p>
          <a:p>
            <a:endParaRPr lang="da-DK" sz="1400" dirty="0"/>
          </a:p>
          <a:p>
            <a:endParaRPr lang="da-DK" dirty="0"/>
          </a:p>
        </p:txBody>
      </p:sp>
      <p:sp>
        <p:nvSpPr>
          <p:cNvPr id="4" name="Pladsholder til slidenummer 3"/>
          <p:cNvSpPr>
            <a:spLocks noGrp="1"/>
          </p:cNvSpPr>
          <p:nvPr>
            <p:ph type="sldNum" sz="quarter" idx="10"/>
          </p:nvPr>
        </p:nvSpPr>
        <p:spPr/>
        <p:txBody>
          <a:bodyPr/>
          <a:lstStyle/>
          <a:p>
            <a:fld id="{C030566F-5CEA-468A-869C-D4CB0035BBC8}" type="slidenum">
              <a:rPr lang="da-DK" smtClean="0"/>
              <a:t>50</a:t>
            </a:fld>
            <a:endParaRPr lang="da-DK"/>
          </a:p>
        </p:txBody>
      </p:sp>
    </p:spTree>
    <p:extLst>
      <p:ext uri="{BB962C8B-B14F-4D97-AF65-F5344CB8AC3E}">
        <p14:creationId xmlns:p14="http://schemas.microsoft.com/office/powerpoint/2010/main" val="12771613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600" dirty="0"/>
              <a:t>Vi </a:t>
            </a:r>
            <a:r>
              <a:rPr lang="da-DK" sz="1600" b="1" dirty="0"/>
              <a:t>ændrede i sammensætningen i medarbejdergruppen</a:t>
            </a:r>
            <a:r>
              <a:rPr lang="da-DK" sz="1600" dirty="0"/>
              <a:t>, og det har gjort at vi har mulighed for at arbejde på en anden måde, og netop dykke ned i analyse og screeningsarbejdet, afprøvning mv. </a:t>
            </a:r>
          </a:p>
          <a:p>
            <a:r>
              <a:rPr lang="da-DK" sz="1600" dirty="0"/>
              <a:t>Vi har flere greb/muligheder og redskaber i forhold til at arbejde med den enkle borger</a:t>
            </a: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B3209-D8FC-49A8-BDF3-A82B91B6645E}"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5025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600" dirty="0"/>
              <a:t>Opstartsbrevet i forhold til </a:t>
            </a:r>
            <a:r>
              <a:rPr lang="da-DK" sz="1600" u="sng" dirty="0"/>
              <a:t>tydelighed</a:t>
            </a:r>
            <a:r>
              <a:rPr lang="da-DK" sz="1600" dirty="0"/>
              <a:t> omkring </a:t>
            </a:r>
          </a:p>
          <a:p>
            <a:endParaRPr lang="da-DK" sz="1600" dirty="0"/>
          </a:p>
          <a:p>
            <a:pPr marL="285750" indent="-285750">
              <a:buFont typeface="Arial" panose="020B0604020202020204" pitchFamily="34" charset="0"/>
              <a:buChar char="•"/>
            </a:pPr>
            <a:r>
              <a:rPr lang="da-DK" sz="1600" dirty="0"/>
              <a:t>Mål og indhold: hvad kommer til at ske og med hvem</a:t>
            </a:r>
          </a:p>
          <a:p>
            <a:pPr marL="285750" indent="-285750">
              <a:buFont typeface="Arial" panose="020B0604020202020204" pitchFamily="34" charset="0"/>
              <a:buChar char="•"/>
            </a:pPr>
            <a:r>
              <a:rPr lang="da-DK" sz="1600" dirty="0" err="1"/>
              <a:t>Aat</a:t>
            </a:r>
            <a:r>
              <a:rPr lang="da-DK" sz="1600" dirty="0"/>
              <a:t> den tjeneste som borger tildeles, som udgangspunkt er midlertidig og skal slutte igen.</a:t>
            </a:r>
          </a:p>
          <a:p>
            <a:pPr marL="285750" indent="-285750">
              <a:buFont typeface="Arial" panose="020B0604020202020204" pitchFamily="34" charset="0"/>
              <a:buChar char="•"/>
            </a:pPr>
            <a:r>
              <a:rPr lang="da-DK" sz="1600" dirty="0"/>
              <a:t>At tildelt tjeneste løbende kan ned (eller op) justeres efter behov. </a:t>
            </a:r>
          </a:p>
          <a:p>
            <a:pPr marL="285750" indent="-285750">
              <a:buFont typeface="Arial" panose="020B0604020202020204" pitchFamily="34" charset="0"/>
              <a:buChar char="•"/>
            </a:pPr>
            <a:r>
              <a:rPr lang="da-DK" sz="1600" dirty="0"/>
              <a:t>Formålet er at have så høj hastighed som muligt i nedjusteringen af tjenester, så borger ikke vænner sig til at have hjælpen</a:t>
            </a:r>
          </a:p>
          <a:p>
            <a:pPr marL="285750" indent="-285750">
              <a:buFont typeface="Arial" panose="020B0604020202020204" pitchFamily="34" charset="0"/>
              <a:buChar char="•"/>
            </a:pPr>
            <a:r>
              <a:rPr lang="da-DK" sz="1600" dirty="0"/>
              <a:t>At borger først til slut får et endeligt vedtag (afgørelse)</a:t>
            </a:r>
          </a:p>
        </p:txBody>
      </p:sp>
      <p:sp>
        <p:nvSpPr>
          <p:cNvPr id="4" name="Pladsholder til slidenummer 3"/>
          <p:cNvSpPr>
            <a:spLocks noGrp="1"/>
          </p:cNvSpPr>
          <p:nvPr>
            <p:ph type="sldNum" sz="quarter" idx="10"/>
          </p:nvPr>
        </p:nvSpPr>
        <p:spPr/>
        <p:txBody>
          <a:bodyPr/>
          <a:lstStyle/>
          <a:p>
            <a:fld id="{567B3209-D8FC-49A8-BDF3-A82B91B6645E}" type="slidenum">
              <a:rPr lang="da-DK" smtClean="0"/>
              <a:pPr/>
              <a:t>52</a:t>
            </a:fld>
            <a:endParaRPr lang="da-DK"/>
          </a:p>
        </p:txBody>
      </p:sp>
    </p:spTree>
    <p:extLst>
      <p:ext uri="{BB962C8B-B14F-4D97-AF65-F5344CB8AC3E}">
        <p14:creationId xmlns:p14="http://schemas.microsoft.com/office/powerpoint/2010/main" val="13319054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311275" y="384175"/>
            <a:ext cx="4175125" cy="3130550"/>
          </a:xfrm>
        </p:spPr>
      </p:sp>
      <p:sp>
        <p:nvSpPr>
          <p:cNvPr id="3" name="Pladsholder til noter 2"/>
          <p:cNvSpPr>
            <a:spLocks noGrp="1"/>
          </p:cNvSpPr>
          <p:nvPr>
            <p:ph type="body" idx="1"/>
          </p:nvPr>
        </p:nvSpPr>
        <p:spPr>
          <a:xfrm>
            <a:off x="679462" y="3892532"/>
            <a:ext cx="5671003" cy="5402470"/>
          </a:xfrm>
        </p:spPr>
        <p:txBody>
          <a:bodyPr>
            <a:normAutofit/>
          </a:bodyPr>
          <a:lstStyle/>
          <a:p>
            <a:r>
              <a:rPr lang="da-DK" sz="1400" b="1" dirty="0"/>
              <a:t>FORLØB v/Koordinator</a:t>
            </a:r>
          </a:p>
          <a:p>
            <a:endParaRPr lang="da-DK" sz="1400" dirty="0"/>
          </a:p>
          <a:p>
            <a:r>
              <a:rPr lang="da-DK" sz="1400" dirty="0"/>
              <a:t>Som tidligere nævnt, er der flere forskellige muligheder/veje at gå, men vi har valgt at sætte fokus på hhv. et forløb med selvhjælpskoordinator forløb, og derefter på et forløb med selvhjælpsterapeut</a:t>
            </a:r>
          </a:p>
          <a:p>
            <a:endParaRPr lang="da-DK" sz="1400" b="1" dirty="0"/>
          </a:p>
          <a:p>
            <a:r>
              <a:rPr lang="da-DK" sz="1400" b="1" dirty="0"/>
              <a:t>Formål </a:t>
            </a:r>
            <a:br>
              <a:rPr lang="da-DK" sz="1400" b="1" dirty="0"/>
            </a:br>
            <a:r>
              <a:rPr lang="da-DK" sz="1400" dirty="0"/>
              <a:t>At igangsætte en indsats som understøttet det/de mål som er sat</a:t>
            </a:r>
          </a:p>
          <a:p>
            <a:endParaRPr lang="da-DK" sz="1400" dirty="0"/>
          </a:p>
          <a:p>
            <a:r>
              <a:rPr lang="da-DK" sz="1400" b="1" dirty="0"/>
              <a:t>Hvordan</a:t>
            </a:r>
            <a:br>
              <a:rPr lang="da-DK" sz="1400" b="1" dirty="0"/>
            </a:br>
            <a:r>
              <a:rPr lang="da-DK" sz="1400" dirty="0"/>
              <a:t>”At igangsætte og koordinere et helhedsorienteret tværfagligt forløb med rette indsats og rette samarbejdspartnere på rette tid” – det gør vi ved at tage udgangspunkt i målene; fx hvem kan træne, hvem kan give hjælpemidler, hvem kan vejlede i medicin, osv. </a:t>
            </a:r>
            <a:br>
              <a:rPr lang="da-DK" sz="1400" dirty="0"/>
            </a:br>
            <a:r>
              <a:rPr lang="da-DK" sz="1400" dirty="0"/>
              <a:t>Vi har mange muligheder: vi har en stor pallette af valgmuligheder - sætter andre i gang og er tovholder/flyveleder. Koordinator skal have det store overblik, og vide hvem der skal på hvornår.</a:t>
            </a:r>
            <a:br>
              <a:rPr lang="da-DK" sz="1400" dirty="0"/>
            </a:br>
            <a:r>
              <a:rPr lang="da-DK" sz="1400" dirty="0"/>
              <a:t>Opfølgning – tilpasning af mål, indsats – løbende dialog, evt. møder</a:t>
            </a:r>
            <a:br>
              <a:rPr lang="da-DK" sz="1400" dirty="0"/>
            </a:br>
            <a:r>
              <a:rPr lang="da-DK" sz="1400" dirty="0"/>
              <a:t>Dokumentation i omsorgssystem, hvor det forventes at alle der har adgang til systemet de orienterer sig</a:t>
            </a:r>
          </a:p>
          <a:p>
            <a:endParaRPr lang="da-DK" sz="1400" dirty="0"/>
          </a:p>
          <a:p>
            <a:r>
              <a:rPr lang="da-DK" sz="1400" dirty="0"/>
              <a:t>FIGUR: borger og mål er i centrum, og antallet af indsatser varierer. Giv eksempler på indsatser: besøgsven, frivillige, inkontinenssygeplejerske, fysioterapeut, hjemmeplejen, CASE</a:t>
            </a:r>
          </a:p>
          <a:p>
            <a:endParaRPr lang="da-DK" dirty="0"/>
          </a:p>
        </p:txBody>
      </p:sp>
      <p:sp>
        <p:nvSpPr>
          <p:cNvPr id="4" name="Pladsholder til slidenummer 3"/>
          <p:cNvSpPr>
            <a:spLocks noGrp="1"/>
          </p:cNvSpPr>
          <p:nvPr>
            <p:ph type="sldNum" sz="quarter" idx="10"/>
          </p:nvPr>
        </p:nvSpPr>
        <p:spPr/>
        <p:txBody>
          <a:bodyPr/>
          <a:lstStyle/>
          <a:p>
            <a:fld id="{C030566F-5CEA-468A-869C-D4CB0035BBC8}" type="slidenum">
              <a:rPr lang="da-DK" smtClean="0"/>
              <a:t>53</a:t>
            </a:fld>
            <a:endParaRPr lang="da-DK"/>
          </a:p>
        </p:txBody>
      </p:sp>
    </p:spTree>
    <p:extLst>
      <p:ext uri="{BB962C8B-B14F-4D97-AF65-F5344CB8AC3E}">
        <p14:creationId xmlns:p14="http://schemas.microsoft.com/office/powerpoint/2010/main" val="36479796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389063" y="458788"/>
            <a:ext cx="3749675" cy="2813050"/>
          </a:xfrm>
        </p:spPr>
      </p:sp>
      <p:sp>
        <p:nvSpPr>
          <p:cNvPr id="3" name="Pladsholder til noter 2"/>
          <p:cNvSpPr>
            <a:spLocks noGrp="1"/>
          </p:cNvSpPr>
          <p:nvPr>
            <p:ph type="body" idx="1"/>
          </p:nvPr>
        </p:nvSpPr>
        <p:spPr>
          <a:xfrm>
            <a:off x="679463" y="3699584"/>
            <a:ext cx="5712948" cy="5662529"/>
          </a:xfrm>
        </p:spPr>
        <p:txBody>
          <a:bodyPr>
            <a:normAutofit fontScale="92500" lnSpcReduction="10000"/>
          </a:bodyPr>
          <a:lstStyle/>
          <a:p>
            <a:r>
              <a:rPr lang="da-DK" sz="1400" b="1" dirty="0"/>
              <a:t>FORLØB SELVHJÆLPSTERAPEUT</a:t>
            </a:r>
          </a:p>
          <a:p>
            <a:endParaRPr lang="da-DK" b="1" dirty="0"/>
          </a:p>
          <a:p>
            <a:r>
              <a:rPr lang="da-DK" sz="1500" b="1" dirty="0"/>
              <a:t>Formålet med et forløb med selvhjælpsterapeut er</a:t>
            </a:r>
            <a:br>
              <a:rPr lang="da-DK" sz="1500" b="1" dirty="0"/>
            </a:br>
            <a:r>
              <a:rPr lang="da-DK" sz="1500" dirty="0"/>
              <a:t>At igangsætte en indsats, som understøttet det/de mål som er sat, med udgangspunkt i den ansøgte hjælp</a:t>
            </a:r>
          </a:p>
          <a:p>
            <a:endParaRPr lang="da-DK" sz="1500" b="1" dirty="0"/>
          </a:p>
          <a:p>
            <a:r>
              <a:rPr lang="da-DK" sz="1500" b="1" dirty="0"/>
              <a:t>Hvordan</a:t>
            </a:r>
            <a:endParaRPr lang="da-DK" sz="1500" dirty="0"/>
          </a:p>
          <a:p>
            <a:r>
              <a:rPr lang="da-DK" sz="1500" dirty="0"/>
              <a:t>Når vi taler om hvordan, så er der </a:t>
            </a:r>
            <a:r>
              <a:rPr lang="da-DK" sz="1500" u="sng" dirty="0"/>
              <a:t>i praksis </a:t>
            </a:r>
            <a:r>
              <a:rPr lang="da-DK" sz="1500" dirty="0"/>
              <a:t>ofte ikke en særlig </a:t>
            </a:r>
            <a:r>
              <a:rPr lang="da-DK" sz="1500" dirty="0" err="1"/>
              <a:t>tydlige</a:t>
            </a:r>
            <a:r>
              <a:rPr lang="da-DK" sz="1500" dirty="0"/>
              <a:t> overgang mellem belysningsfasen og forløbsfasen – nogle gange har vi gang i begge faser på én gang.</a:t>
            </a:r>
          </a:p>
          <a:p>
            <a:r>
              <a:rPr lang="da-DK" sz="1500" dirty="0"/>
              <a:t>Med udgangspunkt i funktionsvurderingen, og vores </a:t>
            </a:r>
            <a:r>
              <a:rPr lang="da-DK" sz="1500" i="1" dirty="0"/>
              <a:t>observation</a:t>
            </a:r>
            <a:r>
              <a:rPr lang="da-DK" sz="1500" dirty="0"/>
              <a:t>, </a:t>
            </a:r>
            <a:r>
              <a:rPr lang="da-DK" sz="1500" i="1" dirty="0"/>
              <a:t>afprøvning</a:t>
            </a:r>
            <a:r>
              <a:rPr lang="da-DK" sz="1500" dirty="0"/>
              <a:t> og </a:t>
            </a:r>
            <a:r>
              <a:rPr lang="da-DK" sz="1500" i="1" dirty="0"/>
              <a:t>aktivitetsanalyse,</a:t>
            </a:r>
            <a:r>
              <a:rPr lang="da-DK" sz="1500" dirty="0"/>
              <a:t> ser vi sammen med borger ind på </a:t>
            </a:r>
            <a:r>
              <a:rPr lang="da-DK" sz="1500" b="1" dirty="0"/>
              <a:t>alternative praktiske løsninger</a:t>
            </a:r>
            <a:r>
              <a:rPr lang="da-DK" sz="1500" dirty="0"/>
              <a:t>.</a:t>
            </a:r>
          </a:p>
          <a:p>
            <a:r>
              <a:rPr lang="da-DK" sz="1500" dirty="0"/>
              <a:t>Graduering og ændret tilrettelæggelse af aktiviteten </a:t>
            </a:r>
            <a:r>
              <a:rPr lang="da-DK" sz="1500" dirty="0">
                <a:solidFill>
                  <a:srgbClr val="0070C0"/>
                </a:solidFill>
              </a:rPr>
              <a:t>Eksempel!</a:t>
            </a:r>
            <a:r>
              <a:rPr lang="da-DK" sz="1500" dirty="0"/>
              <a:t>, og afprøver det i praksis – fokus på ressourcer, gennem at vi sammenholder ressourcer i andre situationer med den aktuelle, </a:t>
            </a:r>
            <a:r>
              <a:rPr lang="da-DK" sz="1500" dirty="0">
                <a:solidFill>
                  <a:srgbClr val="0070C0"/>
                </a:solidFill>
              </a:rPr>
              <a:t>EKSEMPEL</a:t>
            </a:r>
          </a:p>
          <a:p>
            <a:r>
              <a:rPr lang="da-DK" sz="1500" dirty="0"/>
              <a:t>Vi afprøver om Hjælpemidler, eller fx ændring af omgivelser kan kompensere for en nedsat funktionsevne. </a:t>
            </a:r>
            <a:r>
              <a:rPr lang="da-DK" sz="1500" dirty="0">
                <a:solidFill>
                  <a:srgbClr val="0070C0"/>
                </a:solidFill>
              </a:rPr>
              <a:t>Eksempel.</a:t>
            </a:r>
          </a:p>
          <a:p>
            <a:r>
              <a:rPr lang="da-DK" sz="1500" dirty="0"/>
              <a:t>Støtte og vejlede i hjælp til selvhjælp – sætter fokus på borgers mestringsevne og handlekompetencer. Det kan være svært for ældre at ændre vaner, men så øver/træner vi det, hvis det er nødvendigt.</a:t>
            </a:r>
          </a:p>
          <a:p>
            <a:endParaRPr lang="da-DK" sz="1500" dirty="0"/>
          </a:p>
          <a:p>
            <a:r>
              <a:rPr lang="da-DK" sz="1500" dirty="0"/>
              <a:t>Forebyggelse/efterbyggelse – stille det lange lys på – helhedsorienteret tilgang. </a:t>
            </a:r>
            <a:br>
              <a:rPr lang="da-DK" sz="1500" dirty="0"/>
            </a:br>
            <a:r>
              <a:rPr lang="da-DK" sz="1500" dirty="0"/>
              <a:t>Vi spørger gerne borger, hvor de ser sig selv om fx 5 år, hvis vi ikke gør noget – forsøger at dreje deres fokus på hvilke konsekvenser det har, hvis ikke deres aktuelle livsbane ændres. Det er med til at ændre borgers perspektiv og motivation for at ændre på det, som der måtte være behov at ændre på.</a:t>
            </a:r>
          </a:p>
          <a:p>
            <a:r>
              <a:rPr lang="da-DK" sz="1500" dirty="0"/>
              <a:t>Inddrage andre relevante indsatser</a:t>
            </a:r>
          </a:p>
          <a:p>
            <a:endParaRPr lang="da-DK" dirty="0"/>
          </a:p>
        </p:txBody>
      </p:sp>
      <p:sp>
        <p:nvSpPr>
          <p:cNvPr id="4" name="Pladsholder til slidenummer 3"/>
          <p:cNvSpPr>
            <a:spLocks noGrp="1"/>
          </p:cNvSpPr>
          <p:nvPr>
            <p:ph type="sldNum" sz="quarter" idx="10"/>
          </p:nvPr>
        </p:nvSpPr>
        <p:spPr/>
        <p:txBody>
          <a:bodyPr/>
          <a:lstStyle/>
          <a:p>
            <a:fld id="{C030566F-5CEA-468A-869C-D4CB0035BBC8}" type="slidenum">
              <a:rPr lang="da-DK" smtClean="0"/>
              <a:t>54</a:t>
            </a:fld>
            <a:endParaRPr lang="da-DK"/>
          </a:p>
        </p:txBody>
      </p:sp>
    </p:spTree>
    <p:extLst>
      <p:ext uri="{BB962C8B-B14F-4D97-AF65-F5344CB8AC3E}">
        <p14:creationId xmlns:p14="http://schemas.microsoft.com/office/powerpoint/2010/main" val="20261362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22400" y="744538"/>
            <a:ext cx="3952875" cy="2963862"/>
          </a:xfrm>
        </p:spPr>
      </p:sp>
      <p:sp>
        <p:nvSpPr>
          <p:cNvPr id="3" name="Pladsholder til noter 2"/>
          <p:cNvSpPr>
            <a:spLocks noGrp="1"/>
          </p:cNvSpPr>
          <p:nvPr>
            <p:ph type="body" idx="1"/>
          </p:nvPr>
        </p:nvSpPr>
        <p:spPr>
          <a:xfrm>
            <a:off x="350729" y="4171167"/>
            <a:ext cx="6225435" cy="5523978"/>
          </a:xfrm>
        </p:spPr>
        <p:txBody>
          <a:bodyPr>
            <a:normAutofit/>
          </a:bodyPr>
          <a:lstStyle/>
          <a:p>
            <a:r>
              <a:rPr lang="da-DK" dirty="0"/>
              <a:t> </a:t>
            </a:r>
          </a:p>
          <a:p>
            <a:pPr lvl="0"/>
            <a:r>
              <a:rPr lang="da-DK" sz="1400" dirty="0"/>
              <a:t>Myndighedsrollen – bevidsthed om at træffe den rette afgørelse på baggrund af en faglig vurdering, ud fra funktionsvurderingen, borgers ressourcer mv, , også selvom borger ikke nødvendigvis er enig. </a:t>
            </a:r>
          </a:p>
          <a:p>
            <a:pPr lvl="0"/>
            <a:endParaRPr lang="da-DK" sz="1400" dirty="0"/>
          </a:p>
          <a:p>
            <a:pPr lvl="0"/>
            <a:r>
              <a:rPr lang="da-DK" sz="1400" dirty="0"/>
              <a:t>Fordelen er kort vej mellem vurdering og afgørelsen/vedtaget – der er ikke mellemled (andre afdelinger) som skal fortolke vores vurdering.   </a:t>
            </a:r>
          </a:p>
          <a:p>
            <a:pPr lvl="0"/>
            <a:endParaRPr lang="da-DK" sz="1400" dirty="0"/>
          </a:p>
          <a:p>
            <a:pPr lvl="0"/>
            <a:r>
              <a:rPr lang="da-DK" sz="1400" dirty="0"/>
              <a:t>Vi bruger skabeloner til at skrive vedtag – sikre ensartethed og faglighed</a:t>
            </a:r>
          </a:p>
          <a:p>
            <a:pPr lvl="0"/>
            <a:endParaRPr lang="da-DK" sz="1400" dirty="0"/>
          </a:p>
          <a:p>
            <a:pPr lvl="0"/>
            <a:r>
              <a:rPr lang="da-DK" sz="1400" dirty="0"/>
              <a:t>Fokus på kvalitet og indhold i arbejdet med at skrive vedtag </a:t>
            </a:r>
          </a:p>
          <a:p>
            <a:pPr lvl="0"/>
            <a:endParaRPr lang="da-DK" sz="1400" dirty="0"/>
          </a:p>
          <a:p>
            <a:pPr lvl="0"/>
            <a:r>
              <a:rPr lang="da-DK" sz="1400" dirty="0"/>
              <a:t>Ankestyrelsens afgørelser indarbejdes løbende når vi får afgørelser på indsendte klager, så har vi stort fokus på at inddrage den feedback der ligger deri, i den fremtidige sagsbehandling og afgørelses-skrivning. </a:t>
            </a:r>
          </a:p>
          <a:p>
            <a:pPr lvl="0"/>
            <a:endParaRPr lang="da-DK" sz="1400" dirty="0"/>
          </a:p>
          <a:p>
            <a:pPr lvl="0"/>
            <a:r>
              <a:rPr lang="da-DK" sz="1400" dirty="0"/>
              <a:t>Vi ser det ikke som et nederlag at få en klage, eller få tilbagevist en sag fra Ankestyrelsen – tværtom – vi ser det som en mulighed for udvikling og at blive endnu bedre. </a:t>
            </a:r>
          </a:p>
          <a:p>
            <a:endParaRPr lang="da-DK" sz="1400" dirty="0"/>
          </a:p>
          <a:p>
            <a:r>
              <a:rPr lang="da-DK" sz="1400" dirty="0">
                <a:solidFill>
                  <a:srgbClr val="0070C0"/>
                </a:solidFill>
              </a:rPr>
              <a:t>Eksempel på afgørelser fra ankestyrelsen</a:t>
            </a:r>
            <a:r>
              <a:rPr lang="da-DK" sz="1400" dirty="0"/>
              <a:t>: </a:t>
            </a:r>
          </a:p>
          <a:p>
            <a:r>
              <a:rPr lang="da-DK" sz="1400" dirty="0"/>
              <a:t>nødkald – vi må gerne bede borger anskaffe sig en ældrevenlig mobiltelefon</a:t>
            </a:r>
          </a:p>
          <a:p>
            <a:r>
              <a:rPr lang="da-DK" sz="1400" dirty="0"/>
              <a:t>Vi må gerne bede borger om at købe en velegnet/moderne støvsuger</a:t>
            </a:r>
          </a:p>
          <a:p>
            <a:r>
              <a:rPr lang="da-DK" dirty="0"/>
              <a:t> </a:t>
            </a:r>
          </a:p>
          <a:p>
            <a:endParaRPr lang="da-DK" dirty="0"/>
          </a:p>
        </p:txBody>
      </p:sp>
      <p:sp>
        <p:nvSpPr>
          <p:cNvPr id="4" name="Pladsholder til slidenummer 3"/>
          <p:cNvSpPr>
            <a:spLocks noGrp="1"/>
          </p:cNvSpPr>
          <p:nvPr>
            <p:ph type="sldNum" sz="quarter" idx="10"/>
          </p:nvPr>
        </p:nvSpPr>
        <p:spPr/>
        <p:txBody>
          <a:bodyPr/>
          <a:lstStyle/>
          <a:p>
            <a:fld id="{C030566F-5CEA-468A-869C-D4CB0035BBC8}" type="slidenum">
              <a:rPr lang="da-DK" smtClean="0"/>
              <a:t>55</a:t>
            </a:fld>
            <a:endParaRPr lang="da-DK"/>
          </a:p>
        </p:txBody>
      </p:sp>
    </p:spTree>
    <p:extLst>
      <p:ext uri="{BB962C8B-B14F-4D97-AF65-F5344CB8AC3E}">
        <p14:creationId xmlns:p14="http://schemas.microsoft.com/office/powerpoint/2010/main" val="20166408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567B3209-D8FC-49A8-BDF3-A82B91B6645E}" type="slidenum">
              <a:rPr lang="da-DK" smtClean="0"/>
              <a:pPr/>
              <a:t>56</a:t>
            </a:fld>
            <a:endParaRPr lang="da-DK"/>
          </a:p>
        </p:txBody>
      </p:sp>
    </p:spTree>
    <p:extLst>
      <p:ext uri="{BB962C8B-B14F-4D97-AF65-F5344CB8AC3E}">
        <p14:creationId xmlns:p14="http://schemas.microsoft.com/office/powerpoint/2010/main" val="12233824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65225" y="684213"/>
            <a:ext cx="4467225" cy="3349625"/>
          </a:xfrm>
        </p:spPr>
      </p:sp>
      <p:sp>
        <p:nvSpPr>
          <p:cNvPr id="3" name="Pladsholder til noter 2"/>
          <p:cNvSpPr>
            <a:spLocks noGrp="1"/>
          </p:cNvSpPr>
          <p:nvPr>
            <p:ph type="body" idx="1"/>
          </p:nvPr>
        </p:nvSpPr>
        <p:spPr>
          <a:xfrm>
            <a:off x="371454" y="4325931"/>
            <a:ext cx="6054766" cy="5257455"/>
          </a:xfrm>
        </p:spPr>
        <p:txBody>
          <a:bodyPr>
            <a:normAutofit lnSpcReduction="10000"/>
          </a:bodyPr>
          <a:lstStyle/>
          <a:p>
            <a:r>
              <a:rPr lang="da-DK" sz="1400" b="1" dirty="0"/>
              <a:t>Begrebet FAGLIGT STÅSTED -</a:t>
            </a:r>
            <a:r>
              <a:rPr lang="da-DK" sz="1400" b="1" baseline="0" dirty="0"/>
              <a:t> u</a:t>
            </a:r>
            <a:r>
              <a:rPr lang="da-DK" sz="1400" b="1" dirty="0"/>
              <a:t>dspringer</a:t>
            </a:r>
            <a:r>
              <a:rPr lang="da-DK" sz="1400" b="1" baseline="0" dirty="0"/>
              <a:t> fra den pædagogiske verden …</a:t>
            </a:r>
            <a:endParaRPr lang="da-DK" sz="1400" b="1" dirty="0"/>
          </a:p>
          <a:p>
            <a:endParaRPr lang="da-DK" sz="1400" dirty="0"/>
          </a:p>
          <a:p>
            <a:r>
              <a:rPr lang="da-DK" sz="1400" dirty="0"/>
              <a:t>En indflyvning til begrebet kommunikation og en sted at tale om kommunikation ud fra – (ny viden for os)</a:t>
            </a:r>
          </a:p>
          <a:p>
            <a:endParaRPr lang="da-DK" sz="1400" dirty="0"/>
          </a:p>
          <a:p>
            <a:r>
              <a:rPr lang="da-DK" sz="1400" b="1" dirty="0"/>
              <a:t>Sige noget konkret om tegning – de tre ben – osv.</a:t>
            </a:r>
          </a:p>
          <a:p>
            <a:endParaRPr lang="da-DK" sz="1400" dirty="0"/>
          </a:p>
          <a:p>
            <a:r>
              <a:rPr lang="da-DK" sz="1400" dirty="0"/>
              <a:t>Hvis vi skal øge borgers selvstændighed og selvhjulpenhed – og i den forbindelse tage udgangspunkt</a:t>
            </a:r>
            <a:r>
              <a:rPr lang="da-DK" sz="1400" baseline="0" dirty="0"/>
              <a:t> i borgers behov og ønsker – </a:t>
            </a:r>
            <a:r>
              <a:rPr lang="da-DK" sz="1400" dirty="0"/>
              <a:t>er det nødvendigt, at vi som medarbejdere/kolleger har kommunikative kompetencer, faglig viden mv. – som anvendes </a:t>
            </a:r>
            <a:r>
              <a:rPr lang="da-DK" sz="1400" b="1" dirty="0"/>
              <a:t>både borgerrettet og kollega-rettet</a:t>
            </a:r>
          </a:p>
          <a:p>
            <a:endParaRPr lang="da-DK" sz="1400" b="1" dirty="0"/>
          </a:p>
          <a:p>
            <a:r>
              <a:rPr lang="da-DK" sz="1400" dirty="0"/>
              <a:t>Hvis vi ikke har et (godt nok) fagligt ståsted, så kan vi ikke give borger det, som borger har brug for, for at borger kan nå den størst mulige grad af selvhjulpenhed og selvstændighed</a:t>
            </a:r>
          </a:p>
          <a:p>
            <a:endParaRPr lang="da-DK" sz="1400" dirty="0"/>
          </a:p>
          <a:p>
            <a:r>
              <a:rPr lang="da-DK" sz="1400" dirty="0"/>
              <a:t>Vores erfaring er at Fagligt ståsted som begreb kan være et udgangspunkt i forhold</a:t>
            </a:r>
            <a:r>
              <a:rPr lang="da-DK" sz="1400" baseline="0" dirty="0"/>
              <a:t> at kvalificere både sparring og relationer – til gavn for borger</a:t>
            </a:r>
            <a:endParaRPr lang="da-DK" sz="1400" dirty="0"/>
          </a:p>
          <a:p>
            <a:endParaRPr lang="da-DK" sz="1400" dirty="0"/>
          </a:p>
          <a:p>
            <a:r>
              <a:rPr lang="da-DK" sz="1400" dirty="0"/>
              <a:t>Forandring: Når vi ansætter nu, så har vi stort fokus på de kommunikative evner – vi skal nok lære dem den rette faglighed – tidligere så vi først og fremmest på fagligheden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dirty="0"/>
              <a:t>Overskrift: Borgernes behov og ønsker som udgangspunkt for størst mulig grad af selvhjulpenhed og selvstændighed</a:t>
            </a: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FE206-AB3C-402B-A8CC-8873EAB925B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6709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01725" y="322263"/>
            <a:ext cx="4132263" cy="3098800"/>
          </a:xfrm>
        </p:spPr>
      </p:sp>
      <p:sp>
        <p:nvSpPr>
          <p:cNvPr id="3" name="Pladsholder til noter 2"/>
          <p:cNvSpPr>
            <a:spLocks noGrp="1"/>
          </p:cNvSpPr>
          <p:nvPr>
            <p:ph type="body" idx="1"/>
          </p:nvPr>
        </p:nvSpPr>
        <p:spPr>
          <a:xfrm>
            <a:off x="348104" y="3657599"/>
            <a:ext cx="6101465" cy="5696126"/>
          </a:xfrm>
        </p:spPr>
        <p:txBody>
          <a:bodyPr>
            <a:normAutofit lnSpcReduction="10000"/>
          </a:bodyPr>
          <a:lstStyle/>
          <a:p>
            <a:r>
              <a:rPr lang="da-DK" sz="1400" b="1" dirty="0"/>
              <a:t>Lisbeth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dirty="0"/>
              <a:t>Hvad er vores erfaring, og hvad er det vi trækker på, for at kunne lykkes</a:t>
            </a:r>
            <a:r>
              <a:rPr lang="da-DK" sz="1400" b="0" baseline="0" dirty="0"/>
              <a:t> i vores kommunikation</a:t>
            </a:r>
          </a:p>
          <a:p>
            <a:r>
              <a:rPr lang="da-DK" sz="1400" b="0" dirty="0"/>
              <a:t>Redskaber vi har fået: Historikken</a:t>
            </a:r>
            <a:r>
              <a:rPr lang="da-DK" sz="1400" b="0" baseline="0" dirty="0"/>
              <a:t> fra MS til SB og videre til viden om magt</a:t>
            </a:r>
            <a:endParaRPr lang="da-DK" sz="1400" b="0" dirty="0"/>
          </a:p>
          <a:p>
            <a:endParaRPr lang="da-DK" sz="1400" b="1" dirty="0"/>
          </a:p>
          <a:p>
            <a:r>
              <a:rPr lang="da-DK" sz="1400" b="1" dirty="0"/>
              <a:t>Visionen med Styrket Borgerkontakt:</a:t>
            </a:r>
            <a:endParaRPr lang="da-DK" sz="1400" dirty="0"/>
          </a:p>
          <a:p>
            <a:r>
              <a:rPr lang="da-DK" sz="1400" dirty="0"/>
              <a:t>At man med brug af enkle og forståelige redskaber kan gøre håndteringen af klager, til og over det offentlige, hurtigere og enklere. At man samtidig fremmer oplevelsen af respekt, lydhørhed og fokus på fair løsninger og processer. Og at man ved at anvende den samme tilgang i dagligdagen kan forebygge, at der overhovedet bliver anledning til klager og beklagelser.</a:t>
            </a:r>
          </a:p>
          <a:p>
            <a:r>
              <a:rPr lang="da-DK" sz="1400" b="1" dirty="0"/>
              <a:t>Centralt i Styrket Borgerkontakt:</a:t>
            </a:r>
            <a:endParaRPr lang="da-DK" sz="1400" dirty="0"/>
          </a:p>
          <a:p>
            <a:r>
              <a:rPr lang="da-DK" sz="1400" dirty="0"/>
              <a:t>Hurtig, direkte dialog med borgeren med anvendelse af gennemprøvede mæglingsteknikker</a:t>
            </a:r>
          </a:p>
          <a:p>
            <a:r>
              <a:rPr lang="da-DK" sz="1400" dirty="0"/>
              <a:t>Imødekommende og opsøgende kontakt med borgere, der klager eller beklager sig - en fremgangsmåde med et løsningsorienteret fokus</a:t>
            </a:r>
          </a:p>
          <a:p>
            <a:r>
              <a:rPr lang="da-DK" sz="1400" dirty="0"/>
              <a:t>Fokus på at lytte, være undersøgende og være løsningsorienteret; sammen med borgeren</a:t>
            </a:r>
            <a:br>
              <a:rPr lang="da-DK" sz="1400" dirty="0"/>
            </a:br>
            <a:r>
              <a:rPr lang="da-DK" sz="1400" dirty="0"/>
              <a:t>Fokus på meget andet, end det rent formelle</a:t>
            </a:r>
          </a:p>
          <a:p>
            <a:r>
              <a:rPr lang="da-DK" sz="1400" b="1" dirty="0"/>
              <a:t>Tryk og træk: </a:t>
            </a:r>
            <a:r>
              <a:rPr lang="da-DK" sz="1400" dirty="0"/>
              <a:t>Træk på Tryk er to forskellige måder at kommunikere på. </a:t>
            </a:r>
          </a:p>
          <a:p>
            <a:r>
              <a:rPr lang="da-DK" sz="1400" dirty="0"/>
              <a:t>I Tryk-stilen arbejder du insisterende på det, som du selv eller den myndighed du repræsenterer ønsker at fremme. Du prøver at overbevise den, du taler med om at du har ret. </a:t>
            </a:r>
          </a:p>
          <a:p>
            <a:r>
              <a:rPr lang="da-DK" sz="1400" dirty="0"/>
              <a:t>I Træk-stilen arbejder du inviterende på at få din modparts interesser, oplevelser, behov og ønsker på banen, for at finde en løsning indenfor de rammer du har. En løsning der samtidig er god for borgeren.</a:t>
            </a:r>
          </a:p>
          <a:p>
            <a:r>
              <a:rPr lang="da-DK" sz="1400" dirty="0"/>
              <a:t>Vi arbejder med bevidstheden om at anvende trækstilen. </a:t>
            </a:r>
          </a:p>
          <a:p>
            <a:endParaRPr lang="da-DK" sz="8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dirty="0"/>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FE206-AB3C-402B-A8CC-8873EAB925B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8964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176463" y="322263"/>
            <a:ext cx="2444750" cy="1833562"/>
          </a:xfrm>
        </p:spPr>
      </p:sp>
      <p:sp>
        <p:nvSpPr>
          <p:cNvPr id="3" name="Pladsholder til noter 2"/>
          <p:cNvSpPr>
            <a:spLocks noGrp="1"/>
          </p:cNvSpPr>
          <p:nvPr>
            <p:ph type="body" idx="1"/>
          </p:nvPr>
        </p:nvSpPr>
        <p:spPr>
          <a:xfrm>
            <a:off x="304800" y="2442248"/>
            <a:ext cx="6205057" cy="7162127"/>
          </a:xfrm>
        </p:spPr>
        <p:txBody>
          <a:bodyPr>
            <a:normAutofit lnSpcReduction="10000"/>
          </a:bodyPr>
          <a:lstStyle/>
          <a:p>
            <a:r>
              <a:rPr lang="da-DK" sz="900" b="1" dirty="0"/>
              <a:t>Kobling af MAGT og KOMMUNIKATION og FAGLIGT STÅSTED</a:t>
            </a:r>
          </a:p>
          <a:p>
            <a:r>
              <a:rPr lang="da-DK" sz="900" dirty="0"/>
              <a:t>Begrebet </a:t>
            </a:r>
            <a:r>
              <a:rPr lang="da-DK" sz="900" i="1" dirty="0"/>
              <a:t>magt</a:t>
            </a:r>
            <a:r>
              <a:rPr lang="da-DK" sz="900" dirty="0"/>
              <a:t> kobler sig til etik og værdier, og er derfor nødvendig at være bevidst om – og tale om. </a:t>
            </a:r>
            <a:br>
              <a:rPr lang="da-DK" sz="900" dirty="0"/>
            </a:br>
            <a:r>
              <a:rPr lang="da-DK" sz="900" dirty="0"/>
              <a:t>Begrebet </a:t>
            </a:r>
            <a:r>
              <a:rPr lang="da-DK" sz="900" i="1" dirty="0"/>
              <a:t>magt</a:t>
            </a:r>
            <a:r>
              <a:rPr lang="da-DK" sz="900" dirty="0"/>
              <a:t> kobler sig til vores personlige ressourcer – og dermed til fagligt ståsted</a:t>
            </a:r>
          </a:p>
          <a:p>
            <a:r>
              <a:rPr lang="da-DK" sz="900" dirty="0"/>
              <a:t>Begrebet magt kobler sig til vores sprog – og dermed til hvordan vi </a:t>
            </a:r>
            <a:r>
              <a:rPr lang="da-DK" sz="900" b="1" dirty="0"/>
              <a:t>vælger</a:t>
            </a:r>
            <a:r>
              <a:rPr lang="da-DK" sz="900" dirty="0"/>
              <a:t> at kommunikere.</a:t>
            </a:r>
          </a:p>
          <a:p>
            <a:r>
              <a:rPr lang="da-DK" sz="900" dirty="0"/>
              <a:t>Uanset om vi taler om </a:t>
            </a:r>
            <a:r>
              <a:rPr lang="da-DK" sz="900" b="1" dirty="0"/>
              <a:t>klassisk magt (magt over)</a:t>
            </a:r>
            <a:r>
              <a:rPr lang="da-DK" sz="900" dirty="0"/>
              <a:t> eller </a:t>
            </a:r>
            <a:r>
              <a:rPr lang="da-DK" sz="900" b="1" dirty="0"/>
              <a:t>moderne magt (magt til)</a:t>
            </a:r>
            <a:r>
              <a:rPr lang="da-DK" sz="900" dirty="0"/>
              <a:t>, er magt et grundvilkår for os alle. Der er hverken mere eller mindre magt i dag end i gamle dage, men magten har bare taget en andre form. Magten er gået fra at være undertrykkende til at være produktiv, og magten skaber individer (os). I stedet for at virke </a:t>
            </a:r>
            <a:r>
              <a:rPr lang="da-DK" sz="900" i="1" dirty="0"/>
              <a:t>imod</a:t>
            </a:r>
            <a:r>
              <a:rPr lang="da-DK" sz="900" dirty="0"/>
              <a:t> individet (fx ved straf), virker magten nu </a:t>
            </a:r>
            <a:r>
              <a:rPr lang="da-DK" sz="900" i="1" dirty="0"/>
              <a:t>igennem</a:t>
            </a:r>
            <a:r>
              <a:rPr lang="da-DK" sz="900" dirty="0"/>
              <a:t> individet (os).  Vi kan ikke komme uden om magten. </a:t>
            </a:r>
            <a:r>
              <a:rPr lang="da-DK" sz="900" b="1" dirty="0"/>
              <a:t>Vi har derfor etisk forpligtigelse til at påtage os magten og være bevidst om hvordan vi forvalter magten</a:t>
            </a:r>
            <a:r>
              <a:rPr lang="da-DK" sz="900" dirty="0"/>
              <a:t>.</a:t>
            </a:r>
          </a:p>
          <a:p>
            <a:r>
              <a:rPr lang="da-DK" sz="900" dirty="0"/>
              <a:t>Vi har magt via vores roller – magt i vores fag, viden og erfaring – magt i vores sprog. En måde at tale om og forstå ”magt” på, er ud fra ”magtens trekant”.</a:t>
            </a:r>
          </a:p>
          <a:p>
            <a:r>
              <a:rPr lang="da-DK" sz="800" dirty="0"/>
              <a:t> </a:t>
            </a:r>
          </a:p>
          <a:p>
            <a:r>
              <a:rPr lang="da-DK" sz="900" b="1" u="sng" dirty="0"/>
              <a:t>Den strukturelle magt</a:t>
            </a:r>
            <a:br>
              <a:rPr lang="da-DK" sz="900" b="1" u="sng" dirty="0"/>
            </a:br>
            <a:r>
              <a:rPr lang="da-DK" sz="900" dirty="0"/>
              <a:t>Strukturel magt betyder, at man har myndighed i kraft af sin position, og forskellige grader af magt (over/til) alt afhængig af, hvor i hierarkiet de befinder sig. Omsat til hverdag, så handler det om hvilke beslutninger man har mandat at til at træffe, hvilke styringsinstrumenter man er </a:t>
            </a:r>
            <a:r>
              <a:rPr lang="da-DK" sz="900" b="1" dirty="0"/>
              <a:t>pålagt</a:t>
            </a:r>
            <a:r>
              <a:rPr lang="da-DK" sz="900" dirty="0"/>
              <a:t> at bruge, hvilke mødefora man har pligt til at deltage i, hvilke retningslinjer og instrukser man skal følge osv. </a:t>
            </a:r>
            <a:r>
              <a:rPr lang="da-DK" sz="900" i="1" dirty="0"/>
              <a:t>I kan fx spørge jer selv og hinanden:</a:t>
            </a:r>
            <a:br>
              <a:rPr lang="da-DK" sz="800" i="1" dirty="0"/>
            </a:br>
            <a:r>
              <a:rPr lang="da-DK" sz="800" dirty="0"/>
              <a:t>- Er min opgaven tilstrækkeligt defineret? (80-20 struktur)</a:t>
            </a:r>
            <a:br>
              <a:rPr lang="da-DK" sz="800" dirty="0"/>
            </a:br>
            <a:r>
              <a:rPr lang="da-DK" sz="800" dirty="0"/>
              <a:t>- Hvordan er de formelle og uformelle hierarkier hos os?</a:t>
            </a:r>
            <a:br>
              <a:rPr lang="da-DK" sz="800" dirty="0"/>
            </a:br>
            <a:r>
              <a:rPr lang="da-DK" sz="800" dirty="0"/>
              <a:t>- Er magtstrukturerne hensigtsmæssige for vores opgaveløsning?</a:t>
            </a:r>
          </a:p>
          <a:p>
            <a:endParaRPr lang="da-DK" sz="800" b="1" u="sng" dirty="0"/>
          </a:p>
          <a:p>
            <a:r>
              <a:rPr lang="da-DK" sz="900" b="1" u="sng" dirty="0"/>
              <a:t>Den personlige magt</a:t>
            </a:r>
            <a:br>
              <a:rPr lang="da-DK" sz="900" b="1" u="sng" dirty="0"/>
            </a:br>
            <a:r>
              <a:rPr lang="da-DK" sz="900" dirty="0"/>
              <a:t>Har fokus på vores personlige egenskaber og ressourcer. Den personbaserede magt bygger på anerkendelse fra andre – til forskel for den strukturelle magt – det er ikke blot rollen, men </a:t>
            </a:r>
            <a:r>
              <a:rPr lang="da-DK" sz="900" i="1" dirty="0"/>
              <a:t>personen</a:t>
            </a:r>
            <a:r>
              <a:rPr lang="da-DK" sz="900" dirty="0"/>
              <a:t> i rollen, som andre slutter op om. Alle personer i en organisationen er i besiddelse af mere eller mindre magt, der knytter sig til den enkeltes kompetencer, erfaringer, personlige anlæg, personlig baggrund osv.</a:t>
            </a:r>
            <a:br>
              <a:rPr lang="da-DK" sz="900" dirty="0"/>
            </a:br>
            <a:r>
              <a:rPr lang="da-DK" sz="900" i="1" dirty="0"/>
              <a:t>I kan fx spørge jer selv og hinanden:</a:t>
            </a:r>
            <a:br>
              <a:rPr lang="da-DK" sz="900" i="1" dirty="0"/>
            </a:br>
            <a:r>
              <a:rPr lang="da-DK" sz="800" dirty="0"/>
              <a:t>- Anvender jeg mine kompetencer tilstrækkeligt? </a:t>
            </a:r>
            <a:br>
              <a:rPr lang="da-DK" sz="800" dirty="0"/>
            </a:br>
            <a:r>
              <a:rPr lang="da-DK" sz="800" dirty="0"/>
              <a:t>- Bliver andres ressourcer anvendt optimalt til det fælles bedste i organisationen? </a:t>
            </a:r>
            <a:br>
              <a:rPr lang="da-DK" sz="800" dirty="0"/>
            </a:br>
            <a:r>
              <a:rPr lang="da-DK" sz="800" dirty="0"/>
              <a:t>- Er jeg tilstrækkeligt nysgerrig på alle tre ben i mine kollegers faglige ståsted?</a:t>
            </a:r>
            <a:br>
              <a:rPr lang="da-DK" sz="800" dirty="0"/>
            </a:br>
            <a:br>
              <a:rPr lang="da-DK" sz="800" dirty="0"/>
            </a:br>
            <a:r>
              <a:rPr lang="da-DK" sz="900" b="1" u="sng" dirty="0"/>
              <a:t>Den diskursive magt</a:t>
            </a:r>
            <a:br>
              <a:rPr lang="da-DK" sz="900" b="1" u="sng" dirty="0"/>
            </a:br>
            <a:r>
              <a:rPr lang="da-DK" sz="900" dirty="0"/>
              <a:t>Har fokus på vores sprog – vores sproglige magtkampe og skjulte magtkampe. Magt er et diskursivt fænomen, som skabes </a:t>
            </a:r>
            <a:r>
              <a:rPr lang="da-DK" sz="900" b="1" dirty="0"/>
              <a:t>både</a:t>
            </a:r>
            <a:r>
              <a:rPr lang="da-DK" sz="900" dirty="0"/>
              <a:t> sprogligt og i de praksisser, vi indgår i. Det er den sproglige praksis, der bestemmer, hvad der i en organisation er tilladt og ikke-tilladt at tale om. Den diskursive magt viser sig gennem vores (både ledernes og medarbejderes) sprog og opfattelse af virkeligheden, og den virker </a:t>
            </a:r>
            <a:r>
              <a:rPr lang="da-DK" sz="900" i="1" dirty="0"/>
              <a:t>igennem</a:t>
            </a:r>
            <a:r>
              <a:rPr lang="da-DK" sz="900" dirty="0"/>
              <a:t> os alle, og er hele tiden i færd med at skabe os på bestemte måder. Den er derfor også et relationelt anliggende, og den har sit eget liv, som ingen er i bevidst kontrol over. Vi er alle både ”ofre” og </a:t>
            </a:r>
            <a:r>
              <a:rPr lang="da-DK" sz="900" b="1" dirty="0"/>
              <a:t>med-skabere</a:t>
            </a:r>
            <a:r>
              <a:rPr lang="da-DK" sz="900" dirty="0"/>
              <a:t>.   Det handler om at reflektere over de sociale relationer, uformelle strukturer og foretrukne måder at tale på – </a:t>
            </a:r>
            <a:r>
              <a:rPr lang="da-DK" sz="900" i="1" dirty="0"/>
              <a:t>I fx spørge jer selv og hinanden:</a:t>
            </a:r>
            <a:br>
              <a:rPr lang="da-DK" sz="800" i="1" dirty="0"/>
            </a:br>
            <a:r>
              <a:rPr lang="da-DK" sz="800" dirty="0"/>
              <a:t>- Hvad taler vi i vores organisation om – og hvordan/hvorfor? Kerneopgaven? Mindset?</a:t>
            </a:r>
            <a:br>
              <a:rPr lang="da-DK" sz="800" dirty="0"/>
            </a:br>
            <a:r>
              <a:rPr lang="da-DK" sz="800" dirty="0"/>
              <a:t>- Og måske mere sigende: Hvad taler vi ikke om? </a:t>
            </a:r>
            <a:br>
              <a:rPr lang="da-DK" sz="800" dirty="0"/>
            </a:br>
            <a:r>
              <a:rPr lang="da-DK" sz="800" dirty="0"/>
              <a:t>- Hvad er de foretrukne meninger og fortællinger?</a:t>
            </a:r>
            <a:br>
              <a:rPr lang="da-DK" sz="800" dirty="0"/>
            </a:br>
            <a:r>
              <a:rPr lang="da-DK" sz="800" dirty="0"/>
              <a:t>- Hvad taler vi med borger om – hvordan, hvorfor?</a:t>
            </a:r>
          </a:p>
          <a:p>
            <a:endParaRPr lang="da-DK" sz="800" b="1" dirty="0"/>
          </a:p>
          <a:p>
            <a:r>
              <a:rPr lang="da-DK" sz="900" b="1" dirty="0"/>
              <a:t>Så – hvordan kan kommunikation om fagligt ståsted og bevidsthed om magt være med til sætte borgernes behov og ønsker i fokus, som udgangspunkt for størst mulig grad af selvhjulpenhed?</a:t>
            </a:r>
            <a:endParaRPr lang="da-DK" sz="900" dirty="0"/>
          </a:p>
          <a:p>
            <a:r>
              <a:rPr lang="da-DK" sz="900" dirty="0"/>
              <a:t>Svaret er: det handler om hvordan vi </a:t>
            </a:r>
            <a:r>
              <a:rPr lang="da-DK" sz="900" b="1" dirty="0"/>
              <a:t>vælger at forvalte </a:t>
            </a:r>
            <a:r>
              <a:rPr lang="da-DK" sz="900" dirty="0"/>
              <a:t>vores strukturelle, personlig og diskursive magt – hver for sig, sammen som kolleger – og ikke mindst i kontakten med borger.</a:t>
            </a:r>
          </a:p>
          <a:p>
            <a:r>
              <a:rPr lang="da-DK" sz="900" dirty="0"/>
              <a:t>Det handler om hvordan vi vælger at kommunikere, og hvad vi vælger at kommunikerer om – og hvad vi </a:t>
            </a:r>
            <a:r>
              <a:rPr lang="da-DK" sz="900" i="1" dirty="0"/>
              <a:t>undlader</a:t>
            </a:r>
            <a:r>
              <a:rPr lang="da-DK" sz="900" dirty="0"/>
              <a:t> bevidst / ubevidst. </a:t>
            </a:r>
          </a:p>
          <a:p>
            <a:r>
              <a:rPr lang="da-DK" sz="900" dirty="0"/>
              <a:t>Til magt hører modmagt – OBS hvordan du kommunikativt forvalter din modmagt (den kan også komme fra borger)</a:t>
            </a:r>
          </a:p>
          <a:p>
            <a:r>
              <a:rPr lang="da-DK" sz="900" dirty="0"/>
              <a:t>Vi bruger fx vores viden om fagligt ståsted til at kvalificeres vores faglige sparringer – det vender vi tilbage til lige om lidt.</a:t>
            </a:r>
          </a:p>
          <a:p>
            <a:r>
              <a:rPr lang="da-DK" sz="900" dirty="0"/>
              <a:t>Og vi har konkret brugt kombinationen af fagligt ståsted og magtforståelse, til at få løsnet op for nogle interne faglige konflikter – til at skabe forståelse for hvilke mekanismer der var på spil imellem parterne, og få nogle nye og mere konstruktive måde at anskue og kommunikere om faglige forskelle på. Heri indgik bl.a. bevidsthed om hvordan den enkelte forvalter sin magt-trekant – og ikke mindst hvordan man kan vælge at forvalte sin modmagt på en konstruktiv måde.</a:t>
            </a:r>
          </a:p>
          <a:p>
            <a:r>
              <a:rPr lang="da-DK" sz="900" dirty="0"/>
              <a:t> At man hver især får sit faglige ståsted foldet mest muligt ud/udviklet/udbygget, for det kommer borger og os selv til gode</a:t>
            </a:r>
            <a:endParaRPr lang="da-DK" sz="900" b="1" dirty="0"/>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FE206-AB3C-402B-A8CC-8873EAB925B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927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67B3209-D8FC-49A8-BDF3-A82B91B6645E}" type="slidenum">
              <a:rPr lang="da-DK" smtClean="0"/>
              <a:pPr/>
              <a:t>6</a:t>
            </a:fld>
            <a:endParaRPr lang="da-DK"/>
          </a:p>
        </p:txBody>
      </p:sp>
    </p:spTree>
    <p:extLst>
      <p:ext uri="{BB962C8B-B14F-4D97-AF65-F5344CB8AC3E}">
        <p14:creationId xmlns:p14="http://schemas.microsoft.com/office/powerpoint/2010/main" val="21445529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662113" y="446088"/>
            <a:ext cx="3473450" cy="2605087"/>
          </a:xfrm>
        </p:spPr>
      </p:sp>
      <p:sp>
        <p:nvSpPr>
          <p:cNvPr id="3" name="Pladsholder til noter 2"/>
          <p:cNvSpPr>
            <a:spLocks noGrp="1"/>
          </p:cNvSpPr>
          <p:nvPr>
            <p:ph type="body" idx="1"/>
          </p:nvPr>
        </p:nvSpPr>
        <p:spPr>
          <a:xfrm>
            <a:off x="480998" y="3178066"/>
            <a:ext cx="6037902" cy="6302484"/>
          </a:xfrm>
        </p:spPr>
        <p:txBody>
          <a:bodyPr/>
          <a:lstStyle/>
          <a:p>
            <a:r>
              <a:rPr lang="da-DK" b="1" dirty="0"/>
              <a:t>Det faglige ståsted som udgangspunkt for SPARRING</a:t>
            </a:r>
          </a:p>
          <a:p>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Relationelle fordele</a:t>
            </a:r>
            <a:r>
              <a:rPr lang="da-DK" dirty="0"/>
              <a:t> – bliv bevidst om hinandens kompetencer – kend hinanden – jo bedre man kender hinanden jo bedre kan man give hinanden relevant </a:t>
            </a:r>
            <a:r>
              <a:rPr lang="da-DK" b="1" dirty="0"/>
              <a:t>faglig sparring </a:t>
            </a:r>
            <a:r>
              <a:rPr lang="da-DK" b="0" dirty="0"/>
              <a:t>- og hjælpe hinanden ud af ‘synd-fælden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(Obs stærke</a:t>
            </a:r>
            <a:r>
              <a:rPr lang="da-DK" b="0" baseline="0" dirty="0"/>
              <a:t> relationer kan medvirke til forråelse, hvis man glemmer at koble fagligheden på)</a:t>
            </a: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Og hvordan kan fagligt ståsted være med til at øge selvstændighed og selvhjulpenhed hos borger?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b="0" dirty="0"/>
              <a:t>At vi er bevidste</a:t>
            </a:r>
            <a:r>
              <a:rPr lang="da-DK" b="0" baseline="0" dirty="0"/>
              <a:t> om egne</a:t>
            </a:r>
            <a:r>
              <a:rPr lang="da-DK" b="0" dirty="0"/>
              <a:t> færdigheder gør at man får mulighed for at trække </a:t>
            </a:r>
            <a:r>
              <a:rPr lang="da-DK" b="0" u="sng" dirty="0"/>
              <a:t>bevidst</a:t>
            </a:r>
            <a:r>
              <a:rPr lang="da-DK" b="0" dirty="0"/>
              <a:t> på flere forskellige kompetencer – alt efter hvilken borger man står over for/hvilke ønsker og behov denne</a:t>
            </a:r>
            <a:r>
              <a:rPr lang="da-DK" b="0" baseline="0" dirty="0"/>
              <a:t> borger har</a:t>
            </a:r>
            <a:r>
              <a:rPr lang="da-DK" b="0" dirty="0"/>
              <a:t> – derved bliver indsatsen mere kvalitativ og målrettet den enkelte borger.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b="0" dirty="0"/>
              <a:t>At man kan understøtte hinandens</a:t>
            </a:r>
            <a:r>
              <a:rPr lang="da-DK" b="0" baseline="0" dirty="0"/>
              <a:t> faglige ståsteder gennem sparring, og derved udbygge både andres og eget ståsted – øget kvalitet, stærkere ståsteder (stressforebyggelse)</a:t>
            </a:r>
            <a:endParaRPr lang="da-DK" b="0" dirty="0"/>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Vores værdig ”Ordentlighed” – blev brugt i flæng – kom til at stå alene - vi blev</a:t>
            </a:r>
            <a:r>
              <a:rPr lang="da-DK" baseline="0" dirty="0"/>
              <a:t> nødt til at koble det sammen med VED og KAN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a:t>Hvis ikke du opnåede det resultat som du havde til hensigt, hvad var det så der gik galt? Hvad vil du gøre anderledes næste gang (analyse)  forebyggelse af forråelse – stressforebyggelse – udbygning af fagligt ståsted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a:t>- adfærd: fx: Forvaltede du din magt på den rette måde?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man sparrer - Man kunne også lege</a:t>
            </a:r>
            <a:r>
              <a:rPr lang="da-DK" baseline="0" dirty="0"/>
              <a:t> med at sætte borger op på podiet, som et udgangspunkt for at blive mere nysgerrig på, hvad </a:t>
            </a:r>
            <a:r>
              <a:rPr lang="da-DK" i="1" baseline="0" dirty="0"/>
              <a:t>borger</a:t>
            </a:r>
            <a:r>
              <a:rPr lang="da-DK" baseline="0" dirty="0"/>
              <a:t> kommer med – ”</a:t>
            </a:r>
            <a:r>
              <a:rPr lang="da-DK" i="1" baseline="0" dirty="0"/>
              <a:t>Hvad er vigtigt for dig?” – </a:t>
            </a:r>
            <a:r>
              <a:rPr lang="da-DK" i="0" baseline="0" dirty="0"/>
              <a:t>fagligt ståsted byttes ud med ”livsfagligt ståsted” – hvilken livserfaring er det borger kommer 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Overskrift: Borgernes behov og ønsker som udgangspunkt for størst mulig grad af selvhjulpenhed og selvstændighed</a:t>
            </a: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FE206-AB3C-402B-A8CC-8873EAB925B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9277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61</a:t>
            </a:fld>
            <a:endParaRPr lang="da-DK"/>
          </a:p>
        </p:txBody>
      </p:sp>
    </p:spTree>
    <p:extLst>
      <p:ext uri="{BB962C8B-B14F-4D97-AF65-F5344CB8AC3E}">
        <p14:creationId xmlns:p14="http://schemas.microsoft.com/office/powerpoint/2010/main" val="13110626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Dels konkret eksempel på indhold i screening i en konkret sag.</a:t>
            </a:r>
          </a:p>
          <a:p>
            <a:endParaRPr lang="da-DK" dirty="0"/>
          </a:p>
          <a:p>
            <a:r>
              <a:rPr lang="da-DK" dirty="0"/>
              <a:t>Dels eksempel på hvordan vi bruger struktur som redskab til udvikling og forbedring –</a:t>
            </a:r>
          </a:p>
          <a:p>
            <a:r>
              <a:rPr lang="da-DK" dirty="0"/>
              <a:t>Metoden bruges til at skabe faglig læring for den enkelte, bevidstheds-skabelse hos den enkelte, </a:t>
            </a:r>
          </a:p>
          <a:p>
            <a:r>
              <a:rPr lang="da-DK" dirty="0"/>
              <a:t>mindmaps danner grundlag for faglige drøftelser dels mellem leder-medarbejder, samt faglig drøftelse medarbejder-medarbejder</a:t>
            </a:r>
          </a:p>
        </p:txBody>
      </p:sp>
      <p:sp>
        <p:nvSpPr>
          <p:cNvPr id="4" name="Pladsholder til slidenummer 3"/>
          <p:cNvSpPr>
            <a:spLocks noGrp="1"/>
          </p:cNvSpPr>
          <p:nvPr>
            <p:ph type="sldNum" sz="quarter" idx="5"/>
          </p:nvPr>
        </p:nvSpPr>
        <p:spPr/>
        <p:txBody>
          <a:bodyPr/>
          <a:lstStyle/>
          <a:p>
            <a:fld id="{567B3209-D8FC-49A8-BDF3-A82B91B6645E}" type="slidenum">
              <a:rPr lang="da-DK" smtClean="0"/>
              <a:pPr/>
              <a:t>62</a:t>
            </a:fld>
            <a:endParaRPr lang="da-DK"/>
          </a:p>
        </p:txBody>
      </p:sp>
    </p:spTree>
    <p:extLst>
      <p:ext uri="{BB962C8B-B14F-4D97-AF65-F5344CB8AC3E}">
        <p14:creationId xmlns:p14="http://schemas.microsoft.com/office/powerpoint/2010/main" val="26774054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63</a:t>
            </a:fld>
            <a:endParaRPr lang="da-DK"/>
          </a:p>
        </p:txBody>
      </p:sp>
    </p:spTree>
    <p:extLst>
      <p:ext uri="{BB962C8B-B14F-4D97-AF65-F5344CB8AC3E}">
        <p14:creationId xmlns:p14="http://schemas.microsoft.com/office/powerpoint/2010/main" val="32550394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fo-FO" sz="1200" b="0" dirty="0"/>
              <a:t>OPSAMLING ... Hvad skal I have fokus på</a:t>
            </a:r>
            <a:br>
              <a:rPr lang="fo-FO" sz="1200" b="0" dirty="0"/>
            </a:br>
            <a:br>
              <a:rPr lang="da-DK" sz="1200" b="0" dirty="0"/>
            </a:b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B3209-D8FC-49A8-BDF3-A82B91B6645E}"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64367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33513" y="808038"/>
            <a:ext cx="3870325" cy="2903537"/>
          </a:xfrm>
        </p:spPr>
      </p:sp>
      <p:sp>
        <p:nvSpPr>
          <p:cNvPr id="3" name="Pladsholder til noter 2"/>
          <p:cNvSpPr>
            <a:spLocks noGrp="1"/>
          </p:cNvSpPr>
          <p:nvPr>
            <p:ph type="body" idx="1"/>
          </p:nvPr>
        </p:nvSpPr>
        <p:spPr>
          <a:xfrm>
            <a:off x="418295" y="4083769"/>
            <a:ext cx="5900760" cy="4973342"/>
          </a:xfrm>
        </p:spPr>
        <p:txBody>
          <a:bodyPr>
            <a:normAutofit/>
          </a:bodyPr>
          <a:lstStyle/>
          <a:p>
            <a:endParaRPr lang="da-DK" sz="1400" dirty="0"/>
          </a:p>
          <a:p>
            <a:r>
              <a:rPr lang="da-DK" sz="1400" dirty="0"/>
              <a:t>En visuel</a:t>
            </a:r>
            <a:r>
              <a:rPr lang="da-DK" sz="1400" baseline="0" dirty="0"/>
              <a:t> tegning på hvordan man bør arbejde med udvikling (tyvstjålet fra Lene Tanggård)</a:t>
            </a:r>
          </a:p>
          <a:p>
            <a:endParaRPr lang="da-DK" sz="1400" dirty="0"/>
          </a:p>
          <a:p>
            <a:r>
              <a:rPr lang="da-DK" sz="1400" dirty="0"/>
              <a:t>Vi har en veldefineret KERNEOPGAVE – Vi ved, hvad vi har </a:t>
            </a:r>
            <a:r>
              <a:rPr lang="da-DK" sz="1400" u="sng" dirty="0"/>
              <a:t>I</a:t>
            </a:r>
            <a:r>
              <a:rPr lang="da-DK" sz="1400" dirty="0"/>
              <a:t> boksen</a:t>
            </a:r>
            <a:r>
              <a:rPr lang="da-DK" sz="1400" baseline="0" dirty="0"/>
              <a:t> - det har betydning, når man arbejder med udvikling</a:t>
            </a:r>
          </a:p>
          <a:p>
            <a:endParaRPr lang="da-DK" sz="1400" baseline="0" dirty="0"/>
          </a:p>
          <a:p>
            <a:r>
              <a:rPr lang="da-DK" sz="1400" b="1" baseline="0" dirty="0"/>
              <a:t>- Det er derfor at vi her bruger tid op at fortælle jer om vores kerneopgave, og at vi gerne vil opfordre jer til at være bevidst om jeres kerneopgave.</a:t>
            </a:r>
            <a:br>
              <a:rPr lang="da-DK" sz="1400" b="1" dirty="0"/>
            </a:br>
            <a:endParaRPr lang="da-DK" sz="1400" b="1" dirty="0"/>
          </a:p>
          <a:p>
            <a:r>
              <a:rPr lang="da-DK" sz="1400" dirty="0"/>
              <a:t>Samtidig er vi bevidste om at være udviklingsorienterede, på forkant med ”hvor vil vi hen”, og på forkant med samfundsudviklingen … Det gør vi ved at være ”på kanten af boksen”.  Træder man for langt væk fra boksen/kerneopgaven, mister man sin forankring – omvendt skal vi heller ikke være helt nede i boksen, så mister man udsynet på nye mål/evnen</a:t>
            </a:r>
            <a:r>
              <a:rPr lang="da-DK" sz="1400" baseline="0" dirty="0"/>
              <a:t> til at se nye muligheder</a:t>
            </a:r>
            <a:r>
              <a:rPr lang="da-DK" sz="1400" dirty="0"/>
              <a:t>.</a:t>
            </a:r>
          </a:p>
          <a:p>
            <a:endParaRPr lang="da-DK" sz="1400" dirty="0"/>
          </a:p>
          <a:p>
            <a:endParaRPr lang="da-DK" sz="1400" dirty="0"/>
          </a:p>
          <a:p>
            <a:endParaRPr lang="da-DK" sz="1100" dirty="0"/>
          </a:p>
          <a:p>
            <a:endParaRPr lang="da-DK" sz="1100" dirty="0"/>
          </a:p>
          <a:p>
            <a:endParaRPr lang="da-DK" sz="1100"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0566F-5CEA-468A-869C-D4CB0035BBC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9694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66</a:t>
            </a:fld>
            <a:endParaRPr lang="da-DK"/>
          </a:p>
        </p:txBody>
      </p:sp>
    </p:spTree>
    <p:extLst>
      <p:ext uri="{BB962C8B-B14F-4D97-AF65-F5344CB8AC3E}">
        <p14:creationId xmlns:p14="http://schemas.microsoft.com/office/powerpoint/2010/main" val="395755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9677684-6F04-4BC1-AF2D-37F82C2D1028}" type="slidenum">
              <a:rPr lang="da-DK" smtClean="0"/>
              <a:t>67</a:t>
            </a:fld>
            <a:endParaRPr lang="da-DK"/>
          </a:p>
        </p:txBody>
      </p:sp>
    </p:spTree>
    <p:extLst>
      <p:ext uri="{BB962C8B-B14F-4D97-AF65-F5344CB8AC3E}">
        <p14:creationId xmlns:p14="http://schemas.microsoft.com/office/powerpoint/2010/main" val="6126247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68</a:t>
            </a:fld>
            <a:endParaRPr lang="da-DK"/>
          </a:p>
        </p:txBody>
      </p:sp>
    </p:spTree>
    <p:extLst>
      <p:ext uri="{BB962C8B-B14F-4D97-AF65-F5344CB8AC3E}">
        <p14:creationId xmlns:p14="http://schemas.microsoft.com/office/powerpoint/2010/main" val="512141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567B3209-D8FC-49A8-BDF3-A82B91B6645E}" type="slidenum">
              <a:rPr lang="da-DK" smtClean="0"/>
              <a:pPr/>
              <a:t>69</a:t>
            </a:fld>
            <a:endParaRPr lang="da-DK"/>
          </a:p>
        </p:txBody>
      </p:sp>
    </p:spTree>
    <p:extLst>
      <p:ext uri="{BB962C8B-B14F-4D97-AF65-F5344CB8AC3E}">
        <p14:creationId xmlns:p14="http://schemas.microsoft.com/office/powerpoint/2010/main" val="282897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Annemette</a:t>
            </a:r>
          </a:p>
          <a:p>
            <a:endParaRPr lang="da-DK" dirty="0"/>
          </a:p>
          <a:p>
            <a:r>
              <a:rPr lang="da-DK" dirty="0"/>
              <a:t>Vi er MYNDIGHED –</a:t>
            </a:r>
            <a:r>
              <a:rPr lang="da-DK" baseline="0" dirty="0"/>
              <a:t> vores udgangspunkt</a:t>
            </a:r>
          </a:p>
          <a:p>
            <a:endParaRPr lang="da-DK" baseline="0" dirty="0"/>
          </a:p>
          <a:p>
            <a:r>
              <a:rPr lang="da-DK" baseline="0" dirty="0"/>
              <a:t>FSIII + cura</a:t>
            </a:r>
          </a:p>
          <a:p>
            <a:endParaRPr lang="da-DK" baseline="0" dirty="0"/>
          </a:p>
          <a:p>
            <a:r>
              <a:rPr lang="da-DK" baseline="0" dirty="0"/>
              <a:t>Opmærksomhed på ressourceblikket – udfordringen med FSIII – bokser lidt med</a:t>
            </a:r>
            <a:endParaRPr lang="da-DK" dirty="0"/>
          </a:p>
        </p:txBody>
      </p:sp>
      <p:sp>
        <p:nvSpPr>
          <p:cNvPr id="4" name="Pladsholder til slidenummer 3"/>
          <p:cNvSpPr>
            <a:spLocks noGrp="1"/>
          </p:cNvSpPr>
          <p:nvPr>
            <p:ph type="sldNum" sz="quarter" idx="10"/>
          </p:nvPr>
        </p:nvSpPr>
        <p:spPr/>
        <p:txBody>
          <a:bodyPr/>
          <a:lstStyle/>
          <a:p>
            <a:fld id="{567B3209-D8FC-49A8-BDF3-A82B91B6645E}" type="slidenum">
              <a:rPr lang="da-DK" smtClean="0"/>
              <a:pPr/>
              <a:t>7</a:t>
            </a:fld>
            <a:endParaRPr lang="da-DK"/>
          </a:p>
        </p:txBody>
      </p:sp>
    </p:spTree>
    <p:extLst>
      <p:ext uri="{BB962C8B-B14F-4D97-AF65-F5344CB8AC3E}">
        <p14:creationId xmlns:p14="http://schemas.microsoft.com/office/powerpoint/2010/main" val="32734747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567B3209-D8FC-49A8-BDF3-A82B91B6645E}" type="slidenum">
              <a:rPr lang="da-DK" smtClean="0"/>
              <a:pPr/>
              <a:t>70</a:t>
            </a:fld>
            <a:endParaRPr lang="da-DK"/>
          </a:p>
        </p:txBody>
      </p:sp>
    </p:spTree>
    <p:extLst>
      <p:ext uri="{BB962C8B-B14F-4D97-AF65-F5344CB8AC3E}">
        <p14:creationId xmlns:p14="http://schemas.microsoft.com/office/powerpoint/2010/main" val="14210527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67B3209-D8FC-49A8-BDF3-A82B91B6645E}" type="slidenum">
              <a:rPr lang="da-DK" smtClean="0"/>
              <a:pPr/>
              <a:t>71</a:t>
            </a:fld>
            <a:endParaRPr lang="da-DK"/>
          </a:p>
        </p:txBody>
      </p:sp>
    </p:spTree>
    <p:extLst>
      <p:ext uri="{BB962C8B-B14F-4D97-AF65-F5344CB8AC3E}">
        <p14:creationId xmlns:p14="http://schemas.microsoft.com/office/powerpoint/2010/main" val="3271918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en</a:t>
            </a:r>
            <a:r>
              <a:rPr lang="da-DK" baseline="0" dirty="0"/>
              <a:t> KLAR fordel i at være opdelt i to visitationsenheder med hvert sit borger-fokus – det gør at vi her især kan fokusere bedre – I skal være særligt opmærksom på ikke at ‘drukne’ i de tunge borgere, ikke at lade de tunge borgere definere hvordan I vil lave rehabilitering for den lettere ende af borgergruppen.</a:t>
            </a: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B3209-D8FC-49A8-BDF3-A82B91B6645E}"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945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679464" y="4714653"/>
            <a:ext cx="5438748" cy="4089378"/>
          </a:xfrm>
        </p:spPr>
        <p:txBody>
          <a:bodyPr/>
          <a:lstStyle/>
          <a:p>
            <a:r>
              <a:rPr lang="da-DK" sz="1400" dirty="0"/>
              <a:t>Fremhæve</a:t>
            </a:r>
          </a:p>
          <a:p>
            <a:endParaRPr lang="da-DK" sz="1400" dirty="0"/>
          </a:p>
          <a:p>
            <a:r>
              <a:rPr lang="da-DK" sz="1400" dirty="0"/>
              <a:t>at AFFO har selvhjælpsterapeuter – og at det har afgørende betydning for vores måde at opgaveløse på.</a:t>
            </a:r>
          </a:p>
          <a:p>
            <a:endParaRPr lang="da-DK" dirty="0"/>
          </a:p>
        </p:txBody>
      </p:sp>
      <p:sp>
        <p:nvSpPr>
          <p:cNvPr id="4" name="Pladsholder til slidenummer 3"/>
          <p:cNvSpPr>
            <a:spLocks noGrp="1"/>
          </p:cNvSpPr>
          <p:nvPr>
            <p:ph type="sldNum" sz="quarter" idx="10"/>
          </p:nvPr>
        </p:nvSpPr>
        <p:spPr/>
        <p:txBody>
          <a:bodyPr/>
          <a:lstStyle/>
          <a:p>
            <a:fld id="{567B3209-D8FC-49A8-BDF3-A82B91B6645E}" type="slidenum">
              <a:rPr lang="da-DK" smtClean="0"/>
              <a:pPr/>
              <a:t>9</a:t>
            </a:fld>
            <a:endParaRPr lang="da-DK"/>
          </a:p>
        </p:txBody>
      </p:sp>
    </p:spTree>
    <p:extLst>
      <p:ext uri="{BB962C8B-B14F-4D97-AF65-F5344CB8AC3E}">
        <p14:creationId xmlns:p14="http://schemas.microsoft.com/office/powerpoint/2010/main" val="2397053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1506" name="Rectangle 2"/>
          <p:cNvSpPr>
            <a:spLocks noGrp="1" noChangeArrowheads="1"/>
          </p:cNvSpPr>
          <p:nvPr>
            <p:ph type="ctrTitle"/>
          </p:nvPr>
        </p:nvSpPr>
        <p:spPr>
          <a:xfrm>
            <a:off x="251520" y="2392190"/>
            <a:ext cx="8460472" cy="714380"/>
          </a:xfrm>
          <a:noFill/>
        </p:spPr>
        <p:txBody>
          <a:bodyPr>
            <a:noAutofit/>
          </a:bodyPr>
          <a:lstStyle>
            <a:lvl1pPr algn="l">
              <a:defRPr sz="4500" baseline="0">
                <a:solidFill>
                  <a:schemeClr val="bg1"/>
                </a:solidFill>
              </a:defRPr>
            </a:lvl1pPr>
          </a:lstStyle>
          <a:p>
            <a:r>
              <a:rPr lang="da-DK"/>
              <a:t>Klik for at redigere i master</a:t>
            </a:r>
            <a:endParaRPr lang="da-DK" dirty="0"/>
          </a:p>
        </p:txBody>
      </p:sp>
      <p:sp>
        <p:nvSpPr>
          <p:cNvPr id="17" name="Rectangle 66"/>
          <p:cNvSpPr>
            <a:spLocks noGrp="1" noChangeAspect="1" noChangeArrowheads="1"/>
          </p:cNvSpPr>
          <p:nvPr>
            <p:ph type="subTitle" idx="1"/>
          </p:nvPr>
        </p:nvSpPr>
        <p:spPr>
          <a:xfrm>
            <a:off x="251520" y="3232000"/>
            <a:ext cx="8496944" cy="1781176"/>
          </a:xfrm>
          <a:noFill/>
        </p:spPr>
        <p:txBody>
          <a:bodyPr lIns="91440" tIns="45720"/>
          <a:lstStyle>
            <a:lvl1pPr marL="0" indent="0" algn="l">
              <a:buFontTx/>
              <a:buNone/>
              <a:defRPr sz="2400">
                <a:solidFill>
                  <a:schemeClr val="bg1"/>
                </a:solidFill>
              </a:defRPr>
            </a:lvl1pPr>
          </a:lstStyle>
          <a:p>
            <a:r>
              <a:rPr lang="da-DK"/>
              <a:t>Klik for at redigere i master</a:t>
            </a:r>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o indholdsobjekter">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srcRect r="50000"/>
          <a:stretch>
            <a:fillRect/>
          </a:stretch>
        </p:blipFill>
        <p:spPr bwMode="auto">
          <a:xfrm>
            <a:off x="0" y="0"/>
            <a:ext cx="4572000" cy="6858000"/>
          </a:xfrm>
          <a:prstGeom prst="rect">
            <a:avLst/>
          </a:prstGeom>
          <a:noFill/>
          <a:ln w="9525">
            <a:noFill/>
            <a:miter lim="800000"/>
            <a:headEnd/>
            <a:tailEnd/>
          </a:ln>
          <a:effectLst/>
        </p:spPr>
      </p:pic>
      <p:sp>
        <p:nvSpPr>
          <p:cNvPr id="4" name="Pladsholder til indhold 3"/>
          <p:cNvSpPr>
            <a:spLocks noGrp="1"/>
          </p:cNvSpPr>
          <p:nvPr>
            <p:ph sz="half" idx="2"/>
          </p:nvPr>
        </p:nvSpPr>
        <p:spPr>
          <a:xfrm>
            <a:off x="4572000" y="0"/>
            <a:ext cx="4572000" cy="6858000"/>
          </a:xfrm>
        </p:spPr>
        <p:txBody>
          <a:bodyPr/>
          <a:lstStyle>
            <a:lvl1pPr>
              <a:tabLst>
                <a:tab pos="85725" algn="l"/>
              </a:tabLst>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da-DK"/>
              <a:t>Klik for at redigere i master</a:t>
            </a:r>
          </a:p>
        </p:txBody>
      </p:sp>
      <p:sp>
        <p:nvSpPr>
          <p:cNvPr id="8" name="Titel 3"/>
          <p:cNvSpPr>
            <a:spLocks noGrp="1"/>
          </p:cNvSpPr>
          <p:nvPr userDrawn="1">
            <p:ph type="title"/>
          </p:nvPr>
        </p:nvSpPr>
        <p:spPr>
          <a:xfrm>
            <a:off x="251520" y="404664"/>
            <a:ext cx="4176464" cy="529200"/>
          </a:xfrm>
          <a:noFill/>
        </p:spPr>
        <p:txBody>
          <a:bodyPr>
            <a:noAutofit/>
          </a:bodyPr>
          <a:lstStyle>
            <a:lvl1pPr algn="l">
              <a:defRPr sz="3600">
                <a:solidFill>
                  <a:schemeClr val="bg1"/>
                </a:solidFill>
              </a:defRPr>
            </a:lvl1pPr>
          </a:lstStyle>
          <a:p>
            <a:r>
              <a:rPr lang="da-DK"/>
              <a:t>Klik for at redigere i master</a:t>
            </a:r>
            <a:endParaRPr lang="da-DK" dirty="0"/>
          </a:p>
        </p:txBody>
      </p:sp>
      <p:sp>
        <p:nvSpPr>
          <p:cNvPr id="9" name="Pladsholder til indhold 2"/>
          <p:cNvSpPr>
            <a:spLocks noGrp="1"/>
          </p:cNvSpPr>
          <p:nvPr>
            <p:ph idx="1"/>
          </p:nvPr>
        </p:nvSpPr>
        <p:spPr>
          <a:xfrm>
            <a:off x="251520" y="1125208"/>
            <a:ext cx="4176464" cy="4176000"/>
          </a:xfrm>
          <a:noFill/>
        </p:spPr>
        <p:txBody>
          <a:bodyPr/>
          <a:lstStyle>
            <a:lvl1pPr marL="0" indent="0">
              <a:spcAft>
                <a:spcPts val="1200"/>
              </a:spcAft>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Titel og indhold_1 spalte">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539998" y="894268"/>
            <a:ext cx="8064002" cy="893928"/>
          </a:xfrm>
          <a:prstGeom prst="rect">
            <a:avLst/>
          </a:prstGeom>
        </p:spPr>
        <p:txBody>
          <a:bodyPr vert="horz" lIns="0" tIns="0" rIns="0" bIns="0" rtlCol="0" anchor="b" anchorCtr="0">
            <a:noAutofit/>
          </a:bodyPr>
          <a:lstStyle>
            <a:lvl1pPr>
              <a:defRPr>
                <a:solidFill>
                  <a:schemeClr val="tx1"/>
                </a:solidFill>
              </a:defRPr>
            </a:lvl1pPr>
          </a:lstStyle>
          <a:p>
            <a:r>
              <a:rPr lang="da-DK" dirty="0"/>
              <a:t>Klik for at tilføje titel</a:t>
            </a:r>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4" name="Date_GeneralDate"/>
          <p:cNvSpPr>
            <a:spLocks noGrp="1"/>
          </p:cNvSpPr>
          <p:nvPr>
            <p:ph type="dt" sz="half" idx="10"/>
          </p:nvPr>
        </p:nvSpPr>
        <p:spPr/>
        <p:txBody>
          <a:bodyPr/>
          <a:lstStyle/>
          <a:p>
            <a:endParaRPr lang="da-DK" noProof="0" dirty="0"/>
          </a:p>
        </p:txBody>
      </p:sp>
      <p:sp>
        <p:nvSpPr>
          <p:cNvPr id="5" name="SD_FLD_PresentationTitle"/>
          <p:cNvSpPr>
            <a:spLocks noGrp="1"/>
          </p:cNvSpPr>
          <p:nvPr>
            <p:ph type="ftr" sz="quarter" idx="11"/>
          </p:nvPr>
        </p:nvSpPr>
        <p:spPr/>
        <p:txBody>
          <a:bodyPr/>
          <a:lstStyle/>
          <a:p>
            <a:r>
              <a:rPr lang="da-DK" noProof="0" dirty="0"/>
              <a:t>Sidehoved</a:t>
            </a:r>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dirty="0"/>
          </a:p>
        </p:txBody>
      </p:sp>
    </p:spTree>
    <p:extLst>
      <p:ext uri="{BB962C8B-B14F-4D97-AF65-F5344CB8AC3E}">
        <p14:creationId xmlns:p14="http://schemas.microsoft.com/office/powerpoint/2010/main" val="3094154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135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pic>
        <p:nvPicPr>
          <p:cNvPr id="3" name="Picture 2"/>
          <p:cNvPicPr>
            <a:picLocks noChangeAspect="1" noChangeArrowheads="1"/>
          </p:cNvPicPr>
          <p:nvPr userDrawn="1"/>
        </p:nvPicPr>
        <p:blipFill>
          <a:blip r:embed="rId2" cstate="print"/>
          <a:srcRect/>
          <a:stretch>
            <a:fillRect/>
          </a:stretch>
        </p:blipFill>
        <p:spPr bwMode="auto">
          <a:xfrm>
            <a:off x="0" y="0"/>
            <a:ext cx="9143999" cy="6857999"/>
          </a:xfrm>
          <a:prstGeom prst="rect">
            <a:avLst/>
          </a:prstGeom>
          <a:noFill/>
          <a:ln w="9525">
            <a:noFill/>
            <a:miter lim="800000"/>
            <a:headEnd/>
            <a:tailEnd/>
          </a:ln>
          <a:effectLst/>
        </p:spPr>
      </p:pic>
      <p:sp>
        <p:nvSpPr>
          <p:cNvPr id="4" name="Rektangel 3"/>
          <p:cNvSpPr/>
          <p:nvPr userDrawn="1"/>
        </p:nvSpPr>
        <p:spPr>
          <a:xfrm>
            <a:off x="0" y="1268760"/>
            <a:ext cx="9144000" cy="432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550377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a-DK"/>
              <a:t>Klik for at redigere i master</a:t>
            </a:r>
          </a:p>
        </p:txBody>
      </p:sp>
      <p:sp>
        <p:nvSpPr>
          <p:cNvPr id="3" name="Pladsholder til dato 3">
            <a:extLst>
              <a:ext uri="{FF2B5EF4-FFF2-40B4-BE49-F238E27FC236}">
                <a16:creationId xmlns:a16="http://schemas.microsoft.com/office/drawing/2014/main" id="{BA28595A-7564-4569-AFC4-2F5DDF6D86F7}"/>
              </a:ext>
            </a:extLst>
          </p:cNvPr>
          <p:cNvSpPr txBox="1">
            <a:spLocks noGrp="1"/>
          </p:cNvSpPr>
          <p:nvPr>
            <p:ph type="dt" sz="half" idx="10"/>
          </p:nvPr>
        </p:nvSpPr>
        <p:spPr>
          <a:xfrm>
            <a:off x="457200" y="6356350"/>
            <a:ext cx="2133600" cy="365125"/>
          </a:xfrm>
          <a:prstGeom prst="rect">
            <a:avLst/>
          </a:prstGeom>
          <a:ln/>
        </p:spPr>
        <p:txBody>
          <a:bodyPr/>
          <a:lstStyle>
            <a:lvl1pPr>
              <a:defRPr/>
            </a:lvl1pPr>
          </a:lstStyle>
          <a:p>
            <a:pPr>
              <a:defRPr/>
            </a:pPr>
            <a:fld id="{687E75BE-D650-4C8A-A1B6-68B1977B66C5}" type="datetime1">
              <a:rPr lang="da-DK" altLang="da-DK"/>
              <a:pPr>
                <a:defRPr/>
              </a:pPr>
              <a:t>10-04-2024</a:t>
            </a:fld>
            <a:endParaRPr lang="da-DK" altLang="da-DK"/>
          </a:p>
        </p:txBody>
      </p:sp>
      <p:sp>
        <p:nvSpPr>
          <p:cNvPr id="4" name="Pladsholder til diasnummer 5">
            <a:extLst>
              <a:ext uri="{FF2B5EF4-FFF2-40B4-BE49-F238E27FC236}">
                <a16:creationId xmlns:a16="http://schemas.microsoft.com/office/drawing/2014/main" id="{A5811ECC-4AF7-4DFC-82E6-A58DCD6AD71F}"/>
              </a:ext>
            </a:extLst>
          </p:cNvPr>
          <p:cNvSpPr txBox="1">
            <a:spLocks noGrp="1"/>
          </p:cNvSpPr>
          <p:nvPr>
            <p:ph type="sldNum" sz="quarter" idx="11"/>
          </p:nvPr>
        </p:nvSpPr>
        <p:spPr>
          <a:xfrm>
            <a:off x="6553200" y="6356350"/>
            <a:ext cx="2133600" cy="365125"/>
          </a:xfrm>
          <a:prstGeom prst="rect">
            <a:avLst/>
          </a:prstGeom>
          <a:ln/>
        </p:spPr>
        <p:txBody>
          <a:bodyPr/>
          <a:lstStyle>
            <a:lvl1pPr>
              <a:defRPr/>
            </a:lvl1pPr>
          </a:lstStyle>
          <a:p>
            <a:pPr>
              <a:defRPr/>
            </a:pPr>
            <a:fld id="{550C2CB2-562E-485C-9F81-378A0C0BB177}" type="slidenum">
              <a:rPr lang="da-DK" altLang="da-DK"/>
              <a:pPr>
                <a:defRPr/>
              </a:pPr>
              <a:t>‹nr.›</a:t>
            </a:fld>
            <a:endParaRPr lang="da-DK" altLang="da-DK"/>
          </a:p>
        </p:txBody>
      </p:sp>
    </p:spTree>
    <p:extLst>
      <p:ext uri="{BB962C8B-B14F-4D97-AF65-F5344CB8AC3E}">
        <p14:creationId xmlns:p14="http://schemas.microsoft.com/office/powerpoint/2010/main" val="3263938563"/>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el og indholdsobjekt">
    <p:spTree>
      <p:nvGrpSpPr>
        <p:cNvPr id="1" name=""/>
        <p:cNvGrpSpPr/>
        <p:nvPr/>
      </p:nvGrpSpPr>
      <p:grpSpPr>
        <a:xfrm>
          <a:off x="0" y="0"/>
          <a:ext cx="0" cy="0"/>
          <a:chOff x="0" y="0"/>
          <a:chExt cx="0" cy="0"/>
        </a:xfrm>
      </p:grpSpPr>
      <p:sp>
        <p:nvSpPr>
          <p:cNvPr id="4" name="Tekstboks 6">
            <a:extLst>
              <a:ext uri="{FF2B5EF4-FFF2-40B4-BE49-F238E27FC236}">
                <a16:creationId xmlns:a16="http://schemas.microsoft.com/office/drawing/2014/main" id="{0B604A77-8AF9-4A05-9E8E-F437D6A390B1}"/>
              </a:ext>
            </a:extLst>
          </p:cNvPr>
          <p:cNvSpPr txBox="1">
            <a:spLocks noChangeArrowheads="1"/>
          </p:cNvSpPr>
          <p:nvPr/>
        </p:nvSpPr>
        <p:spPr bwMode="auto">
          <a:xfrm>
            <a:off x="4284664" y="6453188"/>
            <a:ext cx="7191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fld id="{DEAD1C74-4815-4200-A44C-0D5BA3622A7E}" type="slidenum">
              <a:rPr lang="da-DK" altLang="da-DK" sz="900" smtClean="0">
                <a:solidFill>
                  <a:srgbClr val="000000"/>
                </a:solidFill>
              </a:rPr>
              <a:pPr eaLnBrk="1" hangingPunct="1">
                <a:defRPr/>
              </a:pPr>
              <a:t>‹nr.›</a:t>
            </a:fld>
            <a:endParaRPr lang="da-DK" altLang="da-DK" sz="900">
              <a:solidFill>
                <a:srgbClr val="000000"/>
              </a:solidFill>
            </a:endParaRPr>
          </a:p>
        </p:txBody>
      </p:sp>
      <p:sp>
        <p:nvSpPr>
          <p:cNvPr id="3" name="Pladsholder til indhold 2"/>
          <p:cNvSpPr txBox="1">
            <a:spLocks noGrp="1"/>
          </p:cNvSpPr>
          <p:nvPr>
            <p:ph idx="1"/>
          </p:nvPr>
        </p:nvSpPr>
        <p:spPr/>
        <p:txBody>
          <a:bodyPr/>
          <a:lstStyle>
            <a:lvl1pPr>
              <a:defRPr/>
            </a:lvl1pPr>
            <a:lvl2pPr>
              <a:defRPr/>
            </a:lvl2pPr>
            <a:lvl3pPr>
              <a:defRPr/>
            </a:lvl3pPr>
            <a:lvl4pPr>
              <a:defRPr/>
            </a:lvl4pPr>
            <a:lvl5pPr>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3">
            <a:extLst>
              <a:ext uri="{FF2B5EF4-FFF2-40B4-BE49-F238E27FC236}">
                <a16:creationId xmlns:a16="http://schemas.microsoft.com/office/drawing/2014/main" id="{AC09A437-6ECF-44BD-A797-4DAA1D199E05}"/>
              </a:ext>
            </a:extLst>
          </p:cNvPr>
          <p:cNvSpPr txBox="1">
            <a:spLocks noGrp="1"/>
          </p:cNvSpPr>
          <p:nvPr>
            <p:ph type="dt" sz="half" idx="10"/>
          </p:nvPr>
        </p:nvSpPr>
        <p:spPr>
          <a:xfrm>
            <a:off x="628650" y="6356351"/>
            <a:ext cx="2057400" cy="365125"/>
          </a:xfrm>
          <a:prstGeom prst="rect">
            <a:avLst/>
          </a:prstGeom>
        </p:spPr>
        <p:txBody>
          <a:bodyPr/>
          <a:lstStyle>
            <a:lvl1pPr>
              <a:defRPr/>
            </a:lvl1pPr>
          </a:lstStyle>
          <a:p>
            <a:pPr>
              <a:defRPr/>
            </a:pPr>
            <a:fld id="{4ED13C23-C504-4174-91D9-8AAD6993A53B}" type="datetime1">
              <a:rPr lang="da-DK" altLang="da-DK"/>
              <a:pPr>
                <a:defRPr/>
              </a:pPr>
              <a:t>10-04-2024</a:t>
            </a:fld>
            <a:endParaRPr lang="da-DK" altLang="da-DK"/>
          </a:p>
        </p:txBody>
      </p:sp>
    </p:spTree>
    <p:extLst>
      <p:ext uri="{BB962C8B-B14F-4D97-AF65-F5344CB8AC3E}">
        <p14:creationId xmlns:p14="http://schemas.microsoft.com/office/powerpoint/2010/main" val="1397553334"/>
      </p:ext>
    </p:extLst>
  </p:cSld>
  <p:clrMapOvr>
    <a:masterClrMapping/>
  </p:clrMapOvr>
  <p:transition spd="slow"/>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7_Titel og indholdsobjekt">
    <p:spTree>
      <p:nvGrpSpPr>
        <p:cNvPr id="1" name=""/>
        <p:cNvGrpSpPr/>
        <p:nvPr/>
      </p:nvGrpSpPr>
      <p:grpSpPr>
        <a:xfrm>
          <a:off x="0" y="0"/>
          <a:ext cx="0" cy="0"/>
          <a:chOff x="0" y="0"/>
          <a:chExt cx="0" cy="0"/>
        </a:xfrm>
      </p:grpSpPr>
      <p:pic>
        <p:nvPicPr>
          <p:cNvPr id="1026" name="Picture 2" descr="C:\Users\n1lkmkl\AppData\Local\Microsoft\Windows\Temporary Internet Files\Content.Outlook\J4MKSK70\Hvid-baggrund-blå-logo-1024x768px.jpg"/>
          <p:cNvPicPr>
            <a:picLocks noChangeAspect="1" noChangeArrowheads="1"/>
          </p:cNvPicPr>
          <p:nvPr/>
        </p:nvPicPr>
        <p:blipFill>
          <a:blip r:embed="rId2" cstate="print"/>
          <a:srcRect/>
          <a:stretch>
            <a:fillRect/>
          </a:stretch>
        </p:blipFill>
        <p:spPr bwMode="auto">
          <a:xfrm>
            <a:off x="-36512" y="-26846"/>
            <a:ext cx="9180512" cy="6884846"/>
          </a:xfrm>
          <a:prstGeom prst="rect">
            <a:avLst/>
          </a:prstGeom>
          <a:noFill/>
        </p:spPr>
      </p:pic>
      <p:sp>
        <p:nvSpPr>
          <p:cNvPr id="10" name="Pladsholder til indhold 2"/>
          <p:cNvSpPr>
            <a:spLocks noGrp="1"/>
          </p:cNvSpPr>
          <p:nvPr>
            <p:ph idx="1"/>
          </p:nvPr>
        </p:nvSpPr>
        <p:spPr>
          <a:xfrm>
            <a:off x="251520" y="1124744"/>
            <a:ext cx="8424000" cy="4176000"/>
          </a:xfrm>
          <a:noFill/>
        </p:spPr>
        <p:txBody>
          <a:bodyPr/>
          <a:lstStyle>
            <a:lvl1pPr>
              <a:spcAft>
                <a:spcPts val="900"/>
              </a:spcAft>
              <a:defRPr sz="1800" b="0">
                <a:solidFill>
                  <a:srgbClr val="140667"/>
                </a:solidFill>
              </a:defRPr>
            </a:lvl1pPr>
            <a:lvl2pPr>
              <a:defRPr>
                <a:solidFill>
                  <a:srgbClr val="140667"/>
                </a:solidFill>
              </a:defRPr>
            </a:lvl2pPr>
            <a:lvl3pPr>
              <a:defRPr>
                <a:solidFill>
                  <a:srgbClr val="140667"/>
                </a:solidFill>
              </a:defRPr>
            </a:lvl3pPr>
            <a:lvl4pPr>
              <a:defRPr>
                <a:solidFill>
                  <a:srgbClr val="140667"/>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251520" y="404664"/>
            <a:ext cx="8424000" cy="529200"/>
          </a:xfrm>
          <a:noFill/>
        </p:spPr>
        <p:txBody>
          <a:bodyPr>
            <a:noAutofit/>
          </a:bodyPr>
          <a:lstStyle>
            <a:lvl1pPr algn="l">
              <a:defRPr sz="2700">
                <a:solidFill>
                  <a:srgbClr val="140667"/>
                </a:solidFill>
              </a:defRPr>
            </a:lvl1pPr>
          </a:lstStyle>
          <a:p>
            <a:r>
              <a:rPr lang="da-DK"/>
              <a:t>Klik for at redigere i master</a:t>
            </a:r>
            <a:endParaRPr lang="da-DK" dirty="0"/>
          </a:p>
        </p:txBody>
      </p:sp>
    </p:spTree>
    <p:extLst>
      <p:ext uri="{BB962C8B-B14F-4D97-AF65-F5344CB8AC3E}">
        <p14:creationId xmlns:p14="http://schemas.microsoft.com/office/powerpoint/2010/main" val="1767947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el og indholdsobjekt">
    <p:spTree>
      <p:nvGrpSpPr>
        <p:cNvPr id="1" name=""/>
        <p:cNvGrpSpPr/>
        <p:nvPr/>
      </p:nvGrpSpPr>
      <p:grpSpPr>
        <a:xfrm>
          <a:off x="0" y="0"/>
          <a:ext cx="0" cy="0"/>
          <a:chOff x="0" y="0"/>
          <a:chExt cx="0" cy="0"/>
        </a:xfrm>
      </p:grpSpPr>
      <p:sp>
        <p:nvSpPr>
          <p:cNvPr id="4" name="Tekstboks 6">
            <a:extLst>
              <a:ext uri="{FF2B5EF4-FFF2-40B4-BE49-F238E27FC236}">
                <a16:creationId xmlns:a16="http://schemas.microsoft.com/office/drawing/2014/main" id="{0B604A77-8AF9-4A05-9E8E-F437D6A390B1}"/>
              </a:ext>
            </a:extLst>
          </p:cNvPr>
          <p:cNvSpPr txBox="1">
            <a:spLocks noChangeArrowheads="1"/>
          </p:cNvSpPr>
          <p:nvPr/>
        </p:nvSpPr>
        <p:spPr bwMode="auto">
          <a:xfrm>
            <a:off x="4284664" y="6453188"/>
            <a:ext cx="7191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fld id="{DEAD1C74-4815-4200-A44C-0D5BA3622A7E}" type="slidenum">
              <a:rPr lang="da-DK" altLang="da-DK" sz="900" smtClean="0">
                <a:solidFill>
                  <a:srgbClr val="000000"/>
                </a:solidFill>
              </a:rPr>
              <a:pPr eaLnBrk="1" hangingPunct="1">
                <a:defRPr/>
              </a:pPr>
              <a:t>‹nr.›</a:t>
            </a:fld>
            <a:endParaRPr lang="da-DK" altLang="da-DK" sz="900">
              <a:solidFill>
                <a:srgbClr val="000000"/>
              </a:solidFill>
            </a:endParaRPr>
          </a:p>
        </p:txBody>
      </p:sp>
      <p:sp>
        <p:nvSpPr>
          <p:cNvPr id="3" name="Pladsholder til indhold 2"/>
          <p:cNvSpPr txBox="1">
            <a:spLocks noGrp="1"/>
          </p:cNvSpPr>
          <p:nvPr>
            <p:ph idx="1"/>
          </p:nvPr>
        </p:nvSpPr>
        <p:spPr/>
        <p:txBody>
          <a:bodyPr/>
          <a:lstStyle>
            <a:lvl1pPr>
              <a:defRPr/>
            </a:lvl1pPr>
            <a:lvl2pPr>
              <a:defRPr/>
            </a:lvl2pPr>
            <a:lvl3pPr>
              <a:defRPr/>
            </a:lvl3pPr>
            <a:lvl4pPr>
              <a:defRPr/>
            </a:lvl4pPr>
            <a:lvl5pPr>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3">
            <a:extLst>
              <a:ext uri="{FF2B5EF4-FFF2-40B4-BE49-F238E27FC236}">
                <a16:creationId xmlns:a16="http://schemas.microsoft.com/office/drawing/2014/main" id="{AC09A437-6ECF-44BD-A797-4DAA1D199E05}"/>
              </a:ext>
            </a:extLst>
          </p:cNvPr>
          <p:cNvSpPr txBox="1">
            <a:spLocks noGrp="1"/>
          </p:cNvSpPr>
          <p:nvPr>
            <p:ph type="dt" sz="half" idx="10"/>
          </p:nvPr>
        </p:nvSpPr>
        <p:spPr>
          <a:xfrm>
            <a:off x="628650" y="6356351"/>
            <a:ext cx="2057400" cy="365125"/>
          </a:xfrm>
          <a:prstGeom prst="rect">
            <a:avLst/>
          </a:prstGeom>
        </p:spPr>
        <p:txBody>
          <a:bodyPr/>
          <a:lstStyle>
            <a:lvl1pPr>
              <a:defRPr/>
            </a:lvl1pPr>
          </a:lstStyle>
          <a:p>
            <a:pPr>
              <a:defRPr/>
            </a:pPr>
            <a:fld id="{4ED13C23-C504-4174-91D9-8AAD6993A53B}" type="datetime1">
              <a:rPr lang="da-DK" altLang="da-DK"/>
              <a:pPr>
                <a:defRPr/>
              </a:pPr>
              <a:t>10-04-2024</a:t>
            </a:fld>
            <a:endParaRPr lang="da-DK" altLang="da-DK"/>
          </a:p>
        </p:txBody>
      </p:sp>
    </p:spTree>
    <p:extLst>
      <p:ext uri="{BB962C8B-B14F-4D97-AF65-F5344CB8AC3E}">
        <p14:creationId xmlns:p14="http://schemas.microsoft.com/office/powerpoint/2010/main" val="3411592251"/>
      </p:ext>
    </p:extLst>
  </p:cSld>
  <p:clrMapOvr>
    <a:masterClrMapping/>
  </p:clrMapOvr>
  <p:transition spd="slow"/>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el og indholdsobjekt">
    <p:spTree>
      <p:nvGrpSpPr>
        <p:cNvPr id="1" name=""/>
        <p:cNvGrpSpPr/>
        <p:nvPr/>
      </p:nvGrpSpPr>
      <p:grpSpPr>
        <a:xfrm>
          <a:off x="0" y="0"/>
          <a:ext cx="0" cy="0"/>
          <a:chOff x="0" y="0"/>
          <a:chExt cx="0" cy="0"/>
        </a:xfrm>
      </p:grpSpPr>
      <p:sp>
        <p:nvSpPr>
          <p:cNvPr id="4" name="Tekstboks 6">
            <a:extLst>
              <a:ext uri="{FF2B5EF4-FFF2-40B4-BE49-F238E27FC236}">
                <a16:creationId xmlns:a16="http://schemas.microsoft.com/office/drawing/2014/main" id="{0B604A77-8AF9-4A05-9E8E-F437D6A390B1}"/>
              </a:ext>
            </a:extLst>
          </p:cNvPr>
          <p:cNvSpPr txBox="1">
            <a:spLocks noChangeArrowheads="1"/>
          </p:cNvSpPr>
          <p:nvPr/>
        </p:nvSpPr>
        <p:spPr bwMode="auto">
          <a:xfrm>
            <a:off x="4284664" y="6453188"/>
            <a:ext cx="7191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fld id="{DEAD1C74-4815-4200-A44C-0D5BA3622A7E}" type="slidenum">
              <a:rPr lang="da-DK" altLang="da-DK" sz="900" smtClean="0">
                <a:solidFill>
                  <a:srgbClr val="000000"/>
                </a:solidFill>
              </a:rPr>
              <a:pPr eaLnBrk="1" hangingPunct="1">
                <a:defRPr/>
              </a:pPr>
              <a:t>‹nr.›</a:t>
            </a:fld>
            <a:endParaRPr lang="da-DK" altLang="da-DK" sz="900">
              <a:solidFill>
                <a:srgbClr val="000000"/>
              </a:solidFill>
            </a:endParaRPr>
          </a:p>
        </p:txBody>
      </p:sp>
      <p:sp>
        <p:nvSpPr>
          <p:cNvPr id="3" name="Pladsholder til indhold 2"/>
          <p:cNvSpPr txBox="1">
            <a:spLocks noGrp="1"/>
          </p:cNvSpPr>
          <p:nvPr>
            <p:ph idx="1"/>
          </p:nvPr>
        </p:nvSpPr>
        <p:spPr/>
        <p:txBody>
          <a:bodyPr/>
          <a:lstStyle>
            <a:lvl1pPr>
              <a:defRPr/>
            </a:lvl1pPr>
            <a:lvl2pPr>
              <a:defRPr/>
            </a:lvl2pPr>
            <a:lvl3pPr>
              <a:defRPr/>
            </a:lvl3pPr>
            <a:lvl4pPr>
              <a:defRPr/>
            </a:lvl4pPr>
            <a:lvl5pPr>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3">
            <a:extLst>
              <a:ext uri="{FF2B5EF4-FFF2-40B4-BE49-F238E27FC236}">
                <a16:creationId xmlns:a16="http://schemas.microsoft.com/office/drawing/2014/main" id="{AC09A437-6ECF-44BD-A797-4DAA1D199E05}"/>
              </a:ext>
            </a:extLst>
          </p:cNvPr>
          <p:cNvSpPr txBox="1">
            <a:spLocks noGrp="1"/>
          </p:cNvSpPr>
          <p:nvPr>
            <p:ph type="dt" sz="half" idx="10"/>
          </p:nvPr>
        </p:nvSpPr>
        <p:spPr>
          <a:xfrm>
            <a:off x="628650" y="6356351"/>
            <a:ext cx="2057400" cy="365125"/>
          </a:xfrm>
          <a:prstGeom prst="rect">
            <a:avLst/>
          </a:prstGeom>
        </p:spPr>
        <p:txBody>
          <a:bodyPr/>
          <a:lstStyle>
            <a:lvl1pPr>
              <a:defRPr/>
            </a:lvl1pPr>
          </a:lstStyle>
          <a:p>
            <a:pPr>
              <a:defRPr/>
            </a:pPr>
            <a:fld id="{4ED13C23-C504-4174-91D9-8AAD6993A53B}" type="datetime1">
              <a:rPr lang="da-DK" altLang="da-DK"/>
              <a:pPr>
                <a:defRPr/>
              </a:pPr>
              <a:t>10-04-2024</a:t>
            </a:fld>
            <a:endParaRPr lang="da-DK" altLang="da-DK"/>
          </a:p>
        </p:txBody>
      </p:sp>
    </p:spTree>
    <p:extLst>
      <p:ext uri="{BB962C8B-B14F-4D97-AF65-F5344CB8AC3E}">
        <p14:creationId xmlns:p14="http://schemas.microsoft.com/office/powerpoint/2010/main" val="4169876054"/>
      </p:ext>
    </p:extLst>
  </p:cSld>
  <p:clrMapOvr>
    <a:masterClrMapping/>
  </p:clrMapOvr>
  <p:transition spd="slow"/>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el og indholdsobjekt">
    <p:spTree>
      <p:nvGrpSpPr>
        <p:cNvPr id="1" name=""/>
        <p:cNvGrpSpPr/>
        <p:nvPr/>
      </p:nvGrpSpPr>
      <p:grpSpPr>
        <a:xfrm>
          <a:off x="0" y="0"/>
          <a:ext cx="0" cy="0"/>
          <a:chOff x="0" y="0"/>
          <a:chExt cx="0" cy="0"/>
        </a:xfrm>
      </p:grpSpPr>
      <p:sp>
        <p:nvSpPr>
          <p:cNvPr id="4" name="Tekstboks 6">
            <a:extLst>
              <a:ext uri="{FF2B5EF4-FFF2-40B4-BE49-F238E27FC236}">
                <a16:creationId xmlns:a16="http://schemas.microsoft.com/office/drawing/2014/main" id="{0B604A77-8AF9-4A05-9E8E-F437D6A390B1}"/>
              </a:ext>
            </a:extLst>
          </p:cNvPr>
          <p:cNvSpPr txBox="1">
            <a:spLocks noChangeArrowheads="1"/>
          </p:cNvSpPr>
          <p:nvPr/>
        </p:nvSpPr>
        <p:spPr bwMode="auto">
          <a:xfrm>
            <a:off x="4284664" y="6453188"/>
            <a:ext cx="7191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fld id="{DEAD1C74-4815-4200-A44C-0D5BA3622A7E}" type="slidenum">
              <a:rPr lang="da-DK" altLang="da-DK" sz="900" smtClean="0">
                <a:solidFill>
                  <a:srgbClr val="000000"/>
                </a:solidFill>
              </a:rPr>
              <a:pPr eaLnBrk="1" hangingPunct="1">
                <a:defRPr/>
              </a:pPr>
              <a:t>‹nr.›</a:t>
            </a:fld>
            <a:endParaRPr lang="da-DK" altLang="da-DK" sz="900">
              <a:solidFill>
                <a:srgbClr val="000000"/>
              </a:solidFill>
            </a:endParaRPr>
          </a:p>
        </p:txBody>
      </p:sp>
      <p:sp>
        <p:nvSpPr>
          <p:cNvPr id="3" name="Pladsholder til indhold 2"/>
          <p:cNvSpPr txBox="1">
            <a:spLocks noGrp="1"/>
          </p:cNvSpPr>
          <p:nvPr>
            <p:ph idx="1"/>
          </p:nvPr>
        </p:nvSpPr>
        <p:spPr/>
        <p:txBody>
          <a:bodyPr/>
          <a:lstStyle>
            <a:lvl1pPr>
              <a:defRPr/>
            </a:lvl1pPr>
            <a:lvl2pPr>
              <a:defRPr/>
            </a:lvl2pPr>
            <a:lvl3pPr>
              <a:defRPr/>
            </a:lvl3pPr>
            <a:lvl4pPr>
              <a:defRPr/>
            </a:lvl4pPr>
            <a:lvl5pPr>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3">
            <a:extLst>
              <a:ext uri="{FF2B5EF4-FFF2-40B4-BE49-F238E27FC236}">
                <a16:creationId xmlns:a16="http://schemas.microsoft.com/office/drawing/2014/main" id="{AC09A437-6ECF-44BD-A797-4DAA1D199E05}"/>
              </a:ext>
            </a:extLst>
          </p:cNvPr>
          <p:cNvSpPr txBox="1">
            <a:spLocks noGrp="1"/>
          </p:cNvSpPr>
          <p:nvPr>
            <p:ph type="dt" sz="half" idx="10"/>
          </p:nvPr>
        </p:nvSpPr>
        <p:spPr>
          <a:xfrm>
            <a:off x="628650" y="6356351"/>
            <a:ext cx="2057400" cy="365125"/>
          </a:xfrm>
          <a:prstGeom prst="rect">
            <a:avLst/>
          </a:prstGeom>
        </p:spPr>
        <p:txBody>
          <a:bodyPr/>
          <a:lstStyle>
            <a:lvl1pPr>
              <a:defRPr/>
            </a:lvl1pPr>
          </a:lstStyle>
          <a:p>
            <a:pPr>
              <a:defRPr/>
            </a:pPr>
            <a:fld id="{4ED13C23-C504-4174-91D9-8AAD6993A53B}" type="datetime1">
              <a:rPr lang="da-DK" altLang="da-DK"/>
              <a:pPr>
                <a:defRPr/>
              </a:pPr>
              <a:t>10-04-2024</a:t>
            </a:fld>
            <a:endParaRPr lang="da-DK" altLang="da-DK"/>
          </a:p>
        </p:txBody>
      </p:sp>
    </p:spTree>
    <p:extLst>
      <p:ext uri="{BB962C8B-B14F-4D97-AF65-F5344CB8AC3E}">
        <p14:creationId xmlns:p14="http://schemas.microsoft.com/office/powerpoint/2010/main" val="53396295"/>
      </p:ext>
    </p:extLst>
  </p:cSld>
  <p:clrMapOvr>
    <a:masterClrMapping/>
  </p:clrMapOvr>
  <p:transition spd="slow"/>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el og indholdsobjekt">
    <p:spTree>
      <p:nvGrpSpPr>
        <p:cNvPr id="1" name=""/>
        <p:cNvGrpSpPr/>
        <p:nvPr/>
      </p:nvGrpSpPr>
      <p:grpSpPr>
        <a:xfrm>
          <a:off x="0" y="0"/>
          <a:ext cx="0" cy="0"/>
          <a:chOff x="0" y="0"/>
          <a:chExt cx="0" cy="0"/>
        </a:xfrm>
      </p:grpSpPr>
      <p:sp>
        <p:nvSpPr>
          <p:cNvPr id="4" name="Tekstboks 6">
            <a:extLst>
              <a:ext uri="{FF2B5EF4-FFF2-40B4-BE49-F238E27FC236}">
                <a16:creationId xmlns:a16="http://schemas.microsoft.com/office/drawing/2014/main" id="{0B604A77-8AF9-4A05-9E8E-F437D6A390B1}"/>
              </a:ext>
            </a:extLst>
          </p:cNvPr>
          <p:cNvSpPr txBox="1">
            <a:spLocks noChangeArrowheads="1"/>
          </p:cNvSpPr>
          <p:nvPr/>
        </p:nvSpPr>
        <p:spPr bwMode="auto">
          <a:xfrm>
            <a:off x="4284664" y="6453188"/>
            <a:ext cx="7191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fld id="{DEAD1C74-4815-4200-A44C-0D5BA3622A7E}" type="slidenum">
              <a:rPr lang="da-DK" altLang="da-DK" sz="900" smtClean="0">
                <a:solidFill>
                  <a:srgbClr val="000000"/>
                </a:solidFill>
              </a:rPr>
              <a:pPr eaLnBrk="1" hangingPunct="1">
                <a:defRPr/>
              </a:pPr>
              <a:t>‹nr.›</a:t>
            </a:fld>
            <a:endParaRPr lang="da-DK" altLang="da-DK" sz="900">
              <a:solidFill>
                <a:srgbClr val="000000"/>
              </a:solidFill>
            </a:endParaRPr>
          </a:p>
        </p:txBody>
      </p:sp>
      <p:sp>
        <p:nvSpPr>
          <p:cNvPr id="3" name="Pladsholder til indhold 2"/>
          <p:cNvSpPr txBox="1">
            <a:spLocks noGrp="1"/>
          </p:cNvSpPr>
          <p:nvPr>
            <p:ph idx="1"/>
          </p:nvPr>
        </p:nvSpPr>
        <p:spPr/>
        <p:txBody>
          <a:bodyPr/>
          <a:lstStyle>
            <a:lvl1pPr>
              <a:defRPr/>
            </a:lvl1pPr>
            <a:lvl2pPr>
              <a:defRPr/>
            </a:lvl2pPr>
            <a:lvl3pPr>
              <a:defRPr/>
            </a:lvl3pPr>
            <a:lvl4pPr>
              <a:defRPr/>
            </a:lvl4pPr>
            <a:lvl5pPr>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3">
            <a:extLst>
              <a:ext uri="{FF2B5EF4-FFF2-40B4-BE49-F238E27FC236}">
                <a16:creationId xmlns:a16="http://schemas.microsoft.com/office/drawing/2014/main" id="{AC09A437-6ECF-44BD-A797-4DAA1D199E05}"/>
              </a:ext>
            </a:extLst>
          </p:cNvPr>
          <p:cNvSpPr txBox="1">
            <a:spLocks noGrp="1"/>
          </p:cNvSpPr>
          <p:nvPr>
            <p:ph type="dt" sz="half" idx="10"/>
          </p:nvPr>
        </p:nvSpPr>
        <p:spPr>
          <a:xfrm>
            <a:off x="628650" y="6356351"/>
            <a:ext cx="2057400" cy="365125"/>
          </a:xfrm>
          <a:prstGeom prst="rect">
            <a:avLst/>
          </a:prstGeom>
        </p:spPr>
        <p:txBody>
          <a:bodyPr/>
          <a:lstStyle>
            <a:lvl1pPr>
              <a:defRPr/>
            </a:lvl1pPr>
          </a:lstStyle>
          <a:p>
            <a:pPr>
              <a:defRPr/>
            </a:pPr>
            <a:fld id="{4ED13C23-C504-4174-91D9-8AAD6993A53B}" type="datetime1">
              <a:rPr lang="da-DK" altLang="da-DK"/>
              <a:pPr>
                <a:defRPr/>
              </a:pPr>
              <a:t>10-04-2024</a:t>
            </a:fld>
            <a:endParaRPr lang="da-DK" altLang="da-DK"/>
          </a:p>
        </p:txBody>
      </p:sp>
    </p:spTree>
    <p:extLst>
      <p:ext uri="{BB962C8B-B14F-4D97-AF65-F5344CB8AC3E}">
        <p14:creationId xmlns:p14="http://schemas.microsoft.com/office/powerpoint/2010/main" val="881341750"/>
      </p:ext>
    </p:extLst>
  </p:cSld>
  <p:clrMapOvr>
    <a:masterClrMapping/>
  </p:clrMapOvr>
  <p:transition spd="slow"/>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og indholdsobjekt">
    <p:spTree>
      <p:nvGrpSpPr>
        <p:cNvPr id="1" name=""/>
        <p:cNvGrpSpPr/>
        <p:nvPr/>
      </p:nvGrpSpPr>
      <p:grpSpPr>
        <a:xfrm>
          <a:off x="0" y="0"/>
          <a:ext cx="0" cy="0"/>
          <a:chOff x="0" y="0"/>
          <a:chExt cx="0" cy="0"/>
        </a:xfrm>
      </p:grpSpPr>
      <p:pic>
        <p:nvPicPr>
          <p:cNvPr id="1026" name="Picture 2" descr="Z:\Skabeloner i nyt design 2014\1024x768px rgb farver\Blå-baggrund-hvid-logo-1024x768px.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3" name="Pladsholder til indhold 2"/>
          <p:cNvSpPr>
            <a:spLocks noGrp="1"/>
          </p:cNvSpPr>
          <p:nvPr>
            <p:ph idx="1"/>
          </p:nvPr>
        </p:nvSpPr>
        <p:spPr>
          <a:xfrm>
            <a:off x="251520" y="1125208"/>
            <a:ext cx="8424000" cy="4176000"/>
          </a:xfrm>
          <a:noFill/>
        </p:spPr>
        <p:txBody>
          <a:bodyPr/>
          <a:lstStyle>
            <a:lvl1pPr>
              <a:spcAft>
                <a:spcPts val="1800"/>
              </a:spcAft>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7" name="Titel 6"/>
          <p:cNvSpPr>
            <a:spLocks noGrp="1"/>
          </p:cNvSpPr>
          <p:nvPr>
            <p:ph type="title"/>
          </p:nvPr>
        </p:nvSpPr>
        <p:spPr>
          <a:xfrm>
            <a:off x="251520" y="404664"/>
            <a:ext cx="8424000" cy="529200"/>
          </a:xfrm>
          <a:noFill/>
        </p:spPr>
        <p:txBody>
          <a:bodyPr>
            <a:noAutofit/>
          </a:bodyPr>
          <a:lstStyle>
            <a:lvl1pPr algn="l">
              <a:defRPr sz="3600">
                <a:solidFill>
                  <a:schemeClr val="bg1"/>
                </a:solidFill>
              </a:defRPr>
            </a:lvl1pPr>
          </a:lstStyle>
          <a:p>
            <a:r>
              <a:rPr lang="da-DK"/>
              <a:t>Klik for at redigere i master</a:t>
            </a:r>
            <a:endParaRPr lang="da-DK"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Titel og indhold_3 spalter">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540542" y="2192399"/>
            <a:ext cx="2508300" cy="394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3318122" y="2192400"/>
            <a:ext cx="2508300" cy="394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095700" y="2192400"/>
            <a:ext cx="2508300" cy="394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8" name="Titel 7">
            <a:extLst>
              <a:ext uri="{FF2B5EF4-FFF2-40B4-BE49-F238E27FC236}">
                <a16:creationId xmlns:a16="http://schemas.microsoft.com/office/drawing/2014/main" id="{7090BA82-8F03-924E-8CCB-5FDE21AE1929}"/>
              </a:ext>
            </a:extLst>
          </p:cNvPr>
          <p:cNvSpPr>
            <a:spLocks noGrp="1"/>
          </p:cNvSpPr>
          <p:nvPr>
            <p:ph type="title" hasCustomPrompt="1"/>
          </p:nvPr>
        </p:nvSpPr>
        <p:spPr/>
        <p:txBody>
          <a:bodyPr/>
          <a:lstStyle/>
          <a:p>
            <a:r>
              <a:rPr lang="da-DK" dirty="0"/>
              <a:t>Klik for at tilføje titel</a:t>
            </a:r>
          </a:p>
        </p:txBody>
      </p:sp>
      <p:sp>
        <p:nvSpPr>
          <p:cNvPr id="13" name="TextBox 31">
            <a:extLst>
              <a:ext uri="{FF2B5EF4-FFF2-40B4-BE49-F238E27FC236}">
                <a16:creationId xmlns:a16="http://schemas.microsoft.com/office/drawing/2014/main" id="{2D998B31-0D38-724E-91AB-C127606213EB}"/>
              </a:ext>
            </a:extLst>
          </p:cNvPr>
          <p:cNvSpPr txBox="1"/>
          <p:nvPr/>
        </p:nvSpPr>
        <p:spPr>
          <a:xfrm>
            <a:off x="543660" y="323774"/>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b="0" i="0" dirty="0">
                <a:solidFill>
                  <a:schemeClr val="tx1"/>
                </a:solidFill>
                <a:latin typeface="Arial" panose="020B0604020202020204" pitchFamily="34" charset="0"/>
                <a:cs typeface="Arial" panose="020B0604020202020204" pitchFamily="34" charset="0"/>
              </a:rPr>
              <a:t>Aalborg Kommune</a:t>
            </a:r>
          </a:p>
        </p:txBody>
      </p:sp>
    </p:spTree>
    <p:extLst>
      <p:ext uri="{BB962C8B-B14F-4D97-AF65-F5344CB8AC3E}">
        <p14:creationId xmlns:p14="http://schemas.microsoft.com/office/powerpoint/2010/main" val="30821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el og indhold_2 spalter">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539998" y="894268"/>
            <a:ext cx="8064002" cy="893928"/>
          </a:xfrm>
          <a:prstGeom prst="rect">
            <a:avLst/>
          </a:prstGeom>
        </p:spPr>
        <p:txBody>
          <a:bodyPr vert="horz" lIns="0" tIns="0" rIns="0" bIns="0" rtlCol="0" anchor="b" anchorCtr="0">
            <a:noAutofit/>
          </a:bodyPr>
          <a:lstStyle>
            <a:lvl1pPr>
              <a:defRPr>
                <a:solidFill>
                  <a:schemeClr val="tx1"/>
                </a:solidFill>
              </a:defRPr>
            </a:lvl1pPr>
          </a:lstStyle>
          <a:p>
            <a:r>
              <a:rPr lang="da-DK" dirty="0"/>
              <a:t>Klik for at tilføje titel</a:t>
            </a:r>
          </a:p>
        </p:txBody>
      </p:sp>
      <p:sp>
        <p:nvSpPr>
          <p:cNvPr id="3" name="Content Placeholder 2"/>
          <p:cNvSpPr>
            <a:spLocks noGrp="1"/>
          </p:cNvSpPr>
          <p:nvPr>
            <p:ph idx="1" hasCustomPrompt="1"/>
          </p:nvPr>
        </p:nvSpPr>
        <p:spPr>
          <a:xfrm>
            <a:off x="539999" y="2192138"/>
            <a:ext cx="3824183" cy="377159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4" name="Date_GeneralDate"/>
          <p:cNvSpPr>
            <a:spLocks noGrp="1"/>
          </p:cNvSpPr>
          <p:nvPr>
            <p:ph type="dt" sz="half" idx="10"/>
          </p:nvPr>
        </p:nvSpPr>
        <p:spPr/>
        <p:txBody>
          <a:bodyPr/>
          <a:lstStyle/>
          <a:p>
            <a:endParaRPr lang="da-DK" noProof="0" dirty="0"/>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dirty="0"/>
          </a:p>
        </p:txBody>
      </p:sp>
      <p:sp>
        <p:nvSpPr>
          <p:cNvPr id="8" name="Content Placeholder 2">
            <a:extLst>
              <a:ext uri="{FF2B5EF4-FFF2-40B4-BE49-F238E27FC236}">
                <a16:creationId xmlns:a16="http://schemas.microsoft.com/office/drawing/2014/main" id="{4AD77458-A514-2344-BDF2-B3D8F0C67580}"/>
              </a:ext>
            </a:extLst>
          </p:cNvPr>
          <p:cNvSpPr>
            <a:spLocks noGrp="1"/>
          </p:cNvSpPr>
          <p:nvPr>
            <p:ph idx="13" hasCustomPrompt="1"/>
          </p:nvPr>
        </p:nvSpPr>
        <p:spPr>
          <a:xfrm>
            <a:off x="4776158" y="2192138"/>
            <a:ext cx="3824183" cy="377159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Tree>
    <p:extLst>
      <p:ext uri="{BB962C8B-B14F-4D97-AF65-F5344CB8AC3E}">
        <p14:creationId xmlns:p14="http://schemas.microsoft.com/office/powerpoint/2010/main" val="199802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Agenda hvi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lvl1pPr>
            <a:lvl2pPr marL="465535" indent="-172641">
              <a:defRPr/>
            </a:lvl2pPr>
          </a:lstStyle>
          <a:p>
            <a:pPr lvl="0"/>
            <a:r>
              <a:rPr lang="da-DK" dirty="0"/>
              <a:t>Klik for at tilføje agenda punkter</a:t>
            </a:r>
          </a:p>
          <a:p>
            <a:pPr lvl="1"/>
            <a:r>
              <a:rPr lang="da-DK" dirty="0"/>
              <a:t>Second </a:t>
            </a:r>
            <a:r>
              <a:rPr lang="da-DK" dirty="0" err="1"/>
              <a:t>level</a:t>
            </a:r>
            <a:endParaRPr lang="da-DK" dirty="0"/>
          </a:p>
        </p:txBody>
      </p:sp>
      <p:sp>
        <p:nvSpPr>
          <p:cNvPr id="7" name="Titel 6">
            <a:extLst>
              <a:ext uri="{FF2B5EF4-FFF2-40B4-BE49-F238E27FC236}">
                <a16:creationId xmlns:a16="http://schemas.microsoft.com/office/drawing/2014/main" id="{A5A03A36-F8D8-BE4A-9CB5-C08709F5AEF3}"/>
              </a:ext>
            </a:extLst>
          </p:cNvPr>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4172851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killeside hv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399"/>
            <a:ext cx="8064002" cy="3240000"/>
          </a:xfrm>
        </p:spPr>
        <p:txBody>
          <a:bodyPr anchor="t" anchorCtr="0"/>
          <a:lstStyle>
            <a:lvl1pPr>
              <a:lnSpc>
                <a:spcPct val="90000"/>
              </a:lnSpc>
              <a:defRPr sz="3375">
                <a:solidFill>
                  <a:schemeClr val="tx1"/>
                </a:solidFill>
              </a:defRPr>
            </a:lvl1pPr>
          </a:lstStyle>
          <a:p>
            <a:r>
              <a:rPr lang="da-DK" noProof="0" dirty="0"/>
              <a:t>Klik for at tilføje titel</a:t>
            </a:r>
          </a:p>
        </p:txBody>
      </p:sp>
      <p:sp>
        <p:nvSpPr>
          <p:cNvPr id="9" name="TextBox 8">
            <a:extLst>
              <a:ext uri="{FF2B5EF4-FFF2-40B4-BE49-F238E27FC236}">
                <a16:creationId xmlns:a16="http://schemas.microsoft.com/office/drawing/2014/main" id="{95413C52-A1F0-4B52-9B3A-20AB1139687F}"/>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tx1"/>
                </a:solidFill>
                <a:latin typeface="Arial" panose="020B0604020202020204" pitchFamily="34" charset="0"/>
                <a:cs typeface="Arial" panose="020B0604020202020204" pitchFamily="34" charset="0"/>
              </a:rPr>
              <a:t>Aalborg</a:t>
            </a:r>
            <a:r>
              <a:rPr lang="da-DK" sz="750" dirty="0">
                <a:solidFill>
                  <a:schemeClr val="tx1"/>
                </a:solidFill>
                <a:latin typeface="KBH Tekst" panose="00000500000000000000" pitchFamily="2" charset="0"/>
              </a:rPr>
              <a:t> </a:t>
            </a:r>
            <a:r>
              <a:rPr lang="da-DK" sz="750" dirty="0">
                <a:solidFill>
                  <a:schemeClr val="tx1"/>
                </a:solidFill>
                <a:latin typeface="Arial" panose="020B0604020202020204" pitchFamily="34" charset="0"/>
                <a:cs typeface="Arial" panose="020B0604020202020204" pitchFamily="34" charset="0"/>
              </a:rPr>
              <a:t>Kommune</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p:txBody>
          <a:bodyPr/>
          <a:lstStyle>
            <a:lvl1pPr>
              <a:defRPr>
                <a:solidFill>
                  <a:schemeClr val="tx1"/>
                </a:solidFill>
                <a:latin typeface="Arial" panose="020B0604020202020204" pitchFamily="34" charset="0"/>
                <a:cs typeface="Arial" panose="020B0604020202020204" pitchFamily="34" charset="0"/>
              </a:defRPr>
            </a:lvl1pPr>
          </a:lstStyle>
          <a:p>
            <a:endParaRPr lang="da-DK" dirty="0"/>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latin typeface="Arial" panose="020B0604020202020204" pitchFamily="34" charset="0"/>
              </a:rPr>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534111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killeside blå">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1"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bg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1333892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killeside grøn">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bg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658774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killeside pink">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bg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4206878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killeside lilla">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0" y="0"/>
            <a:ext cx="914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bg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3225776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killeside orange">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bg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2222579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killeside lyserø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0" y="0"/>
            <a:ext cx="9144000" cy="6858000"/>
          </a:xfrm>
          <a:prstGeom prst="rect">
            <a:avLst/>
          </a:prstGeom>
          <a:solidFill>
            <a:srgbClr val="FDEAFC"/>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tx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tx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tx1"/>
                </a:solidFill>
                <a:latin typeface="Arial" panose="020B0604020202020204" pitchFamily="34" charset="0"/>
                <a:cs typeface="Arial" panose="020B0604020202020204" pitchFamily="34" charset="0"/>
              </a:rPr>
              <a:t>Aalborg</a:t>
            </a:r>
            <a:r>
              <a:rPr lang="da-DK" sz="750" dirty="0">
                <a:solidFill>
                  <a:schemeClr val="tx1"/>
                </a:solidFill>
                <a:latin typeface="KBH Tekst" panose="00000500000000000000" pitchFamily="2" charset="0"/>
              </a:rPr>
              <a:t> </a:t>
            </a:r>
            <a:r>
              <a:rPr lang="da-DK" sz="750" dirty="0">
                <a:solidFill>
                  <a:schemeClr val="tx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2663133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pic>
        <p:nvPicPr>
          <p:cNvPr id="4098" name="Picture 2" descr="Z:\Skabeloner i nyt design 2014\1024x768px rgb farver\Lysblå-baggrund-hvid-logo-1024x768px.jpg"/>
          <p:cNvPicPr>
            <a:picLocks noChangeAspect="1" noChangeArrowheads="1"/>
          </p:cNvPicPr>
          <p:nvPr userDrawn="1"/>
        </p:nvPicPr>
        <p:blipFill>
          <a:blip r:embed="rId2" cstate="print"/>
          <a:srcRect/>
          <a:stretch>
            <a:fillRect/>
          </a:stretch>
        </p:blipFill>
        <p:spPr bwMode="auto">
          <a:xfrm>
            <a:off x="0" y="0"/>
            <a:ext cx="9143999" cy="6858000"/>
          </a:xfrm>
          <a:prstGeom prst="rect">
            <a:avLst/>
          </a:prstGeom>
          <a:noFill/>
        </p:spPr>
      </p:pic>
      <p:sp>
        <p:nvSpPr>
          <p:cNvPr id="10" name="Pladsholder til indhold 2"/>
          <p:cNvSpPr>
            <a:spLocks noGrp="1"/>
          </p:cNvSpPr>
          <p:nvPr>
            <p:ph idx="1"/>
          </p:nvPr>
        </p:nvSpPr>
        <p:spPr>
          <a:xfrm>
            <a:off x="251520" y="1124744"/>
            <a:ext cx="8424000" cy="4176000"/>
          </a:xfrm>
          <a:noFill/>
        </p:spPr>
        <p:txBody>
          <a:bodyPr/>
          <a:lstStyle>
            <a:lvl1pPr>
              <a:spcAft>
                <a:spcPts val="1200"/>
              </a:spcAft>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251520" y="404664"/>
            <a:ext cx="8424000" cy="529200"/>
          </a:xfrm>
          <a:noFill/>
        </p:spPr>
        <p:txBody>
          <a:bodyPr>
            <a:noAutofit/>
          </a:bodyPr>
          <a:lstStyle>
            <a:lvl1pPr algn="l">
              <a:defRPr sz="3600">
                <a:solidFill>
                  <a:schemeClr val="bg1"/>
                </a:solidFill>
              </a:defRPr>
            </a:lvl1pPr>
          </a:lstStyle>
          <a:p>
            <a:r>
              <a:rPr lang="da-DK"/>
              <a:t>Klik for at redigere i master</a:t>
            </a:r>
            <a:endParaRPr lang="da-DK"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killeside turkis">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tx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tx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tx1"/>
                </a:solidFill>
                <a:latin typeface="Arial" panose="020B0604020202020204" pitchFamily="34" charset="0"/>
                <a:cs typeface="Arial" panose="020B0604020202020204" pitchFamily="34" charset="0"/>
              </a:rPr>
              <a:t>Aalborg</a:t>
            </a:r>
            <a:r>
              <a:rPr lang="da-DK" sz="750" dirty="0">
                <a:solidFill>
                  <a:schemeClr val="tx1"/>
                </a:solidFill>
                <a:latin typeface="KBH Tekst" panose="00000500000000000000" pitchFamily="2" charset="0"/>
              </a:rPr>
              <a:t> </a:t>
            </a:r>
            <a:r>
              <a:rPr lang="da-DK" sz="750" dirty="0">
                <a:solidFill>
                  <a:schemeClr val="tx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3187599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killeside gul">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tx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tx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tx1"/>
                </a:solidFill>
                <a:latin typeface="Arial" panose="020B0604020202020204" pitchFamily="34" charset="0"/>
                <a:cs typeface="Arial" panose="020B0604020202020204" pitchFamily="34" charset="0"/>
              </a:rPr>
              <a:t>Aalborg</a:t>
            </a:r>
            <a:r>
              <a:rPr lang="da-DK" sz="750" dirty="0">
                <a:solidFill>
                  <a:schemeClr val="tx1"/>
                </a:solidFill>
                <a:latin typeface="KBH Tekst" panose="00000500000000000000" pitchFamily="2" charset="0"/>
              </a:rPr>
              <a:t> </a:t>
            </a:r>
            <a:r>
              <a:rPr lang="da-DK" sz="750" dirty="0">
                <a:solidFill>
                  <a:schemeClr val="tx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3089026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genda hvi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lvl1pPr>
            <a:lvl2pPr marL="465535" indent="-172641">
              <a:defRPr/>
            </a:lvl2pPr>
          </a:lstStyle>
          <a:p>
            <a:pPr lvl="0"/>
            <a:r>
              <a:rPr lang="da-DK" dirty="0"/>
              <a:t>Klik for at tilføje agenda punkter</a:t>
            </a:r>
          </a:p>
          <a:p>
            <a:pPr lvl="1"/>
            <a:r>
              <a:rPr lang="da-DK" dirty="0"/>
              <a:t>Second </a:t>
            </a:r>
            <a:r>
              <a:rPr lang="da-DK" dirty="0" err="1"/>
              <a:t>level</a:t>
            </a:r>
            <a:endParaRPr lang="da-DK" dirty="0"/>
          </a:p>
        </p:txBody>
      </p:sp>
      <p:sp>
        <p:nvSpPr>
          <p:cNvPr id="7" name="Titel 6">
            <a:extLst>
              <a:ext uri="{FF2B5EF4-FFF2-40B4-BE49-F238E27FC236}">
                <a16:creationId xmlns:a16="http://schemas.microsoft.com/office/drawing/2014/main" id="{A5A03A36-F8D8-BE4A-9CB5-C08709F5AEF3}"/>
              </a:ext>
            </a:extLst>
          </p:cNvPr>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532173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Agenda 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defRPr>
            </a:lvl1p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bg1"/>
                </a:solidFill>
              </a:defRPr>
            </a:lvl1pPr>
            <a:lvl2pPr marL="465535" indent="-172641">
              <a:defRPr>
                <a:solidFill>
                  <a:schemeClr val="bg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309202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genda grø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solidFill>
                <a:schemeClr val="bg1"/>
              </a:solidFill>
            </a:endParaRPr>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defRPr>
            </a:lvl1p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bg1"/>
                </a:solidFill>
              </a:defRPr>
            </a:lvl1pPr>
            <a:lvl2pPr marL="465535" indent="-172641">
              <a:defRPr>
                <a:solidFill>
                  <a:schemeClr val="bg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2391163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Agenda pink">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defRPr>
            </a:lvl1p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bg1"/>
                </a:solidFill>
              </a:defRPr>
            </a:lvl1pPr>
            <a:lvl2pPr marL="465535" indent="-172641">
              <a:defRPr>
                <a:solidFill>
                  <a:schemeClr val="bg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503664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genda lilla">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defRPr>
            </a:lvl1p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bg1"/>
                </a:solidFill>
              </a:defRPr>
            </a:lvl1pPr>
            <a:lvl2pPr marL="465535" indent="-172641">
              <a:defRPr>
                <a:solidFill>
                  <a:schemeClr val="bg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3943217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genda orang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defRPr>
            </a:lvl1p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bg1"/>
                </a:solidFill>
              </a:defRPr>
            </a:lvl1pPr>
            <a:lvl2pPr marL="465535" indent="-172641">
              <a:defRPr>
                <a:solidFill>
                  <a:schemeClr val="bg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970170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Agenda lyserø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rgbClr val="FDEAFC"/>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tx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tx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tx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tx1"/>
                </a:solidFill>
              </a:defRPr>
            </a:lvl1pPr>
            <a:lvl2pPr marL="465535" indent="-172641">
              <a:defRPr>
                <a:solidFill>
                  <a:schemeClr val="tx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tx1"/>
                </a:solidFill>
                <a:latin typeface="Arial" panose="020B0604020202020204" pitchFamily="34" charset="0"/>
                <a:cs typeface="Arial" panose="020B0604020202020204" pitchFamily="34" charset="0"/>
              </a:rPr>
              <a:t>Aalborg</a:t>
            </a:r>
            <a:r>
              <a:rPr lang="da-DK" sz="750" dirty="0">
                <a:solidFill>
                  <a:schemeClr val="tx1"/>
                </a:solidFill>
                <a:latin typeface="KBH Tekst" panose="00000500000000000000" pitchFamily="2" charset="0"/>
              </a:rPr>
              <a:t> </a:t>
            </a:r>
            <a:r>
              <a:rPr lang="da-DK" sz="750" dirty="0">
                <a:solidFill>
                  <a:schemeClr val="tx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1853986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genda turkis">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tx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tx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tx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tx1"/>
                </a:solidFill>
              </a:defRPr>
            </a:lvl1pPr>
            <a:lvl2pPr marL="465535" indent="-172641">
              <a:defRPr>
                <a:solidFill>
                  <a:schemeClr val="tx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tx1"/>
                </a:solidFill>
                <a:latin typeface="Arial" panose="020B0604020202020204" pitchFamily="34" charset="0"/>
                <a:cs typeface="Arial" panose="020B0604020202020204" pitchFamily="34" charset="0"/>
              </a:rPr>
              <a:t>Aalborg</a:t>
            </a:r>
            <a:r>
              <a:rPr lang="da-DK" sz="750" dirty="0">
                <a:solidFill>
                  <a:schemeClr val="tx1"/>
                </a:solidFill>
                <a:latin typeface="KBH Tekst" panose="00000500000000000000" pitchFamily="2" charset="0"/>
              </a:rPr>
              <a:t> </a:t>
            </a:r>
            <a:r>
              <a:rPr lang="da-DK" sz="750" dirty="0">
                <a:solidFill>
                  <a:schemeClr val="tx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190418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srcRect/>
          <a:stretch>
            <a:fillRect/>
          </a:stretch>
        </p:blipFill>
        <p:spPr bwMode="auto">
          <a:xfrm>
            <a:off x="0" y="0"/>
            <a:ext cx="9143999" cy="6858000"/>
          </a:xfrm>
          <a:prstGeom prst="rect">
            <a:avLst/>
          </a:prstGeom>
          <a:noFill/>
          <a:ln w="9525">
            <a:noFill/>
            <a:miter lim="800000"/>
            <a:headEnd/>
            <a:tailEnd/>
          </a:ln>
          <a:effectLst/>
        </p:spPr>
      </p:pic>
      <p:sp>
        <p:nvSpPr>
          <p:cNvPr id="10" name="Pladsholder til indhold 2"/>
          <p:cNvSpPr>
            <a:spLocks noGrp="1"/>
          </p:cNvSpPr>
          <p:nvPr>
            <p:ph idx="1"/>
          </p:nvPr>
        </p:nvSpPr>
        <p:spPr>
          <a:xfrm>
            <a:off x="251520" y="1124744"/>
            <a:ext cx="8424000" cy="4176000"/>
          </a:xfrm>
          <a:noFill/>
        </p:spPr>
        <p:txBody>
          <a:bodyPr/>
          <a:lstStyle>
            <a:lvl1pPr>
              <a:spcAft>
                <a:spcPts val="1200"/>
              </a:spcAft>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251520" y="404664"/>
            <a:ext cx="8424000" cy="529200"/>
          </a:xfrm>
          <a:noFill/>
        </p:spPr>
        <p:txBody>
          <a:bodyPr>
            <a:noAutofit/>
          </a:bodyPr>
          <a:lstStyle>
            <a:lvl1pPr algn="l">
              <a:defRPr sz="3600">
                <a:solidFill>
                  <a:schemeClr val="bg1"/>
                </a:solidFill>
              </a:defRPr>
            </a:lvl1pPr>
          </a:lstStyle>
          <a:p>
            <a:r>
              <a:rPr lang="da-DK"/>
              <a:t>Klik for at redigere i master</a:t>
            </a:r>
            <a:endParaRPr lang="da-DK"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Agenda gul">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tx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tx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tx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tx1"/>
                </a:solidFill>
              </a:defRPr>
            </a:lvl1pPr>
            <a:lvl2pPr marL="465535" indent="-172641">
              <a:defRPr>
                <a:solidFill>
                  <a:schemeClr val="tx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tx1"/>
                </a:solidFill>
                <a:latin typeface="Arial" panose="020B0604020202020204" pitchFamily="34" charset="0"/>
                <a:cs typeface="Arial" panose="020B0604020202020204" pitchFamily="34" charset="0"/>
              </a:rPr>
              <a:t>Aalborg</a:t>
            </a:r>
            <a:r>
              <a:rPr lang="da-DK" sz="750" dirty="0">
                <a:solidFill>
                  <a:schemeClr val="tx1"/>
                </a:solidFill>
                <a:latin typeface="KBH Tekst" panose="00000500000000000000" pitchFamily="2" charset="0"/>
              </a:rPr>
              <a:t> </a:t>
            </a:r>
            <a:r>
              <a:rPr lang="da-DK" sz="750" dirty="0">
                <a:solidFill>
                  <a:schemeClr val="tx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1761682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o indholdsobjekter">
    <p:spTree>
      <p:nvGrpSpPr>
        <p:cNvPr id="1" name=""/>
        <p:cNvGrpSpPr/>
        <p:nvPr/>
      </p:nvGrpSpPr>
      <p:grpSpPr>
        <a:xfrm>
          <a:off x="0" y="0"/>
          <a:ext cx="0" cy="0"/>
          <a:chOff x="0" y="0"/>
          <a:chExt cx="0" cy="0"/>
        </a:xfrm>
      </p:grpSpPr>
      <p:pic>
        <p:nvPicPr>
          <p:cNvPr id="7" name="Picture 2" descr="Z:\Skabeloner i nyt design 2014\1024x768px rgb farver\Lysblå-baggrund-hvid-logo-1024x768px.jpg"/>
          <p:cNvPicPr>
            <a:picLocks noChangeAspect="1" noChangeArrowheads="1"/>
          </p:cNvPicPr>
          <p:nvPr userDrawn="1"/>
        </p:nvPicPr>
        <p:blipFill>
          <a:blip r:embed="rId2" cstate="print"/>
          <a:srcRect r="50000"/>
          <a:stretch>
            <a:fillRect/>
          </a:stretch>
        </p:blipFill>
        <p:spPr bwMode="auto">
          <a:xfrm>
            <a:off x="0" y="0"/>
            <a:ext cx="4572000" cy="6858000"/>
          </a:xfrm>
          <a:prstGeom prst="rect">
            <a:avLst/>
          </a:prstGeom>
          <a:noFill/>
        </p:spPr>
      </p:pic>
      <p:sp>
        <p:nvSpPr>
          <p:cNvPr id="4" name="Pladsholder til indhold 3"/>
          <p:cNvSpPr>
            <a:spLocks noGrp="1"/>
          </p:cNvSpPr>
          <p:nvPr>
            <p:ph sz="half" idx="2"/>
          </p:nvPr>
        </p:nvSpPr>
        <p:spPr>
          <a:xfrm>
            <a:off x="4572000" y="0"/>
            <a:ext cx="4572000" cy="6858000"/>
          </a:xfrm>
        </p:spPr>
        <p:txBody>
          <a:bodyPr/>
          <a:lstStyle>
            <a:lvl1pPr>
              <a:tabLst>
                <a:tab pos="64294" algn="l"/>
              </a:tabLst>
              <a:defRPr sz="2100">
                <a:solidFill>
                  <a:schemeClr val="tx1"/>
                </a:solidFill>
              </a:defRPr>
            </a:lvl1pPr>
            <a:lvl2pPr>
              <a:defRPr sz="1800">
                <a:solidFill>
                  <a:schemeClr val="tx1"/>
                </a:solidFill>
              </a:defRPr>
            </a:lvl2pPr>
            <a:lvl3pPr>
              <a:defRPr sz="150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da-DK"/>
              <a:t>Klik for at redigere i master</a:t>
            </a:r>
          </a:p>
        </p:txBody>
      </p:sp>
      <p:sp>
        <p:nvSpPr>
          <p:cNvPr id="8" name="Titel 3"/>
          <p:cNvSpPr>
            <a:spLocks noGrp="1"/>
          </p:cNvSpPr>
          <p:nvPr userDrawn="1">
            <p:ph type="title"/>
          </p:nvPr>
        </p:nvSpPr>
        <p:spPr>
          <a:xfrm>
            <a:off x="251521" y="404664"/>
            <a:ext cx="4176464" cy="529200"/>
          </a:xfrm>
          <a:noFill/>
        </p:spPr>
        <p:txBody>
          <a:bodyPr>
            <a:noAutofit/>
          </a:bodyPr>
          <a:lstStyle>
            <a:lvl1pPr algn="l">
              <a:defRPr sz="2700">
                <a:solidFill>
                  <a:schemeClr val="bg1"/>
                </a:solidFill>
              </a:defRPr>
            </a:lvl1pPr>
          </a:lstStyle>
          <a:p>
            <a:r>
              <a:rPr lang="da-DK"/>
              <a:t>Klik for at redigere i master</a:t>
            </a:r>
            <a:endParaRPr lang="da-DK" dirty="0"/>
          </a:p>
        </p:txBody>
      </p:sp>
      <p:sp>
        <p:nvSpPr>
          <p:cNvPr id="9" name="Pladsholder til indhold 2"/>
          <p:cNvSpPr>
            <a:spLocks noGrp="1"/>
          </p:cNvSpPr>
          <p:nvPr>
            <p:ph idx="1"/>
          </p:nvPr>
        </p:nvSpPr>
        <p:spPr>
          <a:xfrm>
            <a:off x="251521" y="1125208"/>
            <a:ext cx="4176464" cy="4176000"/>
          </a:xfrm>
          <a:noFill/>
        </p:spPr>
        <p:txBody>
          <a:bodyPr/>
          <a:lstStyle>
            <a:lvl1pPr marL="0" indent="0">
              <a:spcAft>
                <a:spcPts val="900"/>
              </a:spcAft>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Tree>
    <p:extLst>
      <p:ext uri="{BB962C8B-B14F-4D97-AF65-F5344CB8AC3E}">
        <p14:creationId xmlns:p14="http://schemas.microsoft.com/office/powerpoint/2010/main" val="597987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da-DK"/>
              <a:t>Klik for at redigere i master</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897473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el og indholdsobjekt">
    <p:spTree>
      <p:nvGrpSpPr>
        <p:cNvPr id="1" name=""/>
        <p:cNvGrpSpPr/>
        <p:nvPr/>
      </p:nvGrpSpPr>
      <p:grpSpPr>
        <a:xfrm>
          <a:off x="0" y="0"/>
          <a:ext cx="0" cy="0"/>
          <a:chOff x="0" y="0"/>
          <a:chExt cx="0" cy="0"/>
        </a:xfrm>
      </p:grpSpPr>
      <p:pic>
        <p:nvPicPr>
          <p:cNvPr id="1026" name="Picture 2" descr="C:\Users\n1lkmkl\AppData\Local\Microsoft\Windows\Temporary Internet Files\Content.Outlook\J4MKSK70\Hvid-baggrund-blå-logo-1024x768px.jpg"/>
          <p:cNvPicPr>
            <a:picLocks noChangeAspect="1" noChangeArrowheads="1"/>
          </p:cNvPicPr>
          <p:nvPr userDrawn="1"/>
        </p:nvPicPr>
        <p:blipFill>
          <a:blip r:embed="rId2" cstate="print"/>
          <a:srcRect/>
          <a:stretch>
            <a:fillRect/>
          </a:stretch>
        </p:blipFill>
        <p:spPr bwMode="auto">
          <a:xfrm>
            <a:off x="-36512" y="-26846"/>
            <a:ext cx="9180512" cy="6884846"/>
          </a:xfrm>
          <a:prstGeom prst="rect">
            <a:avLst/>
          </a:prstGeom>
          <a:noFill/>
        </p:spPr>
      </p:pic>
      <p:sp>
        <p:nvSpPr>
          <p:cNvPr id="10" name="Pladsholder til indhold 2"/>
          <p:cNvSpPr>
            <a:spLocks noGrp="1"/>
          </p:cNvSpPr>
          <p:nvPr>
            <p:ph idx="1"/>
          </p:nvPr>
        </p:nvSpPr>
        <p:spPr>
          <a:xfrm>
            <a:off x="251520" y="1124744"/>
            <a:ext cx="8424000" cy="4176000"/>
          </a:xfrm>
          <a:noFill/>
        </p:spPr>
        <p:txBody>
          <a:bodyPr/>
          <a:lstStyle>
            <a:lvl1pPr>
              <a:spcAft>
                <a:spcPts val="900"/>
              </a:spcAft>
              <a:defRPr sz="1800" b="0">
                <a:solidFill>
                  <a:srgbClr val="140667"/>
                </a:solidFill>
              </a:defRPr>
            </a:lvl1pPr>
            <a:lvl2pPr>
              <a:defRPr>
                <a:solidFill>
                  <a:srgbClr val="140667"/>
                </a:solidFill>
              </a:defRPr>
            </a:lvl2pPr>
            <a:lvl3pPr>
              <a:defRPr>
                <a:solidFill>
                  <a:srgbClr val="140667"/>
                </a:solidFill>
              </a:defRPr>
            </a:lvl3pPr>
            <a:lvl4pPr>
              <a:defRPr>
                <a:solidFill>
                  <a:srgbClr val="140667"/>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251520" y="404664"/>
            <a:ext cx="8424000" cy="529200"/>
          </a:xfrm>
          <a:noFill/>
        </p:spPr>
        <p:txBody>
          <a:bodyPr>
            <a:noAutofit/>
          </a:bodyPr>
          <a:lstStyle>
            <a:lvl1pPr algn="l">
              <a:defRPr sz="2700">
                <a:solidFill>
                  <a:srgbClr val="140667"/>
                </a:solidFill>
              </a:defRPr>
            </a:lvl1pPr>
          </a:lstStyle>
          <a:p>
            <a:r>
              <a:rPr lang="da-DK"/>
              <a:t>Klik for at redigere i master</a:t>
            </a:r>
            <a:endParaRPr lang="da-DK" dirty="0"/>
          </a:p>
        </p:txBody>
      </p:sp>
    </p:spTree>
    <p:extLst>
      <p:ext uri="{BB962C8B-B14F-4D97-AF65-F5344CB8AC3E}">
        <p14:creationId xmlns:p14="http://schemas.microsoft.com/office/powerpoint/2010/main" val="2468597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da-DK"/>
              <a:t>Klik for at redigere i master</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398860" y="4529541"/>
            <a:ext cx="584825" cy="365125"/>
          </a:xfrm>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9066966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killeside hv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399"/>
            <a:ext cx="8064002" cy="3240000"/>
          </a:xfrm>
        </p:spPr>
        <p:txBody>
          <a:bodyPr anchor="t" anchorCtr="0"/>
          <a:lstStyle>
            <a:lvl1pPr>
              <a:lnSpc>
                <a:spcPct val="90000"/>
              </a:lnSpc>
              <a:defRPr sz="3375">
                <a:solidFill>
                  <a:schemeClr val="tx1"/>
                </a:solidFill>
              </a:defRPr>
            </a:lvl1pPr>
          </a:lstStyle>
          <a:p>
            <a:r>
              <a:rPr lang="da-DK" noProof="0" dirty="0"/>
              <a:t>Klik for at tilføje titel</a:t>
            </a:r>
          </a:p>
        </p:txBody>
      </p:sp>
      <p:sp>
        <p:nvSpPr>
          <p:cNvPr id="9" name="TextBox 8">
            <a:extLst>
              <a:ext uri="{FF2B5EF4-FFF2-40B4-BE49-F238E27FC236}">
                <a16:creationId xmlns:a16="http://schemas.microsoft.com/office/drawing/2014/main" id="{95413C52-A1F0-4B52-9B3A-20AB1139687F}"/>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tx1"/>
                </a:solidFill>
                <a:latin typeface="Arial" panose="020B0604020202020204" pitchFamily="34" charset="0"/>
                <a:cs typeface="Arial" panose="020B0604020202020204" pitchFamily="34" charset="0"/>
              </a:rPr>
              <a:t>Aalborg</a:t>
            </a:r>
            <a:r>
              <a:rPr lang="da-DK" sz="750" dirty="0">
                <a:solidFill>
                  <a:schemeClr val="tx1"/>
                </a:solidFill>
                <a:latin typeface="KBH Tekst" panose="00000500000000000000" pitchFamily="2" charset="0"/>
              </a:rPr>
              <a:t> </a:t>
            </a:r>
            <a:r>
              <a:rPr lang="da-DK" sz="750" dirty="0">
                <a:solidFill>
                  <a:schemeClr val="tx1"/>
                </a:solidFill>
                <a:latin typeface="Arial" panose="020B0604020202020204" pitchFamily="34" charset="0"/>
                <a:cs typeface="Arial" panose="020B0604020202020204" pitchFamily="34" charset="0"/>
              </a:rPr>
              <a:t>Kommune</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p:txBody>
          <a:bodyPr/>
          <a:lstStyle>
            <a:lvl1pPr>
              <a:defRPr>
                <a:solidFill>
                  <a:schemeClr val="tx1"/>
                </a:solidFill>
                <a:latin typeface="Arial" panose="020B0604020202020204" pitchFamily="34" charset="0"/>
                <a:cs typeface="Arial" panose="020B0604020202020204" pitchFamily="34" charset="0"/>
              </a:defRPr>
            </a:lvl1pPr>
          </a:lstStyle>
          <a:p>
            <a:endParaRPr lang="da-DK" dirty="0"/>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latin typeface="Arial" panose="020B0604020202020204" pitchFamily="34" charset="0"/>
              </a:rPr>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363217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killeside blå">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1"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bg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415104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killeside grøn">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bg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4148232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killeside pink">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bg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26912486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killeside lilla">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0" y="0"/>
            <a:ext cx="914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bg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1115105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pic>
        <p:nvPicPr>
          <p:cNvPr id="6146" name="Picture 2"/>
          <p:cNvPicPr>
            <a:picLocks noChangeAspect="1" noChangeArrowheads="1"/>
          </p:cNvPicPr>
          <p:nvPr userDrawn="1"/>
        </p:nvPicPr>
        <p:blipFill>
          <a:blip r:embed="rId2" cstate="print"/>
          <a:srcRect/>
          <a:stretch>
            <a:fillRect/>
          </a:stretch>
        </p:blipFill>
        <p:spPr bwMode="auto">
          <a:xfrm>
            <a:off x="0" y="0"/>
            <a:ext cx="9143999" cy="6857999"/>
          </a:xfrm>
          <a:prstGeom prst="rect">
            <a:avLst/>
          </a:prstGeom>
          <a:noFill/>
          <a:ln w="9525">
            <a:noFill/>
            <a:miter lim="800000"/>
            <a:headEnd/>
            <a:tailEnd/>
          </a:ln>
          <a:effectLst/>
        </p:spPr>
      </p:pic>
      <p:sp>
        <p:nvSpPr>
          <p:cNvPr id="10" name="Pladsholder til indhold 2"/>
          <p:cNvSpPr>
            <a:spLocks noGrp="1"/>
          </p:cNvSpPr>
          <p:nvPr>
            <p:ph idx="1"/>
          </p:nvPr>
        </p:nvSpPr>
        <p:spPr>
          <a:xfrm>
            <a:off x="251520" y="1124744"/>
            <a:ext cx="8424000" cy="4176000"/>
          </a:xfrm>
          <a:noFill/>
        </p:spPr>
        <p:txBody>
          <a:bodyPr/>
          <a:lstStyle>
            <a:lvl1pPr>
              <a:spcAft>
                <a:spcPts val="1200"/>
              </a:spcAft>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251520" y="404664"/>
            <a:ext cx="8424000" cy="529200"/>
          </a:xfrm>
          <a:noFill/>
        </p:spPr>
        <p:txBody>
          <a:bodyPr>
            <a:noAutofit/>
          </a:bodyPr>
          <a:lstStyle>
            <a:lvl1pPr algn="l">
              <a:defRPr sz="3600">
                <a:solidFill>
                  <a:schemeClr val="bg1"/>
                </a:solidFill>
              </a:defRPr>
            </a:lvl1pPr>
          </a:lstStyle>
          <a:p>
            <a:r>
              <a:rPr lang="da-DK"/>
              <a:t>Klik for at redigere i master</a:t>
            </a:r>
            <a:endParaRPr lang="da-DK"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killeside orange">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bg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116814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killeside lyserø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0" y="0"/>
            <a:ext cx="9144000" cy="6858000"/>
          </a:xfrm>
          <a:prstGeom prst="rect">
            <a:avLst/>
          </a:prstGeom>
          <a:solidFill>
            <a:srgbClr val="FDEAFC"/>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tx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tx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tx1"/>
                </a:solidFill>
                <a:latin typeface="Arial" panose="020B0604020202020204" pitchFamily="34" charset="0"/>
                <a:cs typeface="Arial" panose="020B0604020202020204" pitchFamily="34" charset="0"/>
              </a:rPr>
              <a:t>Aalborg</a:t>
            </a:r>
            <a:r>
              <a:rPr lang="da-DK" sz="750" dirty="0">
                <a:solidFill>
                  <a:schemeClr val="tx1"/>
                </a:solidFill>
                <a:latin typeface="KBH Tekst" panose="00000500000000000000" pitchFamily="2" charset="0"/>
              </a:rPr>
              <a:t> </a:t>
            </a:r>
            <a:r>
              <a:rPr lang="da-DK" sz="750" dirty="0">
                <a:solidFill>
                  <a:schemeClr val="tx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1059845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killeside turkis">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tx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tx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tx1"/>
                </a:solidFill>
                <a:latin typeface="Arial" panose="020B0604020202020204" pitchFamily="34" charset="0"/>
                <a:cs typeface="Arial" panose="020B0604020202020204" pitchFamily="34" charset="0"/>
              </a:rPr>
              <a:t>Aalborg</a:t>
            </a:r>
            <a:r>
              <a:rPr lang="da-DK" sz="750" dirty="0">
                <a:solidFill>
                  <a:schemeClr val="tx1"/>
                </a:solidFill>
                <a:latin typeface="KBH Tekst" panose="00000500000000000000" pitchFamily="2" charset="0"/>
              </a:rPr>
              <a:t> </a:t>
            </a:r>
            <a:r>
              <a:rPr lang="da-DK" sz="750" dirty="0">
                <a:solidFill>
                  <a:schemeClr val="tx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32738636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killeside gul">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C2C460D-1CAB-014A-A33A-5BE830C3200E}"/>
              </a:ext>
            </a:extLst>
          </p:cNvPr>
          <p:cNvSpPr/>
          <p:nvPr/>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p:cNvSpPr>
            <a:spLocks noGrp="1"/>
          </p:cNvSpPr>
          <p:nvPr>
            <p:ph type="title" hasCustomPrompt="1"/>
          </p:nvPr>
        </p:nvSpPr>
        <p:spPr>
          <a:xfrm>
            <a:off x="539998" y="2192400"/>
            <a:ext cx="8064002" cy="3240000"/>
          </a:xfrm>
        </p:spPr>
        <p:txBody>
          <a:bodyPr anchor="t" anchorCtr="0"/>
          <a:lstStyle>
            <a:lvl1pPr>
              <a:lnSpc>
                <a:spcPct val="90000"/>
              </a:lnSpc>
              <a:defRPr sz="3375">
                <a:solidFill>
                  <a:schemeClr val="tx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tx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latin typeface="Arial" panose="020B0604020202020204" pitchFamily="34" charset="0"/>
              </a:rPr>
              <a:t>Sidehoved</a:t>
            </a:r>
          </a:p>
        </p:txBody>
      </p:sp>
      <p:sp>
        <p:nvSpPr>
          <p:cNvPr id="6" name="Slide Number Placeholder 5"/>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tx1"/>
                </a:solidFill>
                <a:latin typeface="Arial" panose="020B0604020202020204" pitchFamily="34" charset="0"/>
                <a:cs typeface="Arial" panose="020B0604020202020204" pitchFamily="34" charset="0"/>
              </a:rPr>
              <a:t>Aalborg</a:t>
            </a:r>
            <a:r>
              <a:rPr lang="da-DK" sz="750" dirty="0">
                <a:solidFill>
                  <a:schemeClr val="tx1"/>
                </a:solidFill>
                <a:latin typeface="KBH Tekst" panose="00000500000000000000" pitchFamily="2" charset="0"/>
              </a:rPr>
              <a:t> </a:t>
            </a:r>
            <a:r>
              <a:rPr lang="da-DK" sz="750" dirty="0">
                <a:solidFill>
                  <a:schemeClr val="tx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465106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Agenda hvi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lvl1pPr>
            <a:lvl2pPr marL="465535" indent="-172641">
              <a:defRPr/>
            </a:lvl2pPr>
          </a:lstStyle>
          <a:p>
            <a:pPr lvl="0"/>
            <a:r>
              <a:rPr lang="da-DK" dirty="0"/>
              <a:t>Klik for at tilføje agenda punkter</a:t>
            </a:r>
          </a:p>
          <a:p>
            <a:pPr lvl="1"/>
            <a:r>
              <a:rPr lang="da-DK" dirty="0"/>
              <a:t>Second </a:t>
            </a:r>
            <a:r>
              <a:rPr lang="da-DK" dirty="0" err="1"/>
              <a:t>level</a:t>
            </a:r>
            <a:endParaRPr lang="da-DK" dirty="0"/>
          </a:p>
        </p:txBody>
      </p:sp>
      <p:sp>
        <p:nvSpPr>
          <p:cNvPr id="7" name="Titel 6">
            <a:extLst>
              <a:ext uri="{FF2B5EF4-FFF2-40B4-BE49-F238E27FC236}">
                <a16:creationId xmlns:a16="http://schemas.microsoft.com/office/drawing/2014/main" id="{A5A03A36-F8D8-BE4A-9CB5-C08709F5AEF3}"/>
              </a:ext>
            </a:extLst>
          </p:cNvPr>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1457483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Agenda 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defRPr>
            </a:lvl1p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bg1"/>
                </a:solidFill>
              </a:defRPr>
            </a:lvl1pPr>
            <a:lvl2pPr marL="465535" indent="-172641">
              <a:defRPr>
                <a:solidFill>
                  <a:schemeClr val="bg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75505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Agenda grø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solidFill>
                <a:schemeClr val="bg1"/>
              </a:solidFill>
            </a:endParaRPr>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defRPr>
            </a:lvl1p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bg1"/>
                </a:solidFill>
              </a:defRPr>
            </a:lvl1pPr>
            <a:lvl2pPr marL="465535" indent="-172641">
              <a:defRPr>
                <a:solidFill>
                  <a:schemeClr val="bg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927862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Agenda pink">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defRPr>
            </a:lvl1p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bg1"/>
                </a:solidFill>
              </a:defRPr>
            </a:lvl1pPr>
            <a:lvl2pPr marL="465535" indent="-172641">
              <a:defRPr>
                <a:solidFill>
                  <a:schemeClr val="bg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2716750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Agenda lilla">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defRPr>
            </a:lvl1p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bg1"/>
                </a:solidFill>
              </a:defRPr>
            </a:lvl1pPr>
            <a:lvl2pPr marL="465535" indent="-172641">
              <a:defRPr>
                <a:solidFill>
                  <a:schemeClr val="bg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14544270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Agenda orang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defRPr>
            </a:lvl1p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bg1"/>
                </a:solidFill>
              </a:defRPr>
            </a:lvl1pPr>
            <a:lvl2pPr marL="465535" indent="-172641">
              <a:defRPr>
                <a:solidFill>
                  <a:schemeClr val="bg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bg1"/>
                </a:solidFill>
                <a:latin typeface="Arial" panose="020B0604020202020204" pitchFamily="34" charset="0"/>
                <a:cs typeface="Arial" panose="020B0604020202020204" pitchFamily="34" charset="0"/>
              </a:rPr>
              <a:t>Aalborg</a:t>
            </a:r>
            <a:r>
              <a:rPr lang="da-DK" sz="750" dirty="0">
                <a:solidFill>
                  <a:schemeClr val="bg1"/>
                </a:solidFill>
                <a:latin typeface="KBH Tekst" panose="00000500000000000000" pitchFamily="2" charset="0"/>
              </a:rPr>
              <a:t> </a:t>
            </a:r>
            <a:r>
              <a:rPr lang="da-DK" sz="750" dirty="0">
                <a:solidFill>
                  <a:schemeClr val="bg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3614882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pic>
        <p:nvPicPr>
          <p:cNvPr id="1026" name="Picture 2" descr="C:\Users\n1lkmkl\AppData\Local\Microsoft\Windows\Temporary Internet Files\Content.Outlook\J4MKSK70\Hvid-baggrund-blå-logo-1024x768px.jpg"/>
          <p:cNvPicPr>
            <a:picLocks noChangeAspect="1" noChangeArrowheads="1"/>
          </p:cNvPicPr>
          <p:nvPr userDrawn="1"/>
        </p:nvPicPr>
        <p:blipFill>
          <a:blip r:embed="rId2" cstate="print"/>
          <a:srcRect/>
          <a:stretch>
            <a:fillRect/>
          </a:stretch>
        </p:blipFill>
        <p:spPr bwMode="auto">
          <a:xfrm>
            <a:off x="-36512" y="-26846"/>
            <a:ext cx="9180512" cy="6884846"/>
          </a:xfrm>
          <a:prstGeom prst="rect">
            <a:avLst/>
          </a:prstGeom>
          <a:noFill/>
        </p:spPr>
      </p:pic>
      <p:sp>
        <p:nvSpPr>
          <p:cNvPr id="10" name="Pladsholder til indhold 2"/>
          <p:cNvSpPr>
            <a:spLocks noGrp="1"/>
          </p:cNvSpPr>
          <p:nvPr>
            <p:ph idx="1"/>
          </p:nvPr>
        </p:nvSpPr>
        <p:spPr>
          <a:xfrm>
            <a:off x="251520" y="1124744"/>
            <a:ext cx="8424000" cy="4176000"/>
          </a:xfrm>
          <a:noFill/>
        </p:spPr>
        <p:txBody>
          <a:bodyPr/>
          <a:lstStyle>
            <a:lvl1pPr>
              <a:spcAft>
                <a:spcPts val="1200"/>
              </a:spcAft>
              <a:defRPr sz="2400" b="0">
                <a:solidFill>
                  <a:srgbClr val="140667"/>
                </a:solidFill>
              </a:defRPr>
            </a:lvl1pPr>
            <a:lvl2pPr>
              <a:defRPr>
                <a:solidFill>
                  <a:srgbClr val="140667"/>
                </a:solidFill>
              </a:defRPr>
            </a:lvl2pPr>
            <a:lvl3pPr>
              <a:defRPr>
                <a:solidFill>
                  <a:srgbClr val="140667"/>
                </a:solidFill>
              </a:defRPr>
            </a:lvl3pPr>
            <a:lvl4pPr>
              <a:defRPr>
                <a:solidFill>
                  <a:srgbClr val="140667"/>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251520" y="404664"/>
            <a:ext cx="8424000" cy="529200"/>
          </a:xfrm>
          <a:noFill/>
        </p:spPr>
        <p:txBody>
          <a:bodyPr>
            <a:noAutofit/>
          </a:bodyPr>
          <a:lstStyle>
            <a:lvl1pPr algn="l">
              <a:defRPr sz="3600">
                <a:solidFill>
                  <a:srgbClr val="140667"/>
                </a:solidFill>
              </a:defRPr>
            </a:lvl1pPr>
          </a:lstStyle>
          <a:p>
            <a:r>
              <a:rPr lang="da-DK"/>
              <a:t>Klik for at redigere i master</a:t>
            </a:r>
            <a:endParaRPr lang="da-DK"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Agenda lyserø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rgbClr val="FDEAFC"/>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tx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tx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tx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tx1"/>
                </a:solidFill>
              </a:defRPr>
            </a:lvl1pPr>
            <a:lvl2pPr marL="465535" indent="-172641">
              <a:defRPr>
                <a:solidFill>
                  <a:schemeClr val="tx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tx1"/>
                </a:solidFill>
                <a:latin typeface="Arial" panose="020B0604020202020204" pitchFamily="34" charset="0"/>
                <a:cs typeface="Arial" panose="020B0604020202020204" pitchFamily="34" charset="0"/>
              </a:rPr>
              <a:t>Aalborg</a:t>
            </a:r>
            <a:r>
              <a:rPr lang="da-DK" sz="750" dirty="0">
                <a:solidFill>
                  <a:schemeClr val="tx1"/>
                </a:solidFill>
                <a:latin typeface="KBH Tekst" panose="00000500000000000000" pitchFamily="2" charset="0"/>
              </a:rPr>
              <a:t> </a:t>
            </a:r>
            <a:r>
              <a:rPr lang="da-DK" sz="750" dirty="0">
                <a:solidFill>
                  <a:schemeClr val="tx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20210235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Agenda turkis">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tx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tx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tx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tx1"/>
                </a:solidFill>
              </a:defRPr>
            </a:lvl1pPr>
            <a:lvl2pPr marL="465535" indent="-172641">
              <a:defRPr>
                <a:solidFill>
                  <a:schemeClr val="tx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tx1"/>
                </a:solidFill>
                <a:latin typeface="Arial" panose="020B0604020202020204" pitchFamily="34" charset="0"/>
                <a:cs typeface="Arial" panose="020B0604020202020204" pitchFamily="34" charset="0"/>
              </a:rPr>
              <a:t>Aalborg</a:t>
            </a:r>
            <a:r>
              <a:rPr lang="da-DK" sz="750" dirty="0">
                <a:solidFill>
                  <a:schemeClr val="tx1"/>
                </a:solidFill>
                <a:latin typeface="KBH Tekst" panose="00000500000000000000" pitchFamily="2" charset="0"/>
              </a:rPr>
              <a:t> </a:t>
            </a:r>
            <a:r>
              <a:rPr lang="da-DK" sz="750" dirty="0">
                <a:solidFill>
                  <a:schemeClr val="tx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3230695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Agenda gul">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0FC444-8352-4B42-A981-39AF66D68353}"/>
              </a:ext>
            </a:extLst>
          </p:cNvPr>
          <p:cNvSpPr/>
          <p:nvPr/>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tx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tx1"/>
                </a:solidFill>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tx1"/>
                </a:solid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solidFill>
                  <a:schemeClr val="tx1"/>
                </a:solidFill>
              </a:defRPr>
            </a:lvl1pPr>
            <a:lvl2pPr marL="465535" indent="-172641">
              <a:defRPr>
                <a:solidFill>
                  <a:schemeClr val="tx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6">
            <a:extLst>
              <a:ext uri="{FF2B5EF4-FFF2-40B4-BE49-F238E27FC236}">
                <a16:creationId xmlns:a16="http://schemas.microsoft.com/office/drawing/2014/main" id="{64804244-7BE4-FA43-BA8F-7AD2E8BE8004}"/>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dirty="0">
                <a:solidFill>
                  <a:schemeClr val="tx1"/>
                </a:solidFill>
                <a:latin typeface="Arial" panose="020B0604020202020204" pitchFamily="34" charset="0"/>
                <a:cs typeface="Arial" panose="020B0604020202020204" pitchFamily="34" charset="0"/>
              </a:rPr>
              <a:t>Aalborg</a:t>
            </a:r>
            <a:r>
              <a:rPr lang="da-DK" sz="750" dirty="0">
                <a:solidFill>
                  <a:schemeClr val="tx1"/>
                </a:solidFill>
                <a:latin typeface="KBH Tekst" panose="00000500000000000000" pitchFamily="2" charset="0"/>
              </a:rPr>
              <a:t> </a:t>
            </a:r>
            <a:r>
              <a:rPr lang="da-DK" sz="750" dirty="0">
                <a:solidFill>
                  <a:schemeClr val="tx1"/>
                </a:solidFill>
                <a:latin typeface="Arial" panose="020B0604020202020204" pitchFamily="34" charset="0"/>
                <a:cs typeface="Arial" panose="020B0604020202020204" pitchFamily="34" charset="0"/>
              </a:rPr>
              <a:t>Kommune</a:t>
            </a:r>
          </a:p>
        </p:txBody>
      </p:sp>
    </p:spTree>
    <p:extLst>
      <p:ext uri="{BB962C8B-B14F-4D97-AF65-F5344CB8AC3E}">
        <p14:creationId xmlns:p14="http://schemas.microsoft.com/office/powerpoint/2010/main" val="41541285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_Titel og indholdsobjekt">
    <p:spTree>
      <p:nvGrpSpPr>
        <p:cNvPr id="1" name=""/>
        <p:cNvGrpSpPr/>
        <p:nvPr/>
      </p:nvGrpSpPr>
      <p:grpSpPr>
        <a:xfrm>
          <a:off x="0" y="0"/>
          <a:ext cx="0" cy="0"/>
          <a:chOff x="0" y="0"/>
          <a:chExt cx="0" cy="0"/>
        </a:xfrm>
      </p:grpSpPr>
      <p:sp>
        <p:nvSpPr>
          <p:cNvPr id="4" name="Tekstboks 6">
            <a:extLst>
              <a:ext uri="{FF2B5EF4-FFF2-40B4-BE49-F238E27FC236}">
                <a16:creationId xmlns:a16="http://schemas.microsoft.com/office/drawing/2014/main" id="{0B604A77-8AF9-4A05-9E8E-F437D6A390B1}"/>
              </a:ext>
            </a:extLst>
          </p:cNvPr>
          <p:cNvSpPr txBox="1">
            <a:spLocks noChangeArrowheads="1"/>
          </p:cNvSpPr>
          <p:nvPr/>
        </p:nvSpPr>
        <p:spPr bwMode="auto">
          <a:xfrm>
            <a:off x="4284665" y="6453188"/>
            <a:ext cx="719137"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fld id="{DEAD1C74-4815-4200-A44C-0D5BA3622A7E}" type="slidenum">
              <a:rPr lang="da-DK" altLang="da-DK" sz="675" smtClean="0">
                <a:solidFill>
                  <a:srgbClr val="000000"/>
                </a:solidFill>
              </a:rPr>
              <a:pPr eaLnBrk="1" hangingPunct="1">
                <a:defRPr/>
              </a:pPr>
              <a:t>‹nr.›</a:t>
            </a:fld>
            <a:endParaRPr lang="da-DK" altLang="da-DK" sz="675">
              <a:solidFill>
                <a:srgbClr val="000000"/>
              </a:solidFill>
            </a:endParaRPr>
          </a:p>
        </p:txBody>
      </p:sp>
      <p:sp>
        <p:nvSpPr>
          <p:cNvPr id="3" name="Pladsholder til indhold 2"/>
          <p:cNvSpPr txBox="1">
            <a:spLocks noGrp="1"/>
          </p:cNvSpPr>
          <p:nvPr>
            <p:ph idx="1"/>
          </p:nvPr>
        </p:nvSpPr>
        <p:spPr/>
        <p:txBody>
          <a:bodyPr/>
          <a:lstStyle>
            <a:lvl1pPr>
              <a:defRPr/>
            </a:lvl1pPr>
            <a:lvl2pPr>
              <a:defRPr/>
            </a:lvl2pPr>
            <a:lvl3pPr>
              <a:defRPr/>
            </a:lvl3pPr>
            <a:lvl4pPr>
              <a:defRPr/>
            </a:lvl4pPr>
            <a:lvl5pPr>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3">
            <a:extLst>
              <a:ext uri="{FF2B5EF4-FFF2-40B4-BE49-F238E27FC236}">
                <a16:creationId xmlns:a16="http://schemas.microsoft.com/office/drawing/2014/main" id="{AC09A437-6ECF-44BD-A797-4DAA1D199E05}"/>
              </a:ext>
            </a:extLst>
          </p:cNvPr>
          <p:cNvSpPr txBox="1">
            <a:spLocks noGrp="1"/>
          </p:cNvSpPr>
          <p:nvPr>
            <p:ph type="dt" sz="half" idx="10"/>
          </p:nvPr>
        </p:nvSpPr>
        <p:spPr>
          <a:xfrm>
            <a:off x="628650" y="6356353"/>
            <a:ext cx="2057400" cy="365125"/>
          </a:xfrm>
          <a:prstGeom prst="rect">
            <a:avLst/>
          </a:prstGeom>
        </p:spPr>
        <p:txBody>
          <a:bodyPr/>
          <a:lstStyle>
            <a:lvl1pPr>
              <a:defRPr/>
            </a:lvl1pPr>
          </a:lstStyle>
          <a:p>
            <a:pPr>
              <a:defRPr/>
            </a:pPr>
            <a:fld id="{4ED13C23-C504-4174-91D9-8AAD6993A53B}" type="datetime1">
              <a:rPr lang="da-DK" altLang="da-DK"/>
              <a:pPr>
                <a:defRPr/>
              </a:pPr>
              <a:t>10-04-2024</a:t>
            </a:fld>
            <a:endParaRPr lang="da-DK" altLang="da-DK"/>
          </a:p>
        </p:txBody>
      </p:sp>
    </p:spTree>
    <p:extLst>
      <p:ext uri="{BB962C8B-B14F-4D97-AF65-F5344CB8AC3E}">
        <p14:creationId xmlns:p14="http://schemas.microsoft.com/office/powerpoint/2010/main" val="3005407083"/>
      </p:ext>
    </p:extLst>
  </p:cSld>
  <p:clrMapOvr>
    <a:masterClrMapping/>
  </p:clrMapOvr>
  <p:transition spd="slow"/>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o indholdsobjekter">
    <p:spTree>
      <p:nvGrpSpPr>
        <p:cNvPr id="1" name=""/>
        <p:cNvGrpSpPr/>
        <p:nvPr/>
      </p:nvGrpSpPr>
      <p:grpSpPr>
        <a:xfrm>
          <a:off x="0" y="0"/>
          <a:ext cx="0" cy="0"/>
          <a:chOff x="0" y="0"/>
          <a:chExt cx="0" cy="0"/>
        </a:xfrm>
      </p:grpSpPr>
      <p:pic>
        <p:nvPicPr>
          <p:cNvPr id="7" name="Picture 2" descr="Z:\Skabeloner i nyt design 2014\1024x768px rgb farver\Lysblå-baggrund-hvid-logo-1024x768px.jpg"/>
          <p:cNvPicPr>
            <a:picLocks noChangeAspect="1" noChangeArrowheads="1"/>
          </p:cNvPicPr>
          <p:nvPr userDrawn="1"/>
        </p:nvPicPr>
        <p:blipFill>
          <a:blip r:embed="rId2" cstate="print"/>
          <a:srcRect r="50000"/>
          <a:stretch>
            <a:fillRect/>
          </a:stretch>
        </p:blipFill>
        <p:spPr bwMode="auto">
          <a:xfrm>
            <a:off x="0" y="0"/>
            <a:ext cx="4572000" cy="6858000"/>
          </a:xfrm>
          <a:prstGeom prst="rect">
            <a:avLst/>
          </a:prstGeom>
          <a:noFill/>
        </p:spPr>
      </p:pic>
      <p:sp>
        <p:nvSpPr>
          <p:cNvPr id="4" name="Pladsholder til indhold 3"/>
          <p:cNvSpPr>
            <a:spLocks noGrp="1"/>
          </p:cNvSpPr>
          <p:nvPr>
            <p:ph sz="half" idx="2"/>
          </p:nvPr>
        </p:nvSpPr>
        <p:spPr>
          <a:xfrm>
            <a:off x="4572000" y="0"/>
            <a:ext cx="4572000" cy="6858000"/>
          </a:xfrm>
        </p:spPr>
        <p:txBody>
          <a:bodyPr/>
          <a:lstStyle>
            <a:lvl1pPr>
              <a:tabLst>
                <a:tab pos="64294" algn="l"/>
              </a:tabLst>
              <a:defRPr sz="2100">
                <a:solidFill>
                  <a:schemeClr val="tx1"/>
                </a:solidFill>
              </a:defRPr>
            </a:lvl1pPr>
            <a:lvl2pPr>
              <a:defRPr sz="1800">
                <a:solidFill>
                  <a:schemeClr val="tx1"/>
                </a:solidFill>
              </a:defRPr>
            </a:lvl2pPr>
            <a:lvl3pPr>
              <a:defRPr sz="150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da-DK"/>
              <a:t>Klik for at redigere i master</a:t>
            </a:r>
          </a:p>
        </p:txBody>
      </p:sp>
      <p:sp>
        <p:nvSpPr>
          <p:cNvPr id="8" name="Titel 3"/>
          <p:cNvSpPr>
            <a:spLocks noGrp="1"/>
          </p:cNvSpPr>
          <p:nvPr userDrawn="1">
            <p:ph type="title"/>
          </p:nvPr>
        </p:nvSpPr>
        <p:spPr>
          <a:xfrm>
            <a:off x="251521" y="404664"/>
            <a:ext cx="4176464" cy="529200"/>
          </a:xfrm>
          <a:noFill/>
        </p:spPr>
        <p:txBody>
          <a:bodyPr>
            <a:noAutofit/>
          </a:bodyPr>
          <a:lstStyle>
            <a:lvl1pPr algn="l">
              <a:defRPr sz="2700">
                <a:solidFill>
                  <a:schemeClr val="bg1"/>
                </a:solidFill>
              </a:defRPr>
            </a:lvl1pPr>
          </a:lstStyle>
          <a:p>
            <a:r>
              <a:rPr lang="da-DK"/>
              <a:t>Klik for at redigere i master</a:t>
            </a:r>
            <a:endParaRPr lang="da-DK" dirty="0"/>
          </a:p>
        </p:txBody>
      </p:sp>
      <p:sp>
        <p:nvSpPr>
          <p:cNvPr id="9" name="Pladsholder til indhold 2"/>
          <p:cNvSpPr>
            <a:spLocks noGrp="1"/>
          </p:cNvSpPr>
          <p:nvPr>
            <p:ph idx="1"/>
          </p:nvPr>
        </p:nvSpPr>
        <p:spPr>
          <a:xfrm>
            <a:off x="251521" y="1125208"/>
            <a:ext cx="4176464" cy="4176000"/>
          </a:xfrm>
          <a:noFill/>
        </p:spPr>
        <p:txBody>
          <a:bodyPr/>
          <a:lstStyle>
            <a:lvl1pPr marL="0" indent="0">
              <a:spcAft>
                <a:spcPts val="900"/>
              </a:spcAft>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Tree>
    <p:extLst>
      <p:ext uri="{BB962C8B-B14F-4D97-AF65-F5344CB8AC3E}">
        <p14:creationId xmlns:p14="http://schemas.microsoft.com/office/powerpoint/2010/main" val="20915510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da-DK"/>
              <a:t>Klik for at redigere i master</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2798905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_Titel og indholdsobjekt">
    <p:spTree>
      <p:nvGrpSpPr>
        <p:cNvPr id="1" name=""/>
        <p:cNvGrpSpPr/>
        <p:nvPr/>
      </p:nvGrpSpPr>
      <p:grpSpPr>
        <a:xfrm>
          <a:off x="0" y="0"/>
          <a:ext cx="0" cy="0"/>
          <a:chOff x="0" y="0"/>
          <a:chExt cx="0" cy="0"/>
        </a:xfrm>
      </p:grpSpPr>
      <p:pic>
        <p:nvPicPr>
          <p:cNvPr id="1026" name="Picture 2" descr="C:\Users\n1lkmkl\AppData\Local\Microsoft\Windows\Temporary Internet Files\Content.Outlook\J4MKSK70\Hvid-baggrund-blå-logo-1024x768px.jpg"/>
          <p:cNvPicPr>
            <a:picLocks noChangeAspect="1" noChangeArrowheads="1"/>
          </p:cNvPicPr>
          <p:nvPr userDrawn="1"/>
        </p:nvPicPr>
        <p:blipFill>
          <a:blip r:embed="rId2" cstate="print"/>
          <a:srcRect/>
          <a:stretch>
            <a:fillRect/>
          </a:stretch>
        </p:blipFill>
        <p:spPr bwMode="auto">
          <a:xfrm>
            <a:off x="-36512" y="-26846"/>
            <a:ext cx="9180512" cy="6884846"/>
          </a:xfrm>
          <a:prstGeom prst="rect">
            <a:avLst/>
          </a:prstGeom>
          <a:noFill/>
        </p:spPr>
      </p:pic>
      <p:sp>
        <p:nvSpPr>
          <p:cNvPr id="10" name="Pladsholder til indhold 2"/>
          <p:cNvSpPr>
            <a:spLocks noGrp="1"/>
          </p:cNvSpPr>
          <p:nvPr>
            <p:ph idx="1"/>
          </p:nvPr>
        </p:nvSpPr>
        <p:spPr>
          <a:xfrm>
            <a:off x="251520" y="1124744"/>
            <a:ext cx="8424000" cy="4176000"/>
          </a:xfrm>
          <a:noFill/>
        </p:spPr>
        <p:txBody>
          <a:bodyPr/>
          <a:lstStyle>
            <a:lvl1pPr>
              <a:spcAft>
                <a:spcPts val="900"/>
              </a:spcAft>
              <a:defRPr sz="1800" b="0">
                <a:solidFill>
                  <a:srgbClr val="140667"/>
                </a:solidFill>
              </a:defRPr>
            </a:lvl1pPr>
            <a:lvl2pPr>
              <a:defRPr>
                <a:solidFill>
                  <a:srgbClr val="140667"/>
                </a:solidFill>
              </a:defRPr>
            </a:lvl2pPr>
            <a:lvl3pPr>
              <a:defRPr>
                <a:solidFill>
                  <a:srgbClr val="140667"/>
                </a:solidFill>
              </a:defRPr>
            </a:lvl3pPr>
            <a:lvl4pPr>
              <a:defRPr>
                <a:solidFill>
                  <a:srgbClr val="140667"/>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251520" y="404664"/>
            <a:ext cx="8424000" cy="529200"/>
          </a:xfrm>
          <a:noFill/>
        </p:spPr>
        <p:txBody>
          <a:bodyPr>
            <a:noAutofit/>
          </a:bodyPr>
          <a:lstStyle>
            <a:lvl1pPr algn="l">
              <a:defRPr sz="2700">
                <a:solidFill>
                  <a:srgbClr val="140667"/>
                </a:solidFill>
              </a:defRPr>
            </a:lvl1pPr>
          </a:lstStyle>
          <a:p>
            <a:r>
              <a:rPr lang="da-DK"/>
              <a:t>Klik for at redigere i master</a:t>
            </a:r>
            <a:endParaRPr lang="da-DK" dirty="0"/>
          </a:p>
        </p:txBody>
      </p:sp>
    </p:spTree>
    <p:extLst>
      <p:ext uri="{BB962C8B-B14F-4D97-AF65-F5344CB8AC3E}">
        <p14:creationId xmlns:p14="http://schemas.microsoft.com/office/powerpoint/2010/main" val="25263859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da-DK"/>
              <a:t>Klik for at redigere i master</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398860" y="4529541"/>
            <a:ext cx="584825" cy="365125"/>
          </a:xfrm>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4411649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1506" name="Rectangle 2"/>
          <p:cNvSpPr>
            <a:spLocks noGrp="1" noChangeArrowheads="1"/>
          </p:cNvSpPr>
          <p:nvPr>
            <p:ph type="ctrTitle"/>
          </p:nvPr>
        </p:nvSpPr>
        <p:spPr>
          <a:xfrm>
            <a:off x="251520" y="2392190"/>
            <a:ext cx="8460472" cy="714380"/>
          </a:xfrm>
          <a:noFill/>
        </p:spPr>
        <p:txBody>
          <a:bodyPr>
            <a:noAutofit/>
          </a:bodyPr>
          <a:lstStyle>
            <a:lvl1pPr algn="l">
              <a:defRPr sz="4500" baseline="0">
                <a:solidFill>
                  <a:schemeClr val="bg1"/>
                </a:solidFill>
              </a:defRPr>
            </a:lvl1pPr>
          </a:lstStyle>
          <a:p>
            <a:r>
              <a:rPr lang="da-DK"/>
              <a:t>Klik for at redigere i master</a:t>
            </a:r>
            <a:endParaRPr lang="da-DK" dirty="0"/>
          </a:p>
        </p:txBody>
      </p:sp>
      <p:sp>
        <p:nvSpPr>
          <p:cNvPr id="17" name="Rectangle 66"/>
          <p:cNvSpPr>
            <a:spLocks noGrp="1" noChangeAspect="1" noChangeArrowheads="1"/>
          </p:cNvSpPr>
          <p:nvPr>
            <p:ph type="subTitle" idx="1"/>
          </p:nvPr>
        </p:nvSpPr>
        <p:spPr>
          <a:xfrm>
            <a:off x="251520" y="3232000"/>
            <a:ext cx="8496944" cy="1781176"/>
          </a:xfrm>
          <a:noFill/>
        </p:spPr>
        <p:txBody>
          <a:bodyPr lIns="91440" tIns="45720"/>
          <a:lstStyle>
            <a:lvl1pPr marL="0" indent="0" algn="l">
              <a:buFontTx/>
              <a:buNone/>
              <a:defRPr sz="2400">
                <a:solidFill>
                  <a:schemeClr val="bg1"/>
                </a:solidFill>
              </a:defRPr>
            </a:lvl1pPr>
          </a:lstStyle>
          <a:p>
            <a:r>
              <a:rPr lang="da-DK"/>
              <a:t>Klik for at redigere i master</a:t>
            </a:r>
            <a:endParaRPr lang="da-DK" dirty="0"/>
          </a:p>
        </p:txBody>
      </p:sp>
    </p:spTree>
    <p:extLst>
      <p:ext uri="{BB962C8B-B14F-4D97-AF65-F5344CB8AC3E}">
        <p14:creationId xmlns:p14="http://schemas.microsoft.com/office/powerpoint/2010/main" val="2013074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el og indholdsobjekt">
    <p:spTree>
      <p:nvGrpSpPr>
        <p:cNvPr id="1" name=""/>
        <p:cNvGrpSpPr/>
        <p:nvPr/>
      </p:nvGrpSpPr>
      <p:grpSpPr>
        <a:xfrm>
          <a:off x="0" y="0"/>
          <a:ext cx="0" cy="0"/>
          <a:chOff x="0" y="0"/>
          <a:chExt cx="0" cy="0"/>
        </a:xfrm>
      </p:grpSpPr>
      <p:pic>
        <p:nvPicPr>
          <p:cNvPr id="1026" name="Picture 2" descr="Z:\Skabeloner i nyt design 2014\1024x768px rgb farver\Blå-baggrund-hvid-logo-1024x768px.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3" name="Pladsholder til indhold 2"/>
          <p:cNvSpPr>
            <a:spLocks noGrp="1"/>
          </p:cNvSpPr>
          <p:nvPr>
            <p:ph idx="1"/>
          </p:nvPr>
        </p:nvSpPr>
        <p:spPr>
          <a:xfrm>
            <a:off x="251520" y="1125208"/>
            <a:ext cx="8424000" cy="4176000"/>
          </a:xfrm>
          <a:noFill/>
        </p:spPr>
        <p:txBody>
          <a:bodyPr/>
          <a:lstStyle>
            <a:lvl1pPr>
              <a:spcAft>
                <a:spcPts val="1800"/>
              </a:spcAft>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7" name="Titel 6"/>
          <p:cNvSpPr>
            <a:spLocks noGrp="1"/>
          </p:cNvSpPr>
          <p:nvPr>
            <p:ph type="title"/>
          </p:nvPr>
        </p:nvSpPr>
        <p:spPr>
          <a:xfrm>
            <a:off x="251520" y="404664"/>
            <a:ext cx="8424000" cy="529200"/>
          </a:xfrm>
          <a:noFill/>
        </p:spPr>
        <p:txBody>
          <a:bodyPr>
            <a:noAutofit/>
          </a:bodyPr>
          <a:lstStyle>
            <a:lvl1pPr algn="l">
              <a:defRPr sz="3600">
                <a:solidFill>
                  <a:schemeClr val="bg1"/>
                </a:solidFill>
              </a:defRPr>
            </a:lvl1pPr>
          </a:lstStyle>
          <a:p>
            <a:r>
              <a:rPr lang="da-DK"/>
              <a:t>Klik for at redigere i master</a:t>
            </a:r>
            <a:endParaRPr lang="da-DK" dirty="0"/>
          </a:p>
        </p:txBody>
      </p:sp>
    </p:spTree>
    <p:extLst>
      <p:ext uri="{BB962C8B-B14F-4D97-AF65-F5344CB8AC3E}">
        <p14:creationId xmlns:p14="http://schemas.microsoft.com/office/powerpoint/2010/main" val="1625177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pic>
        <p:nvPicPr>
          <p:cNvPr id="7" name="Picture 2" descr="Z:\Skabeloner i nyt design 2014\1024x768px rgb farver\Blå-baggrund-hvid-logo-1024x768px.jpg"/>
          <p:cNvPicPr>
            <a:picLocks noChangeAspect="1" noChangeArrowheads="1"/>
          </p:cNvPicPr>
          <p:nvPr userDrawn="1"/>
        </p:nvPicPr>
        <p:blipFill>
          <a:blip r:embed="rId2" cstate="print"/>
          <a:srcRect r="50000"/>
          <a:stretch>
            <a:fillRect/>
          </a:stretch>
        </p:blipFill>
        <p:spPr bwMode="auto">
          <a:xfrm>
            <a:off x="0" y="0"/>
            <a:ext cx="4572000" cy="6858000"/>
          </a:xfrm>
          <a:prstGeom prst="rect">
            <a:avLst/>
          </a:prstGeom>
          <a:noFill/>
        </p:spPr>
      </p:pic>
      <p:sp>
        <p:nvSpPr>
          <p:cNvPr id="4" name="Pladsholder til indhold 3"/>
          <p:cNvSpPr>
            <a:spLocks noGrp="1"/>
          </p:cNvSpPr>
          <p:nvPr>
            <p:ph sz="half" idx="2"/>
          </p:nvPr>
        </p:nvSpPr>
        <p:spPr>
          <a:xfrm>
            <a:off x="4572000" y="0"/>
            <a:ext cx="4572000" cy="6858000"/>
          </a:xfrm>
        </p:spPr>
        <p:txBody>
          <a:bodyPr/>
          <a:lstStyle>
            <a:lvl1pPr>
              <a:tabLst>
                <a:tab pos="85725" algn="l"/>
              </a:tabLst>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da-DK"/>
              <a:t>Klik for at redigere i master</a:t>
            </a:r>
          </a:p>
        </p:txBody>
      </p:sp>
      <p:sp>
        <p:nvSpPr>
          <p:cNvPr id="8" name="Titel 3"/>
          <p:cNvSpPr>
            <a:spLocks noGrp="1"/>
          </p:cNvSpPr>
          <p:nvPr userDrawn="1">
            <p:ph type="title"/>
          </p:nvPr>
        </p:nvSpPr>
        <p:spPr>
          <a:xfrm>
            <a:off x="251520" y="404664"/>
            <a:ext cx="4176464" cy="529200"/>
          </a:xfrm>
          <a:noFill/>
        </p:spPr>
        <p:txBody>
          <a:bodyPr>
            <a:noAutofit/>
          </a:bodyPr>
          <a:lstStyle>
            <a:lvl1pPr algn="l">
              <a:defRPr sz="3600">
                <a:solidFill>
                  <a:schemeClr val="bg1"/>
                </a:solidFill>
              </a:defRPr>
            </a:lvl1pPr>
          </a:lstStyle>
          <a:p>
            <a:r>
              <a:rPr lang="da-DK"/>
              <a:t>Klik for at redigere i master</a:t>
            </a:r>
            <a:endParaRPr lang="da-DK" dirty="0"/>
          </a:p>
        </p:txBody>
      </p:sp>
      <p:sp>
        <p:nvSpPr>
          <p:cNvPr id="9" name="Pladsholder til indhold 2"/>
          <p:cNvSpPr>
            <a:spLocks noGrp="1"/>
          </p:cNvSpPr>
          <p:nvPr>
            <p:ph idx="1"/>
          </p:nvPr>
        </p:nvSpPr>
        <p:spPr>
          <a:xfrm>
            <a:off x="251520" y="1125208"/>
            <a:ext cx="4176464" cy="4176000"/>
          </a:xfrm>
          <a:noFill/>
        </p:spPr>
        <p:txBody>
          <a:bodyPr/>
          <a:lstStyle>
            <a:lvl1pPr marL="0" indent="0">
              <a:spcAft>
                <a:spcPts val="1200"/>
              </a:spcAft>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pic>
        <p:nvPicPr>
          <p:cNvPr id="4098" name="Picture 2" descr="Z:\Skabeloner i nyt design 2014\1024x768px rgb farver\Lysblå-baggrund-hvid-logo-1024x768px.jpg"/>
          <p:cNvPicPr>
            <a:picLocks noChangeAspect="1" noChangeArrowheads="1"/>
          </p:cNvPicPr>
          <p:nvPr userDrawn="1"/>
        </p:nvPicPr>
        <p:blipFill>
          <a:blip r:embed="rId2" cstate="print"/>
          <a:srcRect/>
          <a:stretch>
            <a:fillRect/>
          </a:stretch>
        </p:blipFill>
        <p:spPr bwMode="auto">
          <a:xfrm>
            <a:off x="0" y="0"/>
            <a:ext cx="9143999" cy="6858000"/>
          </a:xfrm>
          <a:prstGeom prst="rect">
            <a:avLst/>
          </a:prstGeom>
          <a:noFill/>
        </p:spPr>
      </p:pic>
      <p:sp>
        <p:nvSpPr>
          <p:cNvPr id="10" name="Pladsholder til indhold 2"/>
          <p:cNvSpPr>
            <a:spLocks noGrp="1"/>
          </p:cNvSpPr>
          <p:nvPr>
            <p:ph idx="1"/>
          </p:nvPr>
        </p:nvSpPr>
        <p:spPr>
          <a:xfrm>
            <a:off x="251520" y="1124744"/>
            <a:ext cx="8424000" cy="4176000"/>
          </a:xfrm>
          <a:noFill/>
        </p:spPr>
        <p:txBody>
          <a:bodyPr/>
          <a:lstStyle>
            <a:lvl1pPr>
              <a:spcAft>
                <a:spcPts val="1200"/>
              </a:spcAft>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251520" y="404664"/>
            <a:ext cx="8424000" cy="529200"/>
          </a:xfrm>
          <a:noFill/>
        </p:spPr>
        <p:txBody>
          <a:bodyPr>
            <a:noAutofit/>
          </a:bodyPr>
          <a:lstStyle>
            <a:lvl1pPr algn="l">
              <a:defRPr sz="3600">
                <a:solidFill>
                  <a:schemeClr val="bg1"/>
                </a:solidFill>
              </a:defRPr>
            </a:lvl1pPr>
          </a:lstStyle>
          <a:p>
            <a:r>
              <a:rPr lang="da-DK"/>
              <a:t>Klik for at redigere i master</a:t>
            </a:r>
            <a:endParaRPr lang="da-DK" dirty="0"/>
          </a:p>
        </p:txBody>
      </p:sp>
    </p:spTree>
    <p:extLst>
      <p:ext uri="{BB962C8B-B14F-4D97-AF65-F5344CB8AC3E}">
        <p14:creationId xmlns:p14="http://schemas.microsoft.com/office/powerpoint/2010/main" val="591726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srcRect/>
          <a:stretch>
            <a:fillRect/>
          </a:stretch>
        </p:blipFill>
        <p:spPr bwMode="auto">
          <a:xfrm>
            <a:off x="0" y="0"/>
            <a:ext cx="9143999" cy="6858000"/>
          </a:xfrm>
          <a:prstGeom prst="rect">
            <a:avLst/>
          </a:prstGeom>
          <a:noFill/>
          <a:ln w="9525">
            <a:noFill/>
            <a:miter lim="800000"/>
            <a:headEnd/>
            <a:tailEnd/>
          </a:ln>
          <a:effectLst/>
        </p:spPr>
      </p:pic>
      <p:sp>
        <p:nvSpPr>
          <p:cNvPr id="10" name="Pladsholder til indhold 2"/>
          <p:cNvSpPr>
            <a:spLocks noGrp="1"/>
          </p:cNvSpPr>
          <p:nvPr>
            <p:ph idx="1"/>
          </p:nvPr>
        </p:nvSpPr>
        <p:spPr>
          <a:xfrm>
            <a:off x="251520" y="1124744"/>
            <a:ext cx="8424000" cy="4176000"/>
          </a:xfrm>
          <a:noFill/>
        </p:spPr>
        <p:txBody>
          <a:bodyPr/>
          <a:lstStyle>
            <a:lvl1pPr>
              <a:spcAft>
                <a:spcPts val="1200"/>
              </a:spcAft>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251520" y="404664"/>
            <a:ext cx="8424000" cy="529200"/>
          </a:xfrm>
          <a:noFill/>
        </p:spPr>
        <p:txBody>
          <a:bodyPr>
            <a:noAutofit/>
          </a:bodyPr>
          <a:lstStyle>
            <a:lvl1pPr algn="l">
              <a:defRPr sz="3600">
                <a:solidFill>
                  <a:schemeClr val="bg1"/>
                </a:solidFill>
              </a:defRPr>
            </a:lvl1pPr>
          </a:lstStyle>
          <a:p>
            <a:r>
              <a:rPr lang="da-DK"/>
              <a:t>Klik for at redigere i master</a:t>
            </a:r>
            <a:endParaRPr lang="da-DK" dirty="0"/>
          </a:p>
        </p:txBody>
      </p:sp>
    </p:spTree>
    <p:extLst>
      <p:ext uri="{BB962C8B-B14F-4D97-AF65-F5344CB8AC3E}">
        <p14:creationId xmlns:p14="http://schemas.microsoft.com/office/powerpoint/2010/main" val="27104410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pic>
        <p:nvPicPr>
          <p:cNvPr id="6146" name="Picture 2"/>
          <p:cNvPicPr>
            <a:picLocks noChangeAspect="1" noChangeArrowheads="1"/>
          </p:cNvPicPr>
          <p:nvPr userDrawn="1"/>
        </p:nvPicPr>
        <p:blipFill>
          <a:blip r:embed="rId2" cstate="print"/>
          <a:srcRect/>
          <a:stretch>
            <a:fillRect/>
          </a:stretch>
        </p:blipFill>
        <p:spPr bwMode="auto">
          <a:xfrm>
            <a:off x="0" y="0"/>
            <a:ext cx="9143999" cy="6857999"/>
          </a:xfrm>
          <a:prstGeom prst="rect">
            <a:avLst/>
          </a:prstGeom>
          <a:noFill/>
          <a:ln w="9525">
            <a:noFill/>
            <a:miter lim="800000"/>
            <a:headEnd/>
            <a:tailEnd/>
          </a:ln>
          <a:effectLst/>
        </p:spPr>
      </p:pic>
      <p:sp>
        <p:nvSpPr>
          <p:cNvPr id="10" name="Pladsholder til indhold 2"/>
          <p:cNvSpPr>
            <a:spLocks noGrp="1"/>
          </p:cNvSpPr>
          <p:nvPr>
            <p:ph idx="1"/>
          </p:nvPr>
        </p:nvSpPr>
        <p:spPr>
          <a:xfrm>
            <a:off x="251520" y="1124744"/>
            <a:ext cx="8424000" cy="4176000"/>
          </a:xfrm>
          <a:noFill/>
        </p:spPr>
        <p:txBody>
          <a:bodyPr/>
          <a:lstStyle>
            <a:lvl1pPr>
              <a:spcAft>
                <a:spcPts val="1200"/>
              </a:spcAft>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251520" y="404664"/>
            <a:ext cx="8424000" cy="529200"/>
          </a:xfrm>
          <a:noFill/>
        </p:spPr>
        <p:txBody>
          <a:bodyPr>
            <a:noAutofit/>
          </a:bodyPr>
          <a:lstStyle>
            <a:lvl1pPr algn="l">
              <a:defRPr sz="3600">
                <a:solidFill>
                  <a:schemeClr val="bg1"/>
                </a:solidFill>
              </a:defRPr>
            </a:lvl1pPr>
          </a:lstStyle>
          <a:p>
            <a:r>
              <a:rPr lang="da-DK"/>
              <a:t>Klik for at redigere i master</a:t>
            </a:r>
            <a:endParaRPr lang="da-DK" dirty="0"/>
          </a:p>
        </p:txBody>
      </p:sp>
    </p:spTree>
    <p:extLst>
      <p:ext uri="{BB962C8B-B14F-4D97-AF65-F5344CB8AC3E}">
        <p14:creationId xmlns:p14="http://schemas.microsoft.com/office/powerpoint/2010/main" val="37745411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pic>
        <p:nvPicPr>
          <p:cNvPr id="1026" name="Picture 2" descr="C:\Users\n1lkmkl\AppData\Local\Microsoft\Windows\Temporary Internet Files\Content.Outlook\J4MKSK70\Hvid-baggrund-blå-logo-1024x768px.jpg"/>
          <p:cNvPicPr>
            <a:picLocks noChangeAspect="1" noChangeArrowheads="1"/>
          </p:cNvPicPr>
          <p:nvPr userDrawn="1"/>
        </p:nvPicPr>
        <p:blipFill>
          <a:blip r:embed="rId2" cstate="print"/>
          <a:srcRect/>
          <a:stretch>
            <a:fillRect/>
          </a:stretch>
        </p:blipFill>
        <p:spPr bwMode="auto">
          <a:xfrm>
            <a:off x="-36512" y="-26846"/>
            <a:ext cx="9180512" cy="6884846"/>
          </a:xfrm>
          <a:prstGeom prst="rect">
            <a:avLst/>
          </a:prstGeom>
          <a:noFill/>
        </p:spPr>
      </p:pic>
      <p:sp>
        <p:nvSpPr>
          <p:cNvPr id="10" name="Pladsholder til indhold 2"/>
          <p:cNvSpPr>
            <a:spLocks noGrp="1"/>
          </p:cNvSpPr>
          <p:nvPr>
            <p:ph idx="1"/>
          </p:nvPr>
        </p:nvSpPr>
        <p:spPr>
          <a:xfrm>
            <a:off x="251520" y="1124744"/>
            <a:ext cx="8424000" cy="4176000"/>
          </a:xfrm>
          <a:noFill/>
        </p:spPr>
        <p:txBody>
          <a:bodyPr/>
          <a:lstStyle>
            <a:lvl1pPr>
              <a:spcAft>
                <a:spcPts val="1200"/>
              </a:spcAft>
              <a:defRPr sz="2400" b="0">
                <a:solidFill>
                  <a:srgbClr val="140667"/>
                </a:solidFill>
              </a:defRPr>
            </a:lvl1pPr>
            <a:lvl2pPr>
              <a:defRPr>
                <a:solidFill>
                  <a:srgbClr val="140667"/>
                </a:solidFill>
              </a:defRPr>
            </a:lvl2pPr>
            <a:lvl3pPr>
              <a:defRPr>
                <a:solidFill>
                  <a:srgbClr val="140667"/>
                </a:solidFill>
              </a:defRPr>
            </a:lvl3pPr>
            <a:lvl4pPr>
              <a:defRPr>
                <a:solidFill>
                  <a:srgbClr val="140667"/>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251520" y="404664"/>
            <a:ext cx="8424000" cy="529200"/>
          </a:xfrm>
          <a:noFill/>
        </p:spPr>
        <p:txBody>
          <a:bodyPr>
            <a:noAutofit/>
          </a:bodyPr>
          <a:lstStyle>
            <a:lvl1pPr algn="l">
              <a:defRPr sz="3600">
                <a:solidFill>
                  <a:srgbClr val="140667"/>
                </a:solidFill>
              </a:defRPr>
            </a:lvl1pPr>
          </a:lstStyle>
          <a:p>
            <a:r>
              <a:rPr lang="da-DK"/>
              <a:t>Klik for at redigere i master</a:t>
            </a:r>
            <a:endParaRPr lang="da-DK" dirty="0"/>
          </a:p>
        </p:txBody>
      </p:sp>
    </p:spTree>
    <p:extLst>
      <p:ext uri="{BB962C8B-B14F-4D97-AF65-F5344CB8AC3E}">
        <p14:creationId xmlns:p14="http://schemas.microsoft.com/office/powerpoint/2010/main" val="9217566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pic>
        <p:nvPicPr>
          <p:cNvPr id="7" name="Picture 2" descr="Z:\Skabeloner i nyt design 2014\1024x768px rgb farver\Blå-baggrund-hvid-logo-1024x768px.jpg"/>
          <p:cNvPicPr>
            <a:picLocks noChangeAspect="1" noChangeArrowheads="1"/>
          </p:cNvPicPr>
          <p:nvPr userDrawn="1"/>
        </p:nvPicPr>
        <p:blipFill>
          <a:blip r:embed="rId2" cstate="print"/>
          <a:srcRect r="50000"/>
          <a:stretch>
            <a:fillRect/>
          </a:stretch>
        </p:blipFill>
        <p:spPr bwMode="auto">
          <a:xfrm>
            <a:off x="0" y="0"/>
            <a:ext cx="4572000" cy="6858000"/>
          </a:xfrm>
          <a:prstGeom prst="rect">
            <a:avLst/>
          </a:prstGeom>
          <a:noFill/>
        </p:spPr>
      </p:pic>
      <p:sp>
        <p:nvSpPr>
          <p:cNvPr id="4" name="Pladsholder til indhold 3"/>
          <p:cNvSpPr>
            <a:spLocks noGrp="1"/>
          </p:cNvSpPr>
          <p:nvPr>
            <p:ph sz="half" idx="2"/>
          </p:nvPr>
        </p:nvSpPr>
        <p:spPr>
          <a:xfrm>
            <a:off x="4572000" y="0"/>
            <a:ext cx="4572000" cy="6858000"/>
          </a:xfrm>
        </p:spPr>
        <p:txBody>
          <a:bodyPr/>
          <a:lstStyle>
            <a:lvl1pPr>
              <a:tabLst>
                <a:tab pos="85725" algn="l"/>
              </a:tabLst>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da-DK"/>
              <a:t>Klik for at redigere i master</a:t>
            </a:r>
          </a:p>
        </p:txBody>
      </p:sp>
      <p:sp>
        <p:nvSpPr>
          <p:cNvPr id="8" name="Titel 3"/>
          <p:cNvSpPr>
            <a:spLocks noGrp="1"/>
          </p:cNvSpPr>
          <p:nvPr userDrawn="1">
            <p:ph type="title"/>
          </p:nvPr>
        </p:nvSpPr>
        <p:spPr>
          <a:xfrm>
            <a:off x="251520" y="404664"/>
            <a:ext cx="4176464" cy="529200"/>
          </a:xfrm>
          <a:noFill/>
        </p:spPr>
        <p:txBody>
          <a:bodyPr>
            <a:noAutofit/>
          </a:bodyPr>
          <a:lstStyle>
            <a:lvl1pPr algn="l">
              <a:defRPr sz="3600">
                <a:solidFill>
                  <a:schemeClr val="bg1"/>
                </a:solidFill>
              </a:defRPr>
            </a:lvl1pPr>
          </a:lstStyle>
          <a:p>
            <a:r>
              <a:rPr lang="da-DK"/>
              <a:t>Klik for at redigere i master</a:t>
            </a:r>
            <a:endParaRPr lang="da-DK" dirty="0"/>
          </a:p>
        </p:txBody>
      </p:sp>
      <p:sp>
        <p:nvSpPr>
          <p:cNvPr id="9" name="Pladsholder til indhold 2"/>
          <p:cNvSpPr>
            <a:spLocks noGrp="1"/>
          </p:cNvSpPr>
          <p:nvPr>
            <p:ph idx="1"/>
          </p:nvPr>
        </p:nvSpPr>
        <p:spPr>
          <a:xfrm>
            <a:off x="251520" y="1125208"/>
            <a:ext cx="4176464" cy="4176000"/>
          </a:xfrm>
          <a:noFill/>
        </p:spPr>
        <p:txBody>
          <a:bodyPr/>
          <a:lstStyle>
            <a:lvl1pPr marL="0" indent="0">
              <a:spcAft>
                <a:spcPts val="1200"/>
              </a:spcAft>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Tree>
    <p:extLst>
      <p:ext uri="{BB962C8B-B14F-4D97-AF65-F5344CB8AC3E}">
        <p14:creationId xmlns:p14="http://schemas.microsoft.com/office/powerpoint/2010/main" val="41533403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pic>
        <p:nvPicPr>
          <p:cNvPr id="7" name="Picture 2" descr="Z:\Skabeloner i nyt design 2014\1024x768px rgb farver\Lysblå-baggrund-hvid-logo-1024x768px.jpg"/>
          <p:cNvPicPr>
            <a:picLocks noChangeAspect="1" noChangeArrowheads="1"/>
          </p:cNvPicPr>
          <p:nvPr userDrawn="1"/>
        </p:nvPicPr>
        <p:blipFill>
          <a:blip r:embed="rId2" cstate="print"/>
          <a:srcRect r="50000"/>
          <a:stretch>
            <a:fillRect/>
          </a:stretch>
        </p:blipFill>
        <p:spPr bwMode="auto">
          <a:xfrm>
            <a:off x="0" y="0"/>
            <a:ext cx="4572000" cy="6858000"/>
          </a:xfrm>
          <a:prstGeom prst="rect">
            <a:avLst/>
          </a:prstGeom>
          <a:noFill/>
        </p:spPr>
      </p:pic>
      <p:sp>
        <p:nvSpPr>
          <p:cNvPr id="4" name="Pladsholder til indhold 3"/>
          <p:cNvSpPr>
            <a:spLocks noGrp="1"/>
          </p:cNvSpPr>
          <p:nvPr>
            <p:ph sz="half" idx="2"/>
          </p:nvPr>
        </p:nvSpPr>
        <p:spPr>
          <a:xfrm>
            <a:off x="4572000" y="0"/>
            <a:ext cx="4572000" cy="6858000"/>
          </a:xfrm>
        </p:spPr>
        <p:txBody>
          <a:bodyPr/>
          <a:lstStyle>
            <a:lvl1pPr>
              <a:tabLst>
                <a:tab pos="85725" algn="l"/>
              </a:tabLst>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da-DK"/>
              <a:t>Klik for at redigere i master</a:t>
            </a:r>
          </a:p>
        </p:txBody>
      </p:sp>
      <p:sp>
        <p:nvSpPr>
          <p:cNvPr id="8" name="Titel 3"/>
          <p:cNvSpPr>
            <a:spLocks noGrp="1"/>
          </p:cNvSpPr>
          <p:nvPr userDrawn="1">
            <p:ph type="title"/>
          </p:nvPr>
        </p:nvSpPr>
        <p:spPr>
          <a:xfrm>
            <a:off x="251520" y="404664"/>
            <a:ext cx="4176464" cy="529200"/>
          </a:xfrm>
          <a:noFill/>
        </p:spPr>
        <p:txBody>
          <a:bodyPr>
            <a:noAutofit/>
          </a:bodyPr>
          <a:lstStyle>
            <a:lvl1pPr algn="l">
              <a:defRPr sz="3600">
                <a:solidFill>
                  <a:schemeClr val="bg1"/>
                </a:solidFill>
              </a:defRPr>
            </a:lvl1pPr>
          </a:lstStyle>
          <a:p>
            <a:r>
              <a:rPr lang="da-DK"/>
              <a:t>Klik for at redigere i master</a:t>
            </a:r>
            <a:endParaRPr lang="da-DK" dirty="0"/>
          </a:p>
        </p:txBody>
      </p:sp>
      <p:sp>
        <p:nvSpPr>
          <p:cNvPr id="9" name="Pladsholder til indhold 2"/>
          <p:cNvSpPr>
            <a:spLocks noGrp="1"/>
          </p:cNvSpPr>
          <p:nvPr>
            <p:ph idx="1"/>
          </p:nvPr>
        </p:nvSpPr>
        <p:spPr>
          <a:xfrm>
            <a:off x="251520" y="1125208"/>
            <a:ext cx="4176464" cy="4176000"/>
          </a:xfrm>
          <a:noFill/>
        </p:spPr>
        <p:txBody>
          <a:bodyPr/>
          <a:lstStyle>
            <a:lvl1pPr marL="0" indent="0">
              <a:spcAft>
                <a:spcPts val="1200"/>
              </a:spcAft>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Tree>
    <p:extLst>
      <p:ext uri="{BB962C8B-B14F-4D97-AF65-F5344CB8AC3E}">
        <p14:creationId xmlns:p14="http://schemas.microsoft.com/office/powerpoint/2010/main" val="41082173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o indholdsobjekte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srcRect r="50000"/>
          <a:stretch>
            <a:fillRect/>
          </a:stretch>
        </p:blipFill>
        <p:spPr bwMode="auto">
          <a:xfrm>
            <a:off x="0" y="1"/>
            <a:ext cx="4571999" cy="6857999"/>
          </a:xfrm>
          <a:prstGeom prst="rect">
            <a:avLst/>
          </a:prstGeom>
          <a:noFill/>
          <a:ln w="9525">
            <a:noFill/>
            <a:miter lim="800000"/>
            <a:headEnd/>
            <a:tailEnd/>
          </a:ln>
          <a:effectLst/>
        </p:spPr>
      </p:pic>
      <p:sp>
        <p:nvSpPr>
          <p:cNvPr id="4" name="Pladsholder til indhold 3"/>
          <p:cNvSpPr>
            <a:spLocks noGrp="1"/>
          </p:cNvSpPr>
          <p:nvPr>
            <p:ph sz="half" idx="2"/>
          </p:nvPr>
        </p:nvSpPr>
        <p:spPr>
          <a:xfrm>
            <a:off x="4572000" y="0"/>
            <a:ext cx="4572000" cy="6858000"/>
          </a:xfrm>
        </p:spPr>
        <p:txBody>
          <a:bodyPr/>
          <a:lstStyle>
            <a:lvl1pPr>
              <a:tabLst>
                <a:tab pos="85725" algn="l"/>
              </a:tabLst>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da-DK"/>
              <a:t>Klik for at redigere i master</a:t>
            </a:r>
          </a:p>
        </p:txBody>
      </p:sp>
      <p:sp>
        <p:nvSpPr>
          <p:cNvPr id="8" name="Titel 3"/>
          <p:cNvSpPr>
            <a:spLocks noGrp="1"/>
          </p:cNvSpPr>
          <p:nvPr userDrawn="1">
            <p:ph type="title"/>
          </p:nvPr>
        </p:nvSpPr>
        <p:spPr>
          <a:xfrm>
            <a:off x="251520" y="404664"/>
            <a:ext cx="4176464" cy="529200"/>
          </a:xfrm>
          <a:noFill/>
        </p:spPr>
        <p:txBody>
          <a:bodyPr>
            <a:noAutofit/>
          </a:bodyPr>
          <a:lstStyle>
            <a:lvl1pPr algn="l">
              <a:defRPr sz="3600" baseline="0">
                <a:solidFill>
                  <a:schemeClr val="bg1"/>
                </a:solidFill>
              </a:defRPr>
            </a:lvl1pPr>
          </a:lstStyle>
          <a:p>
            <a:r>
              <a:rPr lang="da-DK"/>
              <a:t>Klik for at redigere i master</a:t>
            </a:r>
            <a:endParaRPr lang="da-DK" dirty="0"/>
          </a:p>
        </p:txBody>
      </p:sp>
      <p:sp>
        <p:nvSpPr>
          <p:cNvPr id="9" name="Pladsholder til indhold 2"/>
          <p:cNvSpPr>
            <a:spLocks noGrp="1"/>
          </p:cNvSpPr>
          <p:nvPr>
            <p:ph idx="1"/>
          </p:nvPr>
        </p:nvSpPr>
        <p:spPr>
          <a:xfrm>
            <a:off x="251520" y="1125208"/>
            <a:ext cx="4176464" cy="4176000"/>
          </a:xfrm>
          <a:noFill/>
        </p:spPr>
        <p:txBody>
          <a:bodyPr/>
          <a:lstStyle>
            <a:lvl1pPr marL="0" indent="0">
              <a:spcAft>
                <a:spcPts val="1200"/>
              </a:spcAft>
              <a:defRPr sz="2400" b="0"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Tree>
    <p:extLst>
      <p:ext uri="{BB962C8B-B14F-4D97-AF65-F5344CB8AC3E}">
        <p14:creationId xmlns:p14="http://schemas.microsoft.com/office/powerpoint/2010/main" val="33176041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o indholdsobjekter">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srcRect r="50000"/>
          <a:stretch>
            <a:fillRect/>
          </a:stretch>
        </p:blipFill>
        <p:spPr bwMode="auto">
          <a:xfrm>
            <a:off x="0" y="0"/>
            <a:ext cx="4572000" cy="6858000"/>
          </a:xfrm>
          <a:prstGeom prst="rect">
            <a:avLst/>
          </a:prstGeom>
          <a:noFill/>
          <a:ln w="9525">
            <a:noFill/>
            <a:miter lim="800000"/>
            <a:headEnd/>
            <a:tailEnd/>
          </a:ln>
          <a:effectLst/>
        </p:spPr>
      </p:pic>
      <p:sp>
        <p:nvSpPr>
          <p:cNvPr id="4" name="Pladsholder til indhold 3"/>
          <p:cNvSpPr>
            <a:spLocks noGrp="1"/>
          </p:cNvSpPr>
          <p:nvPr>
            <p:ph sz="half" idx="2"/>
          </p:nvPr>
        </p:nvSpPr>
        <p:spPr>
          <a:xfrm>
            <a:off x="4572000" y="0"/>
            <a:ext cx="4572000" cy="6858000"/>
          </a:xfrm>
        </p:spPr>
        <p:txBody>
          <a:bodyPr/>
          <a:lstStyle>
            <a:lvl1pPr>
              <a:tabLst>
                <a:tab pos="85725" algn="l"/>
              </a:tabLst>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da-DK"/>
              <a:t>Klik for at redigere i master</a:t>
            </a:r>
          </a:p>
        </p:txBody>
      </p:sp>
      <p:sp>
        <p:nvSpPr>
          <p:cNvPr id="8" name="Titel 3"/>
          <p:cNvSpPr>
            <a:spLocks noGrp="1"/>
          </p:cNvSpPr>
          <p:nvPr userDrawn="1">
            <p:ph type="title"/>
          </p:nvPr>
        </p:nvSpPr>
        <p:spPr>
          <a:xfrm>
            <a:off x="251520" y="404664"/>
            <a:ext cx="4176464" cy="529200"/>
          </a:xfrm>
          <a:noFill/>
        </p:spPr>
        <p:txBody>
          <a:bodyPr>
            <a:noAutofit/>
          </a:bodyPr>
          <a:lstStyle>
            <a:lvl1pPr algn="l">
              <a:defRPr sz="3600">
                <a:solidFill>
                  <a:schemeClr val="bg1"/>
                </a:solidFill>
              </a:defRPr>
            </a:lvl1pPr>
          </a:lstStyle>
          <a:p>
            <a:r>
              <a:rPr lang="da-DK"/>
              <a:t>Klik for at redigere i master</a:t>
            </a:r>
            <a:endParaRPr lang="da-DK" dirty="0"/>
          </a:p>
        </p:txBody>
      </p:sp>
      <p:sp>
        <p:nvSpPr>
          <p:cNvPr id="9" name="Pladsholder til indhold 2"/>
          <p:cNvSpPr>
            <a:spLocks noGrp="1"/>
          </p:cNvSpPr>
          <p:nvPr>
            <p:ph idx="1"/>
          </p:nvPr>
        </p:nvSpPr>
        <p:spPr>
          <a:xfrm>
            <a:off x="251520" y="1125208"/>
            <a:ext cx="4176464" cy="4176000"/>
          </a:xfrm>
          <a:noFill/>
        </p:spPr>
        <p:txBody>
          <a:bodyPr/>
          <a:lstStyle>
            <a:lvl1pPr marL="0" indent="0">
              <a:spcAft>
                <a:spcPts val="1200"/>
              </a:spcAft>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Tree>
    <p:extLst>
      <p:ext uri="{BB962C8B-B14F-4D97-AF65-F5344CB8AC3E}">
        <p14:creationId xmlns:p14="http://schemas.microsoft.com/office/powerpoint/2010/main" val="1068293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555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pic>
        <p:nvPicPr>
          <p:cNvPr id="3" name="Picture 2"/>
          <p:cNvPicPr>
            <a:picLocks noChangeAspect="1" noChangeArrowheads="1"/>
          </p:cNvPicPr>
          <p:nvPr userDrawn="1"/>
        </p:nvPicPr>
        <p:blipFill>
          <a:blip r:embed="rId2" cstate="print"/>
          <a:srcRect/>
          <a:stretch>
            <a:fillRect/>
          </a:stretch>
        </p:blipFill>
        <p:spPr bwMode="auto">
          <a:xfrm>
            <a:off x="0" y="0"/>
            <a:ext cx="9143999" cy="6857999"/>
          </a:xfrm>
          <a:prstGeom prst="rect">
            <a:avLst/>
          </a:prstGeom>
          <a:noFill/>
          <a:ln w="9525">
            <a:noFill/>
            <a:miter lim="800000"/>
            <a:headEnd/>
            <a:tailEnd/>
          </a:ln>
          <a:effectLst/>
        </p:spPr>
      </p:pic>
      <p:sp>
        <p:nvSpPr>
          <p:cNvPr id="4" name="Rektangel 3"/>
          <p:cNvSpPr/>
          <p:nvPr userDrawn="1"/>
        </p:nvSpPr>
        <p:spPr>
          <a:xfrm>
            <a:off x="0" y="1268760"/>
            <a:ext cx="9144000" cy="432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920882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pic>
        <p:nvPicPr>
          <p:cNvPr id="7" name="Picture 2" descr="Z:\Skabeloner i nyt design 2014\1024x768px rgb farver\Lysblå-baggrund-hvid-logo-1024x768px.jpg"/>
          <p:cNvPicPr>
            <a:picLocks noChangeAspect="1" noChangeArrowheads="1"/>
          </p:cNvPicPr>
          <p:nvPr userDrawn="1"/>
        </p:nvPicPr>
        <p:blipFill>
          <a:blip r:embed="rId2" cstate="print"/>
          <a:srcRect r="50000"/>
          <a:stretch>
            <a:fillRect/>
          </a:stretch>
        </p:blipFill>
        <p:spPr bwMode="auto">
          <a:xfrm>
            <a:off x="0" y="0"/>
            <a:ext cx="4572000" cy="6858000"/>
          </a:xfrm>
          <a:prstGeom prst="rect">
            <a:avLst/>
          </a:prstGeom>
          <a:noFill/>
        </p:spPr>
      </p:pic>
      <p:sp>
        <p:nvSpPr>
          <p:cNvPr id="4" name="Pladsholder til indhold 3"/>
          <p:cNvSpPr>
            <a:spLocks noGrp="1"/>
          </p:cNvSpPr>
          <p:nvPr>
            <p:ph sz="half" idx="2"/>
          </p:nvPr>
        </p:nvSpPr>
        <p:spPr>
          <a:xfrm>
            <a:off x="4572000" y="0"/>
            <a:ext cx="4572000" cy="6858000"/>
          </a:xfrm>
        </p:spPr>
        <p:txBody>
          <a:bodyPr/>
          <a:lstStyle>
            <a:lvl1pPr>
              <a:tabLst>
                <a:tab pos="85725" algn="l"/>
              </a:tabLst>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da-DK"/>
              <a:t>Klik for at redigere i master</a:t>
            </a:r>
          </a:p>
        </p:txBody>
      </p:sp>
      <p:sp>
        <p:nvSpPr>
          <p:cNvPr id="8" name="Titel 3"/>
          <p:cNvSpPr>
            <a:spLocks noGrp="1"/>
          </p:cNvSpPr>
          <p:nvPr userDrawn="1">
            <p:ph type="title"/>
          </p:nvPr>
        </p:nvSpPr>
        <p:spPr>
          <a:xfrm>
            <a:off x="251520" y="404664"/>
            <a:ext cx="4176464" cy="529200"/>
          </a:xfrm>
          <a:noFill/>
        </p:spPr>
        <p:txBody>
          <a:bodyPr>
            <a:noAutofit/>
          </a:bodyPr>
          <a:lstStyle>
            <a:lvl1pPr algn="l">
              <a:defRPr sz="3600">
                <a:solidFill>
                  <a:schemeClr val="bg1"/>
                </a:solidFill>
              </a:defRPr>
            </a:lvl1pPr>
          </a:lstStyle>
          <a:p>
            <a:r>
              <a:rPr lang="da-DK"/>
              <a:t>Klik for at redigere i master</a:t>
            </a:r>
            <a:endParaRPr lang="da-DK" dirty="0"/>
          </a:p>
        </p:txBody>
      </p:sp>
      <p:sp>
        <p:nvSpPr>
          <p:cNvPr id="9" name="Pladsholder til indhold 2"/>
          <p:cNvSpPr>
            <a:spLocks noGrp="1"/>
          </p:cNvSpPr>
          <p:nvPr>
            <p:ph idx="1"/>
          </p:nvPr>
        </p:nvSpPr>
        <p:spPr>
          <a:xfrm>
            <a:off x="251520" y="1125208"/>
            <a:ext cx="4176464" cy="4176000"/>
          </a:xfrm>
          <a:noFill/>
        </p:spPr>
        <p:txBody>
          <a:bodyPr/>
          <a:lstStyle>
            <a:lvl1pPr marL="0" indent="0">
              <a:spcAft>
                <a:spcPts val="1200"/>
              </a:spcAft>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a-DK"/>
              <a:t>Klik for at redigere i master</a:t>
            </a:r>
          </a:p>
        </p:txBody>
      </p:sp>
      <p:sp>
        <p:nvSpPr>
          <p:cNvPr id="3" name="Pladsholder til dato 3">
            <a:extLst>
              <a:ext uri="{FF2B5EF4-FFF2-40B4-BE49-F238E27FC236}">
                <a16:creationId xmlns:a16="http://schemas.microsoft.com/office/drawing/2014/main" id="{BA28595A-7564-4569-AFC4-2F5DDF6D86F7}"/>
              </a:ext>
            </a:extLst>
          </p:cNvPr>
          <p:cNvSpPr txBox="1">
            <a:spLocks noGrp="1"/>
          </p:cNvSpPr>
          <p:nvPr>
            <p:ph type="dt" sz="half" idx="10"/>
          </p:nvPr>
        </p:nvSpPr>
        <p:spPr>
          <a:xfrm>
            <a:off x="457200" y="6356350"/>
            <a:ext cx="2133600" cy="365125"/>
          </a:xfrm>
          <a:prstGeom prst="rect">
            <a:avLst/>
          </a:prstGeom>
          <a:ln/>
        </p:spPr>
        <p:txBody>
          <a:bodyPr/>
          <a:lstStyle>
            <a:lvl1pPr>
              <a:defRPr/>
            </a:lvl1pPr>
          </a:lstStyle>
          <a:p>
            <a:pPr>
              <a:defRPr/>
            </a:pPr>
            <a:fld id="{687E75BE-D650-4C8A-A1B6-68B1977B66C5}" type="datetime1">
              <a:rPr lang="da-DK" altLang="da-DK"/>
              <a:pPr>
                <a:defRPr/>
              </a:pPr>
              <a:t>10-04-2024</a:t>
            </a:fld>
            <a:endParaRPr lang="da-DK" altLang="da-DK"/>
          </a:p>
        </p:txBody>
      </p:sp>
      <p:sp>
        <p:nvSpPr>
          <p:cNvPr id="4" name="Pladsholder til diasnummer 5">
            <a:extLst>
              <a:ext uri="{FF2B5EF4-FFF2-40B4-BE49-F238E27FC236}">
                <a16:creationId xmlns:a16="http://schemas.microsoft.com/office/drawing/2014/main" id="{A5811ECC-4AF7-4DFC-82E6-A58DCD6AD71F}"/>
              </a:ext>
            </a:extLst>
          </p:cNvPr>
          <p:cNvSpPr txBox="1">
            <a:spLocks noGrp="1"/>
          </p:cNvSpPr>
          <p:nvPr>
            <p:ph type="sldNum" sz="quarter" idx="11"/>
          </p:nvPr>
        </p:nvSpPr>
        <p:spPr>
          <a:xfrm>
            <a:off x="6553200" y="6356350"/>
            <a:ext cx="2133600" cy="365125"/>
          </a:xfrm>
          <a:prstGeom prst="rect">
            <a:avLst/>
          </a:prstGeom>
          <a:ln/>
        </p:spPr>
        <p:txBody>
          <a:bodyPr/>
          <a:lstStyle>
            <a:lvl1pPr>
              <a:defRPr/>
            </a:lvl1pPr>
          </a:lstStyle>
          <a:p>
            <a:pPr>
              <a:defRPr/>
            </a:pPr>
            <a:fld id="{550C2CB2-562E-485C-9F81-378A0C0BB177}" type="slidenum">
              <a:rPr lang="da-DK" altLang="da-DK"/>
              <a:pPr>
                <a:defRPr/>
              </a:pPr>
              <a:t>‹nr.›</a:t>
            </a:fld>
            <a:endParaRPr lang="da-DK" altLang="da-DK"/>
          </a:p>
        </p:txBody>
      </p:sp>
    </p:spTree>
    <p:extLst>
      <p:ext uri="{BB962C8B-B14F-4D97-AF65-F5344CB8AC3E}">
        <p14:creationId xmlns:p14="http://schemas.microsoft.com/office/powerpoint/2010/main" val="2691532951"/>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a-DK"/>
              <a:t>Klik for at redigere i master</a:t>
            </a:r>
          </a:p>
        </p:txBody>
      </p:sp>
      <p:sp>
        <p:nvSpPr>
          <p:cNvPr id="3" name="Und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i master</a:t>
            </a:r>
          </a:p>
        </p:txBody>
      </p:sp>
      <p:sp>
        <p:nvSpPr>
          <p:cNvPr id="4" name="Pladsholder til dato 3"/>
          <p:cNvSpPr>
            <a:spLocks noGrp="1"/>
          </p:cNvSpPr>
          <p:nvPr>
            <p:ph type="dt" sz="half" idx="10"/>
          </p:nvPr>
        </p:nvSpPr>
        <p:spPr>
          <a:xfrm>
            <a:off x="628650" y="6356351"/>
            <a:ext cx="2057400" cy="365125"/>
          </a:xfrm>
          <a:prstGeom prst="rect">
            <a:avLst/>
          </a:prstGeom>
        </p:spPr>
        <p:txBody>
          <a:bodyPr/>
          <a:lstStyle/>
          <a:p>
            <a:fld id="{56C654B9-F106-408D-B279-88BA88FDC33F}" type="datetimeFigureOut">
              <a:rPr lang="da-DK" smtClean="0"/>
              <a:t>10-04-2024</a:t>
            </a:fld>
            <a:endParaRPr lang="da-DK"/>
          </a:p>
        </p:txBody>
      </p:sp>
      <p:sp>
        <p:nvSpPr>
          <p:cNvPr id="5" name="Pladsholder til sidefod 4"/>
          <p:cNvSpPr>
            <a:spLocks noGrp="1"/>
          </p:cNvSpPr>
          <p:nvPr>
            <p:ph type="ftr" sz="quarter" idx="11"/>
          </p:nvPr>
        </p:nvSpPr>
        <p:spPr>
          <a:xfrm>
            <a:off x="3028950" y="6356351"/>
            <a:ext cx="3086100" cy="365125"/>
          </a:xfrm>
          <a:prstGeom prst="rect">
            <a:avLst/>
          </a:prstGeom>
        </p:spPr>
        <p:txBody>
          <a:bodyPr/>
          <a:lstStyle/>
          <a:p>
            <a:endParaRPr lang="da-DK"/>
          </a:p>
        </p:txBody>
      </p:sp>
      <p:sp>
        <p:nvSpPr>
          <p:cNvPr id="6" name="Pladsholder til slidenummer 5"/>
          <p:cNvSpPr>
            <a:spLocks noGrp="1"/>
          </p:cNvSpPr>
          <p:nvPr>
            <p:ph type="sldNum" sz="quarter" idx="12"/>
          </p:nvPr>
        </p:nvSpPr>
        <p:spPr>
          <a:xfrm>
            <a:off x="6457950" y="6356351"/>
            <a:ext cx="2057400" cy="365125"/>
          </a:xfrm>
          <a:prstGeom prst="rect">
            <a:avLst/>
          </a:prstGeom>
        </p:spPr>
        <p:txBody>
          <a:bodyPr/>
          <a:lstStyle/>
          <a:p>
            <a:fld id="{56782CC0-EC8B-4073-99EE-BF9C45CDFADE}" type="slidenum">
              <a:rPr lang="da-DK" smtClean="0"/>
              <a:t>‹nr.›</a:t>
            </a:fld>
            <a:endParaRPr lang="da-DK"/>
          </a:p>
        </p:txBody>
      </p:sp>
    </p:spTree>
    <p:extLst>
      <p:ext uri="{BB962C8B-B14F-4D97-AF65-F5344CB8AC3E}">
        <p14:creationId xmlns:p14="http://schemas.microsoft.com/office/powerpoint/2010/main" val="13622880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7_Titel og indholdsobjekt">
    <p:spTree>
      <p:nvGrpSpPr>
        <p:cNvPr id="1" name=""/>
        <p:cNvGrpSpPr/>
        <p:nvPr/>
      </p:nvGrpSpPr>
      <p:grpSpPr>
        <a:xfrm>
          <a:off x="0" y="0"/>
          <a:ext cx="0" cy="0"/>
          <a:chOff x="0" y="0"/>
          <a:chExt cx="0" cy="0"/>
        </a:xfrm>
      </p:grpSpPr>
      <p:pic>
        <p:nvPicPr>
          <p:cNvPr id="1026" name="Picture 2" descr="C:\Users\n1lkmkl\AppData\Local\Microsoft\Windows\Temporary Internet Files\Content.Outlook\J4MKSK70\Hvid-baggrund-blå-logo-1024x768px.jpg"/>
          <p:cNvPicPr>
            <a:picLocks noChangeAspect="1" noChangeArrowheads="1"/>
          </p:cNvPicPr>
          <p:nvPr/>
        </p:nvPicPr>
        <p:blipFill>
          <a:blip r:embed="rId2" cstate="print"/>
          <a:srcRect/>
          <a:stretch>
            <a:fillRect/>
          </a:stretch>
        </p:blipFill>
        <p:spPr bwMode="auto">
          <a:xfrm>
            <a:off x="-36512" y="-26846"/>
            <a:ext cx="9180512" cy="6884846"/>
          </a:xfrm>
          <a:prstGeom prst="rect">
            <a:avLst/>
          </a:prstGeom>
          <a:noFill/>
        </p:spPr>
      </p:pic>
      <p:sp>
        <p:nvSpPr>
          <p:cNvPr id="10" name="Pladsholder til indhold 2"/>
          <p:cNvSpPr>
            <a:spLocks noGrp="1"/>
          </p:cNvSpPr>
          <p:nvPr>
            <p:ph idx="1"/>
          </p:nvPr>
        </p:nvSpPr>
        <p:spPr>
          <a:xfrm>
            <a:off x="251520" y="1124744"/>
            <a:ext cx="8424000" cy="4176000"/>
          </a:xfrm>
          <a:noFill/>
        </p:spPr>
        <p:txBody>
          <a:bodyPr/>
          <a:lstStyle>
            <a:lvl1pPr>
              <a:spcAft>
                <a:spcPts val="900"/>
              </a:spcAft>
              <a:defRPr sz="1800" b="0">
                <a:solidFill>
                  <a:srgbClr val="140667"/>
                </a:solidFill>
              </a:defRPr>
            </a:lvl1pPr>
            <a:lvl2pPr>
              <a:defRPr>
                <a:solidFill>
                  <a:srgbClr val="140667"/>
                </a:solidFill>
              </a:defRPr>
            </a:lvl2pPr>
            <a:lvl3pPr>
              <a:defRPr>
                <a:solidFill>
                  <a:srgbClr val="140667"/>
                </a:solidFill>
              </a:defRPr>
            </a:lvl3pPr>
            <a:lvl4pPr>
              <a:defRPr>
                <a:solidFill>
                  <a:srgbClr val="140667"/>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251520" y="404664"/>
            <a:ext cx="8424000" cy="529200"/>
          </a:xfrm>
          <a:noFill/>
        </p:spPr>
        <p:txBody>
          <a:bodyPr>
            <a:noAutofit/>
          </a:bodyPr>
          <a:lstStyle>
            <a:lvl1pPr algn="l">
              <a:defRPr sz="2700">
                <a:solidFill>
                  <a:srgbClr val="140667"/>
                </a:solidFill>
              </a:defRPr>
            </a:lvl1pPr>
          </a:lstStyle>
          <a:p>
            <a:r>
              <a:rPr lang="da-DK"/>
              <a:t>Klik for at redigere i master</a:t>
            </a:r>
            <a:endParaRPr lang="da-DK" dirty="0"/>
          </a:p>
        </p:txBody>
      </p:sp>
    </p:spTree>
    <p:extLst>
      <p:ext uri="{BB962C8B-B14F-4D97-AF65-F5344CB8AC3E}">
        <p14:creationId xmlns:p14="http://schemas.microsoft.com/office/powerpoint/2010/main" val="129311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Titel og indholdsobjekt">
    <p:spTree>
      <p:nvGrpSpPr>
        <p:cNvPr id="1" name=""/>
        <p:cNvGrpSpPr/>
        <p:nvPr/>
      </p:nvGrpSpPr>
      <p:grpSpPr>
        <a:xfrm>
          <a:off x="0" y="0"/>
          <a:ext cx="0" cy="0"/>
          <a:chOff x="0" y="0"/>
          <a:chExt cx="0" cy="0"/>
        </a:xfrm>
      </p:grpSpPr>
      <p:sp>
        <p:nvSpPr>
          <p:cNvPr id="4" name="Tekstboks 6">
            <a:extLst>
              <a:ext uri="{FF2B5EF4-FFF2-40B4-BE49-F238E27FC236}">
                <a16:creationId xmlns:a16="http://schemas.microsoft.com/office/drawing/2014/main" id="{0B604A77-8AF9-4A05-9E8E-F437D6A390B1}"/>
              </a:ext>
            </a:extLst>
          </p:cNvPr>
          <p:cNvSpPr txBox="1">
            <a:spLocks noChangeArrowheads="1"/>
          </p:cNvSpPr>
          <p:nvPr/>
        </p:nvSpPr>
        <p:spPr bwMode="auto">
          <a:xfrm>
            <a:off x="4284665" y="6453188"/>
            <a:ext cx="719137"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fld id="{DEAD1C74-4815-4200-A44C-0D5BA3622A7E}" type="slidenum">
              <a:rPr lang="da-DK" altLang="da-DK" sz="675" smtClean="0">
                <a:solidFill>
                  <a:srgbClr val="000000"/>
                </a:solidFill>
              </a:rPr>
              <a:pPr eaLnBrk="1" hangingPunct="1">
                <a:defRPr/>
              </a:pPr>
              <a:t>‹nr.›</a:t>
            </a:fld>
            <a:endParaRPr lang="da-DK" altLang="da-DK" sz="675">
              <a:solidFill>
                <a:srgbClr val="000000"/>
              </a:solidFill>
            </a:endParaRPr>
          </a:p>
        </p:txBody>
      </p:sp>
      <p:sp>
        <p:nvSpPr>
          <p:cNvPr id="3" name="Pladsholder til indhold 2"/>
          <p:cNvSpPr txBox="1">
            <a:spLocks noGrp="1"/>
          </p:cNvSpPr>
          <p:nvPr>
            <p:ph idx="1"/>
          </p:nvPr>
        </p:nvSpPr>
        <p:spPr/>
        <p:txBody>
          <a:bodyPr/>
          <a:lstStyle>
            <a:lvl1pPr>
              <a:defRPr/>
            </a:lvl1pPr>
            <a:lvl2pPr>
              <a:defRPr/>
            </a:lvl2pPr>
            <a:lvl3pPr>
              <a:defRPr/>
            </a:lvl3pPr>
            <a:lvl4pPr>
              <a:defRPr/>
            </a:lvl4pPr>
            <a:lvl5pPr>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3">
            <a:extLst>
              <a:ext uri="{FF2B5EF4-FFF2-40B4-BE49-F238E27FC236}">
                <a16:creationId xmlns:a16="http://schemas.microsoft.com/office/drawing/2014/main" id="{AC09A437-6ECF-44BD-A797-4DAA1D199E05}"/>
              </a:ext>
            </a:extLst>
          </p:cNvPr>
          <p:cNvSpPr txBox="1">
            <a:spLocks noGrp="1"/>
          </p:cNvSpPr>
          <p:nvPr>
            <p:ph type="dt" sz="half" idx="10"/>
          </p:nvPr>
        </p:nvSpPr>
        <p:spPr>
          <a:xfrm>
            <a:off x="628650" y="6356353"/>
            <a:ext cx="2057400" cy="365125"/>
          </a:xfrm>
          <a:prstGeom prst="rect">
            <a:avLst/>
          </a:prstGeom>
        </p:spPr>
        <p:txBody>
          <a:bodyPr/>
          <a:lstStyle>
            <a:lvl1pPr>
              <a:defRPr/>
            </a:lvl1pPr>
          </a:lstStyle>
          <a:p>
            <a:pPr>
              <a:defRPr/>
            </a:pPr>
            <a:fld id="{4ED13C23-C504-4174-91D9-8AAD6993A53B}" type="datetime1">
              <a:rPr lang="da-DK" altLang="da-DK"/>
              <a:pPr>
                <a:defRPr/>
              </a:pPr>
              <a:t>10-04-2024</a:t>
            </a:fld>
            <a:endParaRPr lang="da-DK" altLang="da-DK"/>
          </a:p>
        </p:txBody>
      </p:sp>
    </p:spTree>
    <p:extLst>
      <p:ext uri="{BB962C8B-B14F-4D97-AF65-F5344CB8AC3E}">
        <p14:creationId xmlns:p14="http://schemas.microsoft.com/office/powerpoint/2010/main" val="110253370"/>
      </p:ext>
    </p:extLst>
  </p:cSld>
  <p:clrMapOvr>
    <a:masterClrMapping/>
  </p:clrMapOvr>
  <p:transition spd="slow"/>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itel og indhold_1 spalte">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539998" y="894268"/>
            <a:ext cx="8064002" cy="893928"/>
          </a:xfrm>
          <a:prstGeom prst="rect">
            <a:avLst/>
          </a:prstGeom>
        </p:spPr>
        <p:txBody>
          <a:bodyPr vert="horz" lIns="0" tIns="0" rIns="0" bIns="0" rtlCol="0" anchor="b" anchorCtr="0">
            <a:noAutofit/>
          </a:bodyPr>
          <a:lstStyle>
            <a:lvl1pPr>
              <a:defRPr>
                <a:solidFill>
                  <a:schemeClr val="tx1"/>
                </a:solidFill>
              </a:defRPr>
            </a:lvl1pPr>
          </a:lstStyle>
          <a:p>
            <a:r>
              <a:rPr lang="da-DK" dirty="0"/>
              <a:t>Klik for at tilføje titel</a:t>
            </a:r>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4" name="Date_GeneralDate"/>
          <p:cNvSpPr>
            <a:spLocks noGrp="1"/>
          </p:cNvSpPr>
          <p:nvPr>
            <p:ph type="dt" sz="half" idx="10"/>
          </p:nvPr>
        </p:nvSpPr>
        <p:spPr/>
        <p:txBody>
          <a:bodyPr/>
          <a:lstStyle/>
          <a:p>
            <a:endParaRPr lang="da-DK" noProof="0" dirty="0"/>
          </a:p>
        </p:txBody>
      </p:sp>
      <p:sp>
        <p:nvSpPr>
          <p:cNvPr id="5" name="SD_FLD_PresentationTitle"/>
          <p:cNvSpPr>
            <a:spLocks noGrp="1"/>
          </p:cNvSpPr>
          <p:nvPr>
            <p:ph type="ftr" sz="quarter" idx="11"/>
          </p:nvPr>
        </p:nvSpPr>
        <p:spPr/>
        <p:txBody>
          <a:bodyPr/>
          <a:lstStyle/>
          <a:p>
            <a:r>
              <a:rPr lang="da-DK" noProof="0" dirty="0"/>
              <a:t>Sidehoved</a:t>
            </a:r>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dirty="0"/>
          </a:p>
        </p:txBody>
      </p:sp>
    </p:spTree>
    <p:extLst>
      <p:ext uri="{BB962C8B-B14F-4D97-AF65-F5344CB8AC3E}">
        <p14:creationId xmlns:p14="http://schemas.microsoft.com/office/powerpoint/2010/main" val="36120672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Agenda hvi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539998" y="2192400"/>
            <a:ext cx="8064001" cy="3945600"/>
          </a:xfrm>
        </p:spPr>
        <p:txBody>
          <a:bodyPr/>
          <a:lstStyle>
            <a:lvl1pPr marL="270000" indent="-270000">
              <a:spcBef>
                <a:spcPts val="1350"/>
              </a:spcBef>
              <a:spcAft>
                <a:spcPts val="0"/>
              </a:spcAft>
              <a:defRPr sz="1800"/>
            </a:lvl1pPr>
            <a:lvl2pPr marL="465535" indent="-172641">
              <a:defRPr/>
            </a:lvl2pPr>
          </a:lstStyle>
          <a:p>
            <a:pPr lvl="0"/>
            <a:r>
              <a:rPr lang="da-DK" dirty="0"/>
              <a:t>Klik for at tilføje agenda punkter</a:t>
            </a:r>
          </a:p>
          <a:p>
            <a:pPr lvl="1"/>
            <a:r>
              <a:rPr lang="da-DK" dirty="0"/>
              <a:t>Second </a:t>
            </a:r>
            <a:r>
              <a:rPr lang="da-DK" dirty="0" err="1"/>
              <a:t>level</a:t>
            </a:r>
            <a:endParaRPr lang="da-DK" dirty="0"/>
          </a:p>
        </p:txBody>
      </p:sp>
      <p:sp>
        <p:nvSpPr>
          <p:cNvPr id="7" name="Titel 6">
            <a:extLst>
              <a:ext uri="{FF2B5EF4-FFF2-40B4-BE49-F238E27FC236}">
                <a16:creationId xmlns:a16="http://schemas.microsoft.com/office/drawing/2014/main" id="{A5A03A36-F8D8-BE4A-9CB5-C08709F5AEF3}"/>
              </a:ext>
            </a:extLst>
          </p:cNvPr>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42079952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a-DK"/>
              <a:t>Klik for at redigere i master</a:t>
            </a:r>
          </a:p>
        </p:txBody>
      </p:sp>
      <p:sp>
        <p:nvSpPr>
          <p:cNvPr id="3" name="Und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i master</a:t>
            </a:r>
          </a:p>
        </p:txBody>
      </p:sp>
      <p:sp>
        <p:nvSpPr>
          <p:cNvPr id="4" name="Pladsholder til dato 3"/>
          <p:cNvSpPr>
            <a:spLocks noGrp="1"/>
          </p:cNvSpPr>
          <p:nvPr>
            <p:ph type="dt" sz="half" idx="10"/>
          </p:nvPr>
        </p:nvSpPr>
        <p:spPr/>
        <p:txBody>
          <a:bodyPr/>
          <a:lstStyle/>
          <a:p>
            <a:fld id="{CAB17BEA-9FE3-4A18-B817-24A411AFFCE1}" type="datetimeFigureOut">
              <a:rPr lang="da-DK" smtClean="0"/>
              <a:t>10-04-2024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E3B6ADF-4EB3-494C-B62C-5FB294C5C626}" type="slidenum">
              <a:rPr lang="da-DK" smtClean="0"/>
              <a:t>‹nr.›</a:t>
            </a:fld>
            <a:endParaRPr lang="da-DK"/>
          </a:p>
        </p:txBody>
      </p:sp>
    </p:spTree>
    <p:extLst>
      <p:ext uri="{BB962C8B-B14F-4D97-AF65-F5344CB8AC3E}">
        <p14:creationId xmlns:p14="http://schemas.microsoft.com/office/powerpoint/2010/main" val="35779535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CAB17BEA-9FE3-4A18-B817-24A411AFFCE1}" type="datetimeFigureOut">
              <a:rPr lang="da-DK" smtClean="0"/>
              <a:t>10-04-2024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E3B6ADF-4EB3-494C-B62C-5FB294C5C626}" type="slidenum">
              <a:rPr lang="da-DK" smtClean="0"/>
              <a:t>‹nr.›</a:t>
            </a:fld>
            <a:endParaRPr lang="da-DK"/>
          </a:p>
        </p:txBody>
      </p:sp>
    </p:spTree>
    <p:extLst>
      <p:ext uri="{BB962C8B-B14F-4D97-AF65-F5344CB8AC3E}">
        <p14:creationId xmlns:p14="http://schemas.microsoft.com/office/powerpoint/2010/main" val="25696783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a-DK"/>
              <a:t>Klik for at redigere i master</a:t>
            </a:r>
          </a:p>
        </p:txBody>
      </p:sp>
      <p:sp>
        <p:nvSpPr>
          <p:cNvPr id="3" name="Pladsholder til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CAB17BEA-9FE3-4A18-B817-24A411AFFCE1}" type="datetimeFigureOut">
              <a:rPr lang="da-DK" smtClean="0"/>
              <a:t>10-04-2024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E3B6ADF-4EB3-494C-B62C-5FB294C5C626}" type="slidenum">
              <a:rPr lang="da-DK" smtClean="0"/>
              <a:t>‹nr.›</a:t>
            </a:fld>
            <a:endParaRPr lang="da-DK"/>
          </a:p>
        </p:txBody>
      </p:sp>
    </p:spTree>
    <p:extLst>
      <p:ext uri="{BB962C8B-B14F-4D97-AF65-F5344CB8AC3E}">
        <p14:creationId xmlns:p14="http://schemas.microsoft.com/office/powerpoint/2010/main" val="22377768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628650" y="1825625"/>
            <a:ext cx="38862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29150" y="1825625"/>
            <a:ext cx="38862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CAB17BEA-9FE3-4A18-B817-24A411AFFCE1}" type="datetimeFigureOut">
              <a:rPr lang="da-DK" smtClean="0"/>
              <a:t>10-04-2024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FE3B6ADF-4EB3-494C-B62C-5FB294C5C626}" type="slidenum">
              <a:rPr lang="da-DK" smtClean="0"/>
              <a:t>‹nr.›</a:t>
            </a:fld>
            <a:endParaRPr lang="da-DK"/>
          </a:p>
        </p:txBody>
      </p:sp>
    </p:spTree>
    <p:extLst>
      <p:ext uri="{BB962C8B-B14F-4D97-AF65-F5344CB8AC3E}">
        <p14:creationId xmlns:p14="http://schemas.microsoft.com/office/powerpoint/2010/main" val="384778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o indholdsobjekte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srcRect r="50000"/>
          <a:stretch>
            <a:fillRect/>
          </a:stretch>
        </p:blipFill>
        <p:spPr bwMode="auto">
          <a:xfrm>
            <a:off x="0" y="1"/>
            <a:ext cx="4571999" cy="6857999"/>
          </a:xfrm>
          <a:prstGeom prst="rect">
            <a:avLst/>
          </a:prstGeom>
          <a:noFill/>
          <a:ln w="9525">
            <a:noFill/>
            <a:miter lim="800000"/>
            <a:headEnd/>
            <a:tailEnd/>
          </a:ln>
          <a:effectLst/>
        </p:spPr>
      </p:pic>
      <p:sp>
        <p:nvSpPr>
          <p:cNvPr id="4" name="Pladsholder til indhold 3"/>
          <p:cNvSpPr>
            <a:spLocks noGrp="1"/>
          </p:cNvSpPr>
          <p:nvPr>
            <p:ph sz="half" idx="2"/>
          </p:nvPr>
        </p:nvSpPr>
        <p:spPr>
          <a:xfrm>
            <a:off x="4572000" y="0"/>
            <a:ext cx="4572000" cy="6858000"/>
          </a:xfrm>
        </p:spPr>
        <p:txBody>
          <a:bodyPr/>
          <a:lstStyle>
            <a:lvl1pPr>
              <a:tabLst>
                <a:tab pos="85725" algn="l"/>
              </a:tabLst>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da-DK"/>
              <a:t>Klik for at redigere i master</a:t>
            </a:r>
          </a:p>
        </p:txBody>
      </p:sp>
      <p:sp>
        <p:nvSpPr>
          <p:cNvPr id="8" name="Titel 3"/>
          <p:cNvSpPr>
            <a:spLocks noGrp="1"/>
          </p:cNvSpPr>
          <p:nvPr userDrawn="1">
            <p:ph type="title"/>
          </p:nvPr>
        </p:nvSpPr>
        <p:spPr>
          <a:xfrm>
            <a:off x="251520" y="404664"/>
            <a:ext cx="4176464" cy="529200"/>
          </a:xfrm>
          <a:noFill/>
        </p:spPr>
        <p:txBody>
          <a:bodyPr>
            <a:noAutofit/>
          </a:bodyPr>
          <a:lstStyle>
            <a:lvl1pPr algn="l">
              <a:defRPr sz="3600" baseline="0">
                <a:solidFill>
                  <a:schemeClr val="bg1"/>
                </a:solidFill>
              </a:defRPr>
            </a:lvl1pPr>
          </a:lstStyle>
          <a:p>
            <a:r>
              <a:rPr lang="da-DK"/>
              <a:t>Klik for at redigere i master</a:t>
            </a:r>
            <a:endParaRPr lang="da-DK" dirty="0"/>
          </a:p>
        </p:txBody>
      </p:sp>
      <p:sp>
        <p:nvSpPr>
          <p:cNvPr id="9" name="Pladsholder til indhold 2"/>
          <p:cNvSpPr>
            <a:spLocks noGrp="1"/>
          </p:cNvSpPr>
          <p:nvPr>
            <p:ph idx="1"/>
          </p:nvPr>
        </p:nvSpPr>
        <p:spPr>
          <a:xfrm>
            <a:off x="251520" y="1125208"/>
            <a:ext cx="4176464" cy="4176000"/>
          </a:xfrm>
          <a:noFill/>
        </p:spPr>
        <p:txBody>
          <a:bodyPr/>
          <a:lstStyle>
            <a:lvl1pPr marL="0" indent="0">
              <a:spcAft>
                <a:spcPts val="1200"/>
              </a:spcAft>
              <a:defRPr sz="2400" b="0"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a-DK"/>
              <a:t>Klik for at redigere i master</a:t>
            </a:r>
          </a:p>
        </p:txBody>
      </p:sp>
      <p:sp>
        <p:nvSpPr>
          <p:cNvPr id="3" name="Pladsholder til teks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i master</a:t>
            </a:r>
          </a:p>
        </p:txBody>
      </p:sp>
      <p:sp>
        <p:nvSpPr>
          <p:cNvPr id="4" name="Pladsholder til indhold 3"/>
          <p:cNvSpPr>
            <a:spLocks noGrp="1"/>
          </p:cNvSpPr>
          <p:nvPr>
            <p:ph sz="half" idx="2"/>
          </p:nvPr>
        </p:nvSpPr>
        <p:spPr>
          <a:xfrm>
            <a:off x="629842" y="2505075"/>
            <a:ext cx="3868340"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i master</a:t>
            </a:r>
          </a:p>
        </p:txBody>
      </p:sp>
      <p:sp>
        <p:nvSpPr>
          <p:cNvPr id="6" name="Pladsholder til indhold 5"/>
          <p:cNvSpPr>
            <a:spLocks noGrp="1"/>
          </p:cNvSpPr>
          <p:nvPr>
            <p:ph sz="quarter" idx="4"/>
          </p:nvPr>
        </p:nvSpPr>
        <p:spPr>
          <a:xfrm>
            <a:off x="4629150" y="2505075"/>
            <a:ext cx="3887391"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CAB17BEA-9FE3-4A18-B817-24A411AFFCE1}" type="datetimeFigureOut">
              <a:rPr lang="da-DK" smtClean="0"/>
              <a:t>10-04-2024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FE3B6ADF-4EB3-494C-B62C-5FB294C5C626}" type="slidenum">
              <a:rPr lang="da-DK" smtClean="0"/>
              <a:t>‹nr.›</a:t>
            </a:fld>
            <a:endParaRPr lang="da-DK"/>
          </a:p>
        </p:txBody>
      </p:sp>
    </p:spTree>
    <p:extLst>
      <p:ext uri="{BB962C8B-B14F-4D97-AF65-F5344CB8AC3E}">
        <p14:creationId xmlns:p14="http://schemas.microsoft.com/office/powerpoint/2010/main" val="376919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CAB17BEA-9FE3-4A18-B817-24A411AFFCE1}" type="datetimeFigureOut">
              <a:rPr lang="da-DK" smtClean="0"/>
              <a:t>10-04-2024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FE3B6ADF-4EB3-494C-B62C-5FB294C5C626}" type="slidenum">
              <a:rPr lang="da-DK" smtClean="0"/>
              <a:t>‹nr.›</a:t>
            </a:fld>
            <a:endParaRPr lang="da-DK"/>
          </a:p>
        </p:txBody>
      </p:sp>
    </p:spTree>
    <p:extLst>
      <p:ext uri="{BB962C8B-B14F-4D97-AF65-F5344CB8AC3E}">
        <p14:creationId xmlns:p14="http://schemas.microsoft.com/office/powerpoint/2010/main" val="35482617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CAB17BEA-9FE3-4A18-B817-24A411AFFCE1}" type="datetimeFigureOut">
              <a:rPr lang="da-DK" smtClean="0"/>
              <a:t>10-04-2024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FE3B6ADF-4EB3-494C-B62C-5FB294C5C626}" type="slidenum">
              <a:rPr lang="da-DK" smtClean="0"/>
              <a:t>‹nr.›</a:t>
            </a:fld>
            <a:endParaRPr lang="da-DK"/>
          </a:p>
        </p:txBody>
      </p:sp>
    </p:spTree>
    <p:extLst>
      <p:ext uri="{BB962C8B-B14F-4D97-AF65-F5344CB8AC3E}">
        <p14:creationId xmlns:p14="http://schemas.microsoft.com/office/powerpoint/2010/main" val="6726535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a:t>Klik for at redigere i master</a:t>
            </a:r>
          </a:p>
        </p:txBody>
      </p:sp>
      <p:sp>
        <p:nvSpPr>
          <p:cNvPr id="3" name="Pladsholder til indhol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i master</a:t>
            </a:r>
          </a:p>
        </p:txBody>
      </p:sp>
      <p:sp>
        <p:nvSpPr>
          <p:cNvPr id="5" name="Pladsholder til dato 4"/>
          <p:cNvSpPr>
            <a:spLocks noGrp="1"/>
          </p:cNvSpPr>
          <p:nvPr>
            <p:ph type="dt" sz="half" idx="10"/>
          </p:nvPr>
        </p:nvSpPr>
        <p:spPr/>
        <p:txBody>
          <a:bodyPr/>
          <a:lstStyle/>
          <a:p>
            <a:fld id="{CAB17BEA-9FE3-4A18-B817-24A411AFFCE1}" type="datetimeFigureOut">
              <a:rPr lang="da-DK" smtClean="0"/>
              <a:t>10-04-2024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FE3B6ADF-4EB3-494C-B62C-5FB294C5C626}" type="slidenum">
              <a:rPr lang="da-DK" smtClean="0"/>
              <a:t>‹nr.›</a:t>
            </a:fld>
            <a:endParaRPr lang="da-DK"/>
          </a:p>
        </p:txBody>
      </p:sp>
    </p:spTree>
    <p:extLst>
      <p:ext uri="{BB962C8B-B14F-4D97-AF65-F5344CB8AC3E}">
        <p14:creationId xmlns:p14="http://schemas.microsoft.com/office/powerpoint/2010/main" val="5447005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a:t>Klik for at redigere i master</a:t>
            </a:r>
          </a:p>
        </p:txBody>
      </p:sp>
      <p:sp>
        <p:nvSpPr>
          <p:cNvPr id="3" name="Pladsholder til billed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a-DK"/>
          </a:p>
        </p:txBody>
      </p:sp>
      <p:sp>
        <p:nvSpPr>
          <p:cNvPr id="4" name="Pladsholder til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i master</a:t>
            </a:r>
          </a:p>
        </p:txBody>
      </p:sp>
      <p:sp>
        <p:nvSpPr>
          <p:cNvPr id="5" name="Pladsholder til dato 4"/>
          <p:cNvSpPr>
            <a:spLocks noGrp="1"/>
          </p:cNvSpPr>
          <p:nvPr>
            <p:ph type="dt" sz="half" idx="10"/>
          </p:nvPr>
        </p:nvSpPr>
        <p:spPr/>
        <p:txBody>
          <a:bodyPr/>
          <a:lstStyle/>
          <a:p>
            <a:fld id="{CAB17BEA-9FE3-4A18-B817-24A411AFFCE1}" type="datetimeFigureOut">
              <a:rPr lang="da-DK" smtClean="0"/>
              <a:t>10-04-2024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FE3B6ADF-4EB3-494C-B62C-5FB294C5C626}" type="slidenum">
              <a:rPr lang="da-DK" smtClean="0"/>
              <a:t>‹nr.›</a:t>
            </a:fld>
            <a:endParaRPr lang="da-DK"/>
          </a:p>
        </p:txBody>
      </p:sp>
    </p:spTree>
    <p:extLst>
      <p:ext uri="{BB962C8B-B14F-4D97-AF65-F5344CB8AC3E}">
        <p14:creationId xmlns:p14="http://schemas.microsoft.com/office/powerpoint/2010/main" val="34718967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CAB17BEA-9FE3-4A18-B817-24A411AFFCE1}" type="datetimeFigureOut">
              <a:rPr lang="da-DK" smtClean="0"/>
              <a:t>10-04-2024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E3B6ADF-4EB3-494C-B62C-5FB294C5C626}" type="slidenum">
              <a:rPr lang="da-DK" smtClean="0"/>
              <a:t>‹nr.›</a:t>
            </a:fld>
            <a:endParaRPr lang="da-DK"/>
          </a:p>
        </p:txBody>
      </p:sp>
    </p:spTree>
    <p:extLst>
      <p:ext uri="{BB962C8B-B14F-4D97-AF65-F5344CB8AC3E}">
        <p14:creationId xmlns:p14="http://schemas.microsoft.com/office/powerpoint/2010/main" val="27064486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43675" y="365125"/>
            <a:ext cx="1971675"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628650" y="365125"/>
            <a:ext cx="5800725"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CAB17BEA-9FE3-4A18-B817-24A411AFFCE1}" type="datetimeFigureOut">
              <a:rPr lang="da-DK" smtClean="0"/>
              <a:t>10-04-2024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E3B6ADF-4EB3-494C-B62C-5FB294C5C626}" type="slidenum">
              <a:rPr lang="da-DK" smtClean="0"/>
              <a:t>‹nr.›</a:t>
            </a:fld>
            <a:endParaRPr lang="da-DK"/>
          </a:p>
        </p:txBody>
      </p:sp>
    </p:spTree>
    <p:extLst>
      <p:ext uri="{BB962C8B-B14F-4D97-AF65-F5344CB8AC3E}">
        <p14:creationId xmlns:p14="http://schemas.microsoft.com/office/powerpoint/2010/main" val="3809724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5_Titel og indholdsobjekt">
    <p:spTree>
      <p:nvGrpSpPr>
        <p:cNvPr id="1" name=""/>
        <p:cNvGrpSpPr/>
        <p:nvPr/>
      </p:nvGrpSpPr>
      <p:grpSpPr>
        <a:xfrm>
          <a:off x="0" y="0"/>
          <a:ext cx="0" cy="0"/>
          <a:chOff x="0" y="0"/>
          <a:chExt cx="0" cy="0"/>
        </a:xfrm>
      </p:grpSpPr>
      <p:pic>
        <p:nvPicPr>
          <p:cNvPr id="1026" name="Picture 2" descr="C:\Users\n1lkmkl\AppData\Local\Microsoft\Windows\Temporary Internet Files\Content.Outlook\J4MKSK70\Hvid-baggrund-blå-logo-1024x768px.jpg"/>
          <p:cNvPicPr>
            <a:picLocks noChangeAspect="1" noChangeArrowheads="1"/>
          </p:cNvPicPr>
          <p:nvPr/>
        </p:nvPicPr>
        <p:blipFill>
          <a:blip r:embed="rId2" cstate="print"/>
          <a:srcRect/>
          <a:stretch>
            <a:fillRect/>
          </a:stretch>
        </p:blipFill>
        <p:spPr bwMode="auto">
          <a:xfrm>
            <a:off x="-36512" y="-26846"/>
            <a:ext cx="9180512" cy="6884846"/>
          </a:xfrm>
          <a:prstGeom prst="rect">
            <a:avLst/>
          </a:prstGeom>
          <a:noFill/>
        </p:spPr>
      </p:pic>
      <p:sp>
        <p:nvSpPr>
          <p:cNvPr id="10" name="Pladsholder til indhold 2"/>
          <p:cNvSpPr>
            <a:spLocks noGrp="1"/>
          </p:cNvSpPr>
          <p:nvPr>
            <p:ph idx="1"/>
          </p:nvPr>
        </p:nvSpPr>
        <p:spPr>
          <a:xfrm>
            <a:off x="251520" y="1124744"/>
            <a:ext cx="8424000" cy="4176000"/>
          </a:xfrm>
          <a:noFill/>
        </p:spPr>
        <p:txBody>
          <a:bodyPr/>
          <a:lstStyle>
            <a:lvl1pPr>
              <a:spcAft>
                <a:spcPts val="900"/>
              </a:spcAft>
              <a:defRPr sz="1800" b="0">
                <a:solidFill>
                  <a:srgbClr val="140667"/>
                </a:solidFill>
              </a:defRPr>
            </a:lvl1pPr>
            <a:lvl2pPr>
              <a:defRPr>
                <a:solidFill>
                  <a:srgbClr val="140667"/>
                </a:solidFill>
              </a:defRPr>
            </a:lvl2pPr>
            <a:lvl3pPr>
              <a:defRPr>
                <a:solidFill>
                  <a:srgbClr val="140667"/>
                </a:solidFill>
              </a:defRPr>
            </a:lvl3pPr>
            <a:lvl4pPr>
              <a:defRPr>
                <a:solidFill>
                  <a:srgbClr val="140667"/>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251520" y="404664"/>
            <a:ext cx="8424000" cy="529200"/>
          </a:xfrm>
          <a:noFill/>
        </p:spPr>
        <p:txBody>
          <a:bodyPr>
            <a:noAutofit/>
          </a:bodyPr>
          <a:lstStyle>
            <a:lvl1pPr algn="l">
              <a:defRPr sz="2700">
                <a:solidFill>
                  <a:srgbClr val="140667"/>
                </a:solidFill>
              </a:defRPr>
            </a:lvl1pPr>
          </a:lstStyle>
          <a:p>
            <a:r>
              <a:rPr lang="da-DK"/>
              <a:t>Klik for at redigere i master</a:t>
            </a:r>
            <a:endParaRPr lang="da-DK" dirty="0"/>
          </a:p>
        </p:txBody>
      </p:sp>
    </p:spTree>
    <p:extLst>
      <p:ext uri="{BB962C8B-B14F-4D97-AF65-F5344CB8AC3E}">
        <p14:creationId xmlns:p14="http://schemas.microsoft.com/office/powerpoint/2010/main" val="5297155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Titeldias">
    <p:bg>
      <p:bgPr>
        <a:solidFill>
          <a:srgbClr val="140667">
            <a:alpha val="0"/>
          </a:srgbClr>
        </a:solidFill>
        <a:effectLst/>
      </p:bgPr>
    </p:bg>
    <p:spTree>
      <p:nvGrpSpPr>
        <p:cNvPr id="1" name=""/>
        <p:cNvGrpSpPr/>
        <p:nvPr/>
      </p:nvGrpSpPr>
      <p:grpSpPr>
        <a:xfrm>
          <a:off x="0" y="0"/>
          <a:ext cx="0" cy="0"/>
          <a:chOff x="0" y="0"/>
          <a:chExt cx="0" cy="0"/>
        </a:xfrm>
      </p:grpSpPr>
      <p:pic>
        <p:nvPicPr>
          <p:cNvPr id="5" name="Picture 2" descr="C:\Users\n1lkmkl\AppData\Local\Microsoft\Windows\Temporary Internet Files\Content.Outlook\J4MKSK70\Hvid-baggrund-blå-logo-1024x768px.jpg"/>
          <p:cNvPicPr>
            <a:picLocks noChangeAspect="1" noChangeArrowheads="1"/>
          </p:cNvPicPr>
          <p:nvPr/>
        </p:nvPicPr>
        <p:blipFill>
          <a:blip r:embed="rId2" cstate="print"/>
          <a:srcRect l="398" t="81572" r="70979"/>
          <a:stretch>
            <a:fillRect/>
          </a:stretch>
        </p:blipFill>
        <p:spPr bwMode="auto">
          <a:xfrm>
            <a:off x="0" y="5589240"/>
            <a:ext cx="2627784" cy="1268760"/>
          </a:xfrm>
          <a:prstGeom prst="rect">
            <a:avLst/>
          </a:prstGeom>
          <a:noFill/>
        </p:spPr>
      </p:pic>
      <p:sp>
        <p:nvSpPr>
          <p:cNvPr id="21506" name="Rectangle 2"/>
          <p:cNvSpPr>
            <a:spLocks noGrp="1" noChangeArrowheads="1"/>
          </p:cNvSpPr>
          <p:nvPr>
            <p:ph type="ctrTitle"/>
          </p:nvPr>
        </p:nvSpPr>
        <p:spPr>
          <a:xfrm>
            <a:off x="251520" y="2392190"/>
            <a:ext cx="8460472" cy="714380"/>
          </a:xfrm>
          <a:noFill/>
        </p:spPr>
        <p:txBody>
          <a:bodyPr>
            <a:noAutofit/>
          </a:bodyPr>
          <a:lstStyle>
            <a:lvl1pPr algn="l">
              <a:defRPr sz="3375" baseline="0">
                <a:solidFill>
                  <a:srgbClr val="140667"/>
                </a:solidFill>
              </a:defRPr>
            </a:lvl1pPr>
          </a:lstStyle>
          <a:p>
            <a:r>
              <a:rPr lang="da-DK"/>
              <a:t>Klik for at redigere i master</a:t>
            </a:r>
            <a:endParaRPr lang="da-DK" dirty="0"/>
          </a:p>
        </p:txBody>
      </p:sp>
      <p:sp>
        <p:nvSpPr>
          <p:cNvPr id="17" name="Rectangle 66"/>
          <p:cNvSpPr>
            <a:spLocks noGrp="1" noChangeAspect="1" noChangeArrowheads="1"/>
          </p:cNvSpPr>
          <p:nvPr>
            <p:ph type="subTitle" idx="1"/>
          </p:nvPr>
        </p:nvSpPr>
        <p:spPr>
          <a:xfrm>
            <a:off x="251521" y="3232000"/>
            <a:ext cx="8496944" cy="1781176"/>
          </a:xfrm>
          <a:noFill/>
        </p:spPr>
        <p:txBody>
          <a:bodyPr lIns="91440" tIns="45720"/>
          <a:lstStyle>
            <a:lvl1pPr marL="0" indent="0" algn="l">
              <a:buFontTx/>
              <a:buNone/>
              <a:defRPr sz="1800">
                <a:solidFill>
                  <a:srgbClr val="140667"/>
                </a:solidFill>
              </a:defRPr>
            </a:lvl1pPr>
          </a:lstStyle>
          <a:p>
            <a:r>
              <a:rPr lang="da-DK"/>
              <a:t>Klik for at redigere i master</a:t>
            </a:r>
            <a:endParaRPr lang="da-DK" dirty="0"/>
          </a:p>
        </p:txBody>
      </p:sp>
    </p:spTree>
    <p:extLst>
      <p:ext uri="{BB962C8B-B14F-4D97-AF65-F5344CB8AC3E}">
        <p14:creationId xmlns:p14="http://schemas.microsoft.com/office/powerpoint/2010/main" val="37237501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Titel og indholdsobjekt">
    <p:spTree>
      <p:nvGrpSpPr>
        <p:cNvPr id="1" name=""/>
        <p:cNvGrpSpPr/>
        <p:nvPr/>
      </p:nvGrpSpPr>
      <p:grpSpPr>
        <a:xfrm>
          <a:off x="0" y="0"/>
          <a:ext cx="0" cy="0"/>
          <a:chOff x="0" y="0"/>
          <a:chExt cx="0" cy="0"/>
        </a:xfrm>
      </p:grpSpPr>
      <p:sp>
        <p:nvSpPr>
          <p:cNvPr id="4" name="Tekstboks 6">
            <a:extLst>
              <a:ext uri="{FF2B5EF4-FFF2-40B4-BE49-F238E27FC236}">
                <a16:creationId xmlns:a16="http://schemas.microsoft.com/office/drawing/2014/main" id="{0B604A77-8AF9-4A05-9E8E-F437D6A390B1}"/>
              </a:ext>
            </a:extLst>
          </p:cNvPr>
          <p:cNvSpPr txBox="1">
            <a:spLocks noChangeArrowheads="1"/>
          </p:cNvSpPr>
          <p:nvPr/>
        </p:nvSpPr>
        <p:spPr bwMode="auto">
          <a:xfrm>
            <a:off x="4284665" y="6453188"/>
            <a:ext cx="719137"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fld id="{DEAD1C74-4815-4200-A44C-0D5BA3622A7E}" type="slidenum">
              <a:rPr lang="da-DK" altLang="da-DK" sz="675" smtClean="0">
                <a:solidFill>
                  <a:srgbClr val="000000"/>
                </a:solidFill>
              </a:rPr>
              <a:pPr eaLnBrk="1" hangingPunct="1">
                <a:defRPr/>
              </a:pPr>
              <a:t>‹nr.›</a:t>
            </a:fld>
            <a:endParaRPr lang="da-DK" altLang="da-DK" sz="675">
              <a:solidFill>
                <a:srgbClr val="000000"/>
              </a:solidFill>
            </a:endParaRPr>
          </a:p>
        </p:txBody>
      </p:sp>
      <p:sp>
        <p:nvSpPr>
          <p:cNvPr id="3" name="Pladsholder til indhold 2"/>
          <p:cNvSpPr txBox="1">
            <a:spLocks noGrp="1"/>
          </p:cNvSpPr>
          <p:nvPr>
            <p:ph idx="1"/>
          </p:nvPr>
        </p:nvSpPr>
        <p:spPr/>
        <p:txBody>
          <a:bodyPr/>
          <a:lstStyle>
            <a:lvl1pPr>
              <a:defRPr/>
            </a:lvl1pPr>
            <a:lvl2pPr>
              <a:defRPr/>
            </a:lvl2pPr>
            <a:lvl3pPr>
              <a:defRPr/>
            </a:lvl3pPr>
            <a:lvl4pPr>
              <a:defRPr/>
            </a:lvl4pPr>
            <a:lvl5pPr>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3">
            <a:extLst>
              <a:ext uri="{FF2B5EF4-FFF2-40B4-BE49-F238E27FC236}">
                <a16:creationId xmlns:a16="http://schemas.microsoft.com/office/drawing/2014/main" id="{AC09A437-6ECF-44BD-A797-4DAA1D199E05}"/>
              </a:ext>
            </a:extLst>
          </p:cNvPr>
          <p:cNvSpPr txBox="1">
            <a:spLocks noGrp="1"/>
          </p:cNvSpPr>
          <p:nvPr>
            <p:ph type="dt" sz="half" idx="10"/>
          </p:nvPr>
        </p:nvSpPr>
        <p:spPr>
          <a:xfrm>
            <a:off x="628650" y="6356353"/>
            <a:ext cx="2057400" cy="365125"/>
          </a:xfrm>
          <a:prstGeom prst="rect">
            <a:avLst/>
          </a:prstGeom>
        </p:spPr>
        <p:txBody>
          <a:bodyPr/>
          <a:lstStyle>
            <a:lvl1pPr>
              <a:defRPr/>
            </a:lvl1pPr>
          </a:lstStyle>
          <a:p>
            <a:pPr>
              <a:defRPr/>
            </a:pPr>
            <a:fld id="{4ED13C23-C504-4174-91D9-8AAD6993A53B}" type="datetime1">
              <a:rPr lang="da-DK" altLang="da-DK"/>
              <a:pPr>
                <a:defRPr/>
              </a:pPr>
              <a:t>10-04-2024</a:t>
            </a:fld>
            <a:endParaRPr lang="da-DK" altLang="da-DK"/>
          </a:p>
        </p:txBody>
      </p:sp>
    </p:spTree>
    <p:extLst>
      <p:ext uri="{BB962C8B-B14F-4D97-AF65-F5344CB8AC3E}">
        <p14:creationId xmlns:p14="http://schemas.microsoft.com/office/powerpoint/2010/main" val="3561904072"/>
      </p:ext>
    </p:extLst>
  </p:cSld>
  <p:clrMapOvr>
    <a:masterClrMapping/>
  </p:clrMapOvr>
  <p:transition spd="slow"/>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tags" Target="../tags/tag3.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tags" Target="../tags/tag11.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ags" Target="../tags/tag2.xml"/><Relationship Id="rId33" Type="http://schemas.openxmlformats.org/officeDocument/2006/relationships/tags" Target="../tags/tag10.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ags" Target="../tags/tag6.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ags" Target="../tags/tag1.xml"/><Relationship Id="rId32" Type="http://schemas.openxmlformats.org/officeDocument/2006/relationships/tags" Target="../tags/tag9.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28" Type="http://schemas.openxmlformats.org/officeDocument/2006/relationships/tags" Target="../tags/tag5.xml"/><Relationship Id="rId36" Type="http://schemas.openxmlformats.org/officeDocument/2006/relationships/tags" Target="../tags/tag1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tags" Target="../tags/tag8.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ags" Target="../tags/tag4.xml"/><Relationship Id="rId30" Type="http://schemas.openxmlformats.org/officeDocument/2006/relationships/tags" Target="../tags/tag7.xml"/><Relationship Id="rId35" Type="http://schemas.openxmlformats.org/officeDocument/2006/relationships/tags" Target="../tags/tag12.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tags" Target="../tags/tag15.xml"/><Relationship Id="rId21" Type="http://schemas.openxmlformats.org/officeDocument/2006/relationships/slideLayout" Target="../slideLayouts/slideLayout65.xml"/><Relationship Id="rId34" Type="http://schemas.openxmlformats.org/officeDocument/2006/relationships/tags" Target="../tags/tag23.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ags" Target="../tags/tag14.xml"/><Relationship Id="rId33" Type="http://schemas.openxmlformats.org/officeDocument/2006/relationships/tags" Target="../tags/tag22.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tags" Target="../tags/tag18.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theme" Target="../theme/theme3.xml"/><Relationship Id="rId32" Type="http://schemas.openxmlformats.org/officeDocument/2006/relationships/tags" Target="../tags/tag21.xml"/><Relationship Id="rId37" Type="http://schemas.openxmlformats.org/officeDocument/2006/relationships/tags" Target="../tags/tag26.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tags" Target="../tags/tag17.xml"/><Relationship Id="rId36" Type="http://schemas.openxmlformats.org/officeDocument/2006/relationships/tags" Target="../tags/tag25.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tags" Target="../tags/tag20.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tags" Target="../tags/tag16.xml"/><Relationship Id="rId30" Type="http://schemas.openxmlformats.org/officeDocument/2006/relationships/tags" Target="../tags/tag19.xml"/><Relationship Id="rId35" Type="http://schemas.openxmlformats.org/officeDocument/2006/relationships/tags" Target="../tags/tag24.xml"/><Relationship Id="rId8" Type="http://schemas.openxmlformats.org/officeDocument/2006/relationships/slideLayout" Target="../slideLayouts/slideLayout52.xml"/><Relationship Id="rId3"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4.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theme" Target="../theme/theme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0000" y="828000"/>
            <a:ext cx="8424000" cy="5292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normAutofit/>
          </a:bodyPr>
          <a:lstStyle/>
          <a:p>
            <a:pPr lvl="0"/>
            <a:r>
              <a:rPr lang="da-DK" dirty="0"/>
              <a:t>Klik for at redigere titeltypografi i masteren</a:t>
            </a:r>
          </a:p>
        </p:txBody>
      </p:sp>
      <p:sp>
        <p:nvSpPr>
          <p:cNvPr id="1027" name="Rectangle 3"/>
          <p:cNvSpPr>
            <a:spLocks noGrp="1" noChangeArrowheads="1"/>
          </p:cNvSpPr>
          <p:nvPr>
            <p:ph type="body" idx="1"/>
          </p:nvPr>
        </p:nvSpPr>
        <p:spPr bwMode="auto">
          <a:xfrm>
            <a:off x="360000" y="1422000"/>
            <a:ext cx="8424000" cy="4176000"/>
          </a:xfrm>
          <a:prstGeom prst="rect">
            <a:avLst/>
          </a:prstGeom>
          <a:solidFill>
            <a:schemeClr val="bg1">
              <a:alpha val="90000"/>
            </a:schemeClr>
          </a:solid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94" r:id="rId3"/>
    <p:sldLayoutId id="2147483699" r:id="rId4"/>
    <p:sldLayoutId id="2147483698" r:id="rId5"/>
    <p:sldLayoutId id="2147483702" r:id="rId6"/>
    <p:sldLayoutId id="2147483686" r:id="rId7"/>
    <p:sldLayoutId id="2147483696" r:id="rId8"/>
    <p:sldLayoutId id="2147483700" r:id="rId9"/>
    <p:sldLayoutId id="2147483701" r:id="rId10"/>
    <p:sldLayoutId id="2147483703" r:id="rId11"/>
    <p:sldLayoutId id="2147483704" r:id="rId12"/>
    <p:sldLayoutId id="2147483705" r:id="rId13"/>
    <p:sldLayoutId id="2147483707" r:id="rId14"/>
    <p:sldLayoutId id="2147483708" r:id="rId15"/>
    <p:sldLayoutId id="2147483710" r:id="rId16"/>
    <p:sldLayoutId id="2147483711" r:id="rId17"/>
    <p:sldLayoutId id="2147483712" r:id="rId18"/>
    <p:sldLayoutId id="2147483713" r:id="rId19"/>
    <p:sldLayoutId id="2147483797" r:id="rId20"/>
    <p:sldLayoutId id="2147483798" r:id="rId21"/>
    <p:sldLayoutId id="2147483800" r:id="rId22"/>
  </p:sldLayoutIdLst>
  <p:txStyles>
    <p:titleStyle>
      <a:lvl1pPr algn="ctr" rtl="0" eaLnBrk="1" fontAlgn="base" hangingPunct="1">
        <a:spcBef>
          <a:spcPct val="0"/>
        </a:spcBef>
        <a:spcAft>
          <a:spcPct val="0"/>
        </a:spcAft>
        <a:defRPr sz="3200" b="1" i="0" baseline="0">
          <a:solidFill>
            <a:schemeClr val="tx1"/>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defRPr>
      </a:lvl2pPr>
      <a:lvl3pPr algn="ctr" rtl="0" eaLnBrk="1" fontAlgn="base" hangingPunct="1">
        <a:spcBef>
          <a:spcPct val="0"/>
        </a:spcBef>
        <a:spcAft>
          <a:spcPct val="0"/>
        </a:spcAft>
        <a:defRPr sz="4000">
          <a:solidFill>
            <a:schemeClr val="tx2"/>
          </a:solidFill>
          <a:latin typeface="Arial" charset="0"/>
        </a:defRPr>
      </a:lvl3pPr>
      <a:lvl4pPr algn="ctr" rtl="0" eaLnBrk="1" fontAlgn="base" hangingPunct="1">
        <a:spcBef>
          <a:spcPct val="0"/>
        </a:spcBef>
        <a:spcAft>
          <a:spcPct val="0"/>
        </a:spcAft>
        <a:defRPr sz="4000">
          <a:solidFill>
            <a:schemeClr val="tx2"/>
          </a:solidFill>
          <a:latin typeface="Arial" charset="0"/>
        </a:defRPr>
      </a:lvl4pPr>
      <a:lvl5pPr algn="ctr" rtl="0" eaLnBrk="1" fontAlgn="base" hangingPunct="1">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p:titleStyle>
    <p:bodyStyle>
      <a:lvl1pPr marL="342900" indent="-342900" algn="l" rtl="0" eaLnBrk="1" fontAlgn="base" hangingPunct="1">
        <a:spcBef>
          <a:spcPct val="20000"/>
        </a:spcBef>
        <a:spcAft>
          <a:spcPct val="0"/>
        </a:spcAft>
        <a:buFont typeface="Wingdings" pitchFamily="2" charset="2"/>
        <a:buNone/>
        <a:defRPr sz="2800" baseline="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chemeClr val="tx1"/>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chemeClr val="tx1"/>
          </a:solidFill>
          <a:latin typeface="+mn-lt"/>
        </a:defRPr>
      </a:lvl3pPr>
      <a:lvl4pPr marL="1600200" indent="-228600" algn="l" rtl="0" eaLnBrk="1" fontAlgn="base" hangingPunct="1">
        <a:spcBef>
          <a:spcPct val="20000"/>
        </a:spcBef>
        <a:spcAft>
          <a:spcPct val="0"/>
        </a:spcAft>
        <a:buChar char="–"/>
        <a:defRPr sz="2000" baseline="0">
          <a:solidFill>
            <a:schemeClr val="tx1"/>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9998" y="2192138"/>
            <a:ext cx="8064002" cy="3771594"/>
          </a:xfrm>
          <a:prstGeom prst="rect">
            <a:avLst/>
          </a:prstGeom>
        </p:spPr>
        <p:txBody>
          <a:bodyPr vert="horz" lIns="0" tIns="0" rIns="0" bIns="0" rtlCol="0">
            <a:noAutofit/>
          </a:bodyPr>
          <a:lstStyle/>
          <a:p>
            <a:pPr lvl="0"/>
            <a:r>
              <a:rPr lang="da-DK" noProof="0" dirty="0"/>
              <a:t>Level 1</a:t>
            </a:r>
          </a:p>
          <a:p>
            <a:pPr lvl="1"/>
            <a:r>
              <a:rPr lang="da-DK" noProof="0" dirty="0"/>
              <a:t>Level 2</a:t>
            </a:r>
          </a:p>
          <a:p>
            <a:pPr lvl="2"/>
            <a:r>
              <a:rPr lang="da-DK" noProof="0" dirty="0"/>
              <a:t>Level 3</a:t>
            </a:r>
          </a:p>
          <a:p>
            <a:pPr lvl="3"/>
            <a:r>
              <a:rPr lang="da-DK" noProof="0" dirty="0"/>
              <a:t>Level 4, Header</a:t>
            </a:r>
          </a:p>
          <a:p>
            <a:pPr lvl="4"/>
            <a:r>
              <a:rPr lang="da-DK" noProof="0" dirty="0"/>
              <a:t>Level 5, Body</a:t>
            </a:r>
          </a:p>
          <a:p>
            <a:pPr lvl="5"/>
            <a:r>
              <a:rPr lang="da-DK" noProof="0" dirty="0"/>
              <a:t>Level 6 Report bullet</a:t>
            </a:r>
          </a:p>
          <a:p>
            <a:pPr lvl="6"/>
            <a:r>
              <a:rPr lang="da-DK" noProof="0" dirty="0"/>
              <a:t>Level 7, Report Header</a:t>
            </a:r>
          </a:p>
          <a:p>
            <a:pPr lvl="7"/>
            <a:r>
              <a:rPr lang="da-DK" noProof="0" dirty="0"/>
              <a:t>Level 8, Report Body</a:t>
            </a:r>
          </a:p>
          <a:p>
            <a:pPr lvl="8"/>
            <a:r>
              <a:rPr lang="da-DK" noProof="0" dirty="0" err="1"/>
              <a:t>Infographic</a:t>
            </a:r>
            <a:endParaRPr lang="da-DK" noProof="0" dirty="0"/>
          </a:p>
        </p:txBody>
      </p:sp>
      <p:sp>
        <p:nvSpPr>
          <p:cNvPr id="4" name="Date_GeneralDate"/>
          <p:cNvSpPr>
            <a:spLocks noGrp="1"/>
          </p:cNvSpPr>
          <p:nvPr>
            <p:ph type="dt" sz="half" idx="2"/>
          </p:nvPr>
        </p:nvSpPr>
        <p:spPr>
          <a:xfrm>
            <a:off x="6490907" y="310326"/>
            <a:ext cx="1801316" cy="180000"/>
          </a:xfrm>
          <a:prstGeom prst="rect">
            <a:avLst/>
          </a:prstGeom>
        </p:spPr>
        <p:txBody>
          <a:bodyPr vert="horz" lIns="0" tIns="0" rIns="0" bIns="0" rtlCol="0" anchor="b" anchorCtr="0"/>
          <a:lstStyle>
            <a:lvl1pPr algn="l">
              <a:defRPr sz="750">
                <a:solidFill>
                  <a:schemeClr val="tx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3"/>
          </p:nvPr>
        </p:nvSpPr>
        <p:spPr>
          <a:xfrm>
            <a:off x="1875151" y="310326"/>
            <a:ext cx="3073195" cy="180000"/>
          </a:xfrm>
          <a:prstGeom prst="rect">
            <a:avLst/>
          </a:prstGeom>
        </p:spPr>
        <p:txBody>
          <a:bodyPr vert="horz" lIns="0" tIns="0" rIns="0" bIns="0" rtlCol="0" anchor="b" anchorCtr="0"/>
          <a:lstStyle>
            <a:lvl1pPr algn="l">
              <a:defRPr sz="750">
                <a:solidFill>
                  <a:schemeClr val="tx1"/>
                </a:solidFill>
                <a:latin typeface="Arial" panose="020B0604020202020204" pitchFamily="34" charset="0"/>
                <a:cs typeface="Arial" panose="020B0604020202020204" pitchFamily="34" charset="0"/>
              </a:defRPr>
            </a:lvl1pPr>
          </a:lstStyle>
          <a:p>
            <a:r>
              <a:rPr lang="da-DK" dirty="0"/>
              <a:t>Sidehoved</a:t>
            </a:r>
          </a:p>
        </p:txBody>
      </p:sp>
      <p:sp>
        <p:nvSpPr>
          <p:cNvPr id="6" name="Slide Number Placeholder 5"/>
          <p:cNvSpPr>
            <a:spLocks noGrp="1"/>
          </p:cNvSpPr>
          <p:nvPr>
            <p:ph type="sldNum" sz="quarter" idx="4"/>
          </p:nvPr>
        </p:nvSpPr>
        <p:spPr>
          <a:xfrm>
            <a:off x="8304151" y="310326"/>
            <a:ext cx="296190" cy="180000"/>
          </a:xfrm>
          <a:prstGeom prst="rect">
            <a:avLst/>
          </a:prstGeom>
        </p:spPr>
        <p:txBody>
          <a:bodyPr vert="horz" lIns="0" tIns="0" rIns="0" bIns="0" rtlCol="0" anchor="b" anchorCtr="0"/>
          <a:lstStyle>
            <a:lvl1pPr algn="r">
              <a:defRPr sz="750">
                <a:solidFill>
                  <a:schemeClr val="tx1"/>
                </a:solidFill>
                <a:latin typeface="Arial" panose="020B0604020202020204" pitchFamily="34" charset="0"/>
                <a:cs typeface="Arial" panose="020B0604020202020204" pitchFamily="34" charset="0"/>
              </a:defRPr>
            </a:lvl1pPr>
          </a:lstStyle>
          <a:p>
            <a:fld id="{24C8C45C-947F-4981-8B3F-4F32E973C901}" type="slidenum">
              <a:rPr lang="da-DK" smtClean="0"/>
              <a:pPr/>
              <a:t>‹nr.›</a:t>
            </a:fld>
            <a:endParaRPr lang="da-DK" dirty="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39998" y="894268"/>
            <a:ext cx="8064002" cy="893928"/>
          </a:xfrm>
          <a:prstGeom prst="rect">
            <a:avLst/>
          </a:prstGeom>
        </p:spPr>
        <p:txBody>
          <a:bodyPr vert="horz" lIns="0" tIns="0" rIns="0" bIns="0" rtlCol="0" anchor="b" anchorCtr="0">
            <a:noAutofit/>
          </a:bodyPr>
          <a:lstStyle/>
          <a:p>
            <a:r>
              <a:rPr lang="da-DK" dirty="0"/>
              <a:t>Klik for at redigere titeltypografien i masteren</a:t>
            </a:r>
          </a:p>
        </p:txBody>
      </p:sp>
      <p:sp>
        <p:nvSpPr>
          <p:cNvPr id="32" name="TextBox 31">
            <a:extLst>
              <a:ext uri="{FF2B5EF4-FFF2-40B4-BE49-F238E27FC236}">
                <a16:creationId xmlns:a16="http://schemas.microsoft.com/office/drawing/2014/main" id="{57FFECA4-A506-4CDF-A5E2-B83624E71218}"/>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b="0" i="0" dirty="0">
                <a:solidFill>
                  <a:schemeClr val="tx1"/>
                </a:solidFill>
                <a:latin typeface="Arial" panose="020B0604020202020204" pitchFamily="34" charset="0"/>
                <a:cs typeface="Arial" panose="020B0604020202020204" pitchFamily="34" charset="0"/>
              </a:rPr>
              <a:t>Aalborg Kommune</a:t>
            </a:r>
          </a:p>
        </p:txBody>
      </p:sp>
      <p:sp>
        <p:nvSpPr>
          <p:cNvPr id="2" name="[WorkArea]" descr="&lt;?xml version=&quot;1.0&quot; encoding=&quot;utf-16&quot;?&gt;&#10;&lt;GridTheme xmlns:xsi=&quot;http://www.w3.org/2001/XMLSchema-instance&quot; xmlns:xsd=&quot;http://www.w3.org/2001/XMLSchema&quot;&gt;&#10;  &lt;GuideLines /&gt;&#10;  &lt;SubGrids&gt;&#10;    &lt;SubGrid&gt;&#10;      &lt;Left&gt;56.6929131&lt;/Left&gt;&#10;      &lt;Top&gt;172.6093&lt;/Top&gt;&#10;      &lt;Width&gt;44.56693&lt;/Width&gt;&#10;      &lt;Height&gt;310.697784&lt;/Height&gt;&#10;    &lt;/SubGrid&gt;&#10;    &lt;SubGrid&gt;&#10;      &lt;Left&gt;129.6063&lt;/Left&gt;&#10;      &lt;Top&gt;172.6093&lt;/Top&gt;&#10;      &lt;Width&gt;44.56693&lt;/Width&gt;&#10;      &lt;Height&gt;310.697784&lt;/Height&gt;&#10;    &lt;/SubGrid&gt;&#10;    &lt;SubGrid&gt;&#10;      &lt;Left&gt;202.519684&lt;/Left&gt;&#10;      &lt;Top&gt;172.6093&lt;/Top&gt;&#10;      &lt;Width&gt;44.56693&lt;/Width&gt;&#10;      &lt;Height&gt;310.697784&lt;/Height&gt;&#10;    &lt;/SubGrid&gt;&#10;    &lt;SubGrid&gt;&#10;      &lt;Left&gt;275.433075&lt;/Left&gt;&#10;      &lt;Top&gt;172.6093&lt;/Top&gt;&#10;      &lt;Width&gt;44.56693&lt;/Width&gt;&#10;      &lt;Height&gt;310.697784&lt;/Height&gt;&#10;    &lt;/SubGrid&gt;&#10;    &lt;SubGrid&gt;&#10;      &lt;Left&gt;348.346466&lt;/Left&gt;&#10;      &lt;Top&gt;172.6093&lt;/Top&gt;&#10;      &lt;Width&gt;44.56693&lt;/Width&gt;&#10;      &lt;Height&gt;310.697784&lt;/Height&gt;&#10;    &lt;/SubGrid&gt;&#10;    &lt;SubGrid&gt;&#10;      &lt;Left&gt;421.259857&lt;/Left&gt;&#10;      &lt;Top&gt;172.6093&lt;/Top&gt;&#10;      &lt;Width&gt;44.56693&lt;/Width&gt;&#10;      &lt;Height&gt;310.697784&lt;/Height&gt;&#10;    &lt;/SubGrid&gt;&#10;    &lt;SubGrid&gt;&#10;      &lt;Left&gt;494.173218&lt;/Left&gt;&#10;      &lt;Top&gt;172.6093&lt;/Top&gt;&#10;      &lt;Width&gt;44.56693&lt;/Width&gt;&#10;      &lt;Height&gt;310.697784&lt;/Height&gt;&#10;    &lt;/SubGrid&gt;&#10;    &lt;SubGrid&gt;&#10;      &lt;Left&gt;567.0866&lt;/Left&gt;&#10;      &lt;Top&gt;172.6093&lt;/Top&gt;&#10;      &lt;Width&gt;44.56693&lt;/Width&gt;&#10;      &lt;Height&gt;310.697784&lt;/Height&gt;&#10;    &lt;/SubGrid&gt;&#10;    &lt;SubGrid&gt;&#10;      &lt;Left&gt;640&lt;/Left&gt;&#10;      &lt;Top&gt;172.6093&lt;/Top&gt;&#10;      &lt;Width&gt;44.56693&lt;/Width&gt;&#10;      &lt;Height&gt;310.697784&lt;/Height&gt;&#10;    &lt;/SubGrid&gt;&#10;    &lt;SubGrid&gt;&#10;      &lt;Left&gt;712.9134&lt;/Left&gt;&#10;      &lt;Top&gt;172.6093&lt;/Top&gt;&#10;      &lt;Width&gt;44.56693&lt;/Width&gt;&#10;      &lt;Height&gt;310.697784&lt;/Height&gt;&#10;    &lt;/SubGrid&gt;&#10;    &lt;SubGrid&gt;&#10;      &lt;Left&gt;785.8268&lt;/Left&gt;&#10;      &lt;Top&gt;172.6093&lt;/Top&gt;&#10;      &lt;Width&gt;44.56693&lt;/Width&gt;&#10;      &lt;Height&gt;310.697784&lt;/Height&gt;&#10;    &lt;/SubGrid&gt;&#10;    &lt;SubGrid&gt;&#10;      &lt;Left&gt;858.7402&lt;/Left&gt;&#10;      &lt;Top&gt;172.6093&lt;/Top&gt;&#10;      &lt;Width&gt;44.56701&lt;/Width&gt;&#10;      &lt;Height&gt;310.697784&lt;/Height&gt;&#10;    &lt;/SubGrid&gt;&#10;    &lt;SubGrid&gt;&#10;      &lt;Left&gt;56.6929131&lt;/Left&gt;&#10;      &lt;Top&gt;106.789925&lt;/Top&gt;&#10;      &lt;Width&gt;846.614136&lt;/Width&gt;&#10;      &lt;Height&gt;65.81937&lt;/Height&gt;&#10;    &lt;/SubGrid&gt;&#10;  &lt;/SubGrids&gt;&#10;  &lt;WorkArea&gt;&#10;    &lt;Top&gt;56.6929131&lt;/Top&gt;&#10;    &lt;Left&gt;56.6929131&lt;/Left&gt;&#10;    &lt;Width&gt;846.614258&lt;/Width&gt;&#10;    &lt;Height&gt;426.614166&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B6505486-83F9-4E71-8187-5FD1461A152A}"/>
              </a:ext>
            </a:extLst>
          </p:cNvPr>
          <p:cNvSpPr/>
          <p:nvPr/>
        </p:nvSpPr>
        <p:spPr>
          <a:xfrm>
            <a:off x="540000" y="720000"/>
            <a:ext cx="8064001" cy="541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34" name="Rectangle 33" hidden="1">
            <a:extLst>
              <a:ext uri="{FF2B5EF4-FFF2-40B4-BE49-F238E27FC236}">
                <a16:creationId xmlns:a16="http://schemas.microsoft.com/office/drawing/2014/main" id="{CB710F3F-D32A-427F-95E1-331D903169A9}"/>
              </a:ext>
            </a:extLst>
          </p:cNvPr>
          <p:cNvSpPr/>
          <p:nvPr>
            <p:custDataLst>
              <p:tags r:id="rId24"/>
            </p:custDataLst>
          </p:nvPr>
        </p:nvSpPr>
        <p:spPr>
          <a:xfrm>
            <a:off x="5400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35" name="Rectangle 34" hidden="1">
            <a:extLst>
              <a:ext uri="{FF2B5EF4-FFF2-40B4-BE49-F238E27FC236}">
                <a16:creationId xmlns:a16="http://schemas.microsoft.com/office/drawing/2014/main" id="{5CB96580-3D08-4D7A-B9FA-419A1A34FDCE}"/>
              </a:ext>
            </a:extLst>
          </p:cNvPr>
          <p:cNvSpPr/>
          <p:nvPr>
            <p:custDataLst>
              <p:tags r:id="rId25"/>
            </p:custDataLst>
          </p:nvPr>
        </p:nvSpPr>
        <p:spPr>
          <a:xfrm>
            <a:off x="12345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36" name="Rectangle 35" hidden="1">
            <a:extLst>
              <a:ext uri="{FF2B5EF4-FFF2-40B4-BE49-F238E27FC236}">
                <a16:creationId xmlns:a16="http://schemas.microsoft.com/office/drawing/2014/main" id="{45346A71-5DB5-4F96-AE7E-84EC6788B03A}"/>
              </a:ext>
            </a:extLst>
          </p:cNvPr>
          <p:cNvSpPr/>
          <p:nvPr>
            <p:custDataLst>
              <p:tags r:id="rId26"/>
            </p:custDataLst>
          </p:nvPr>
        </p:nvSpPr>
        <p:spPr>
          <a:xfrm>
            <a:off x="19290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37" name="Rectangle 36" hidden="1">
            <a:extLst>
              <a:ext uri="{FF2B5EF4-FFF2-40B4-BE49-F238E27FC236}">
                <a16:creationId xmlns:a16="http://schemas.microsoft.com/office/drawing/2014/main" id="{7CD04DB1-2BF7-4B35-8C91-A50D70ED9894}"/>
              </a:ext>
            </a:extLst>
          </p:cNvPr>
          <p:cNvSpPr/>
          <p:nvPr>
            <p:custDataLst>
              <p:tags r:id="rId27"/>
            </p:custDataLst>
          </p:nvPr>
        </p:nvSpPr>
        <p:spPr>
          <a:xfrm>
            <a:off x="26235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38" name="Rectangle 37" hidden="1">
            <a:extLst>
              <a:ext uri="{FF2B5EF4-FFF2-40B4-BE49-F238E27FC236}">
                <a16:creationId xmlns:a16="http://schemas.microsoft.com/office/drawing/2014/main" id="{17BD7207-F9C6-42A9-B0FC-7611D0F4E891}"/>
              </a:ext>
            </a:extLst>
          </p:cNvPr>
          <p:cNvSpPr/>
          <p:nvPr>
            <p:custDataLst>
              <p:tags r:id="rId28"/>
            </p:custDataLst>
          </p:nvPr>
        </p:nvSpPr>
        <p:spPr>
          <a:xfrm>
            <a:off x="33180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39" name="Rectangle 38" hidden="1">
            <a:extLst>
              <a:ext uri="{FF2B5EF4-FFF2-40B4-BE49-F238E27FC236}">
                <a16:creationId xmlns:a16="http://schemas.microsoft.com/office/drawing/2014/main" id="{13500D02-31DC-408F-A3C2-61D4899A0B41}"/>
              </a:ext>
            </a:extLst>
          </p:cNvPr>
          <p:cNvSpPr/>
          <p:nvPr>
            <p:custDataLst>
              <p:tags r:id="rId29"/>
            </p:custDataLst>
          </p:nvPr>
        </p:nvSpPr>
        <p:spPr>
          <a:xfrm>
            <a:off x="40125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40" name="Rectangle 39" hidden="1">
            <a:extLst>
              <a:ext uri="{FF2B5EF4-FFF2-40B4-BE49-F238E27FC236}">
                <a16:creationId xmlns:a16="http://schemas.microsoft.com/office/drawing/2014/main" id="{2AB0E2F7-7457-44D5-A045-97510FA1B41F}"/>
              </a:ext>
            </a:extLst>
          </p:cNvPr>
          <p:cNvSpPr/>
          <p:nvPr>
            <p:custDataLst>
              <p:tags r:id="rId30"/>
            </p:custDataLst>
          </p:nvPr>
        </p:nvSpPr>
        <p:spPr>
          <a:xfrm>
            <a:off x="47070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41" name="Rectangle 40" hidden="1">
            <a:extLst>
              <a:ext uri="{FF2B5EF4-FFF2-40B4-BE49-F238E27FC236}">
                <a16:creationId xmlns:a16="http://schemas.microsoft.com/office/drawing/2014/main" id="{D55F16DA-B2A0-4EB4-98D3-BA973AA26134}"/>
              </a:ext>
            </a:extLst>
          </p:cNvPr>
          <p:cNvSpPr/>
          <p:nvPr>
            <p:custDataLst>
              <p:tags r:id="rId31"/>
            </p:custDataLst>
          </p:nvPr>
        </p:nvSpPr>
        <p:spPr>
          <a:xfrm>
            <a:off x="54015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42" name="Rectangle 41" hidden="1">
            <a:extLst>
              <a:ext uri="{FF2B5EF4-FFF2-40B4-BE49-F238E27FC236}">
                <a16:creationId xmlns:a16="http://schemas.microsoft.com/office/drawing/2014/main" id="{8E737572-C5EE-488A-B15A-9F6A221D7CC7}"/>
              </a:ext>
            </a:extLst>
          </p:cNvPr>
          <p:cNvSpPr/>
          <p:nvPr>
            <p:custDataLst>
              <p:tags r:id="rId32"/>
            </p:custDataLst>
          </p:nvPr>
        </p:nvSpPr>
        <p:spPr>
          <a:xfrm>
            <a:off x="60960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43" name="Rectangle 42" hidden="1">
            <a:extLst>
              <a:ext uri="{FF2B5EF4-FFF2-40B4-BE49-F238E27FC236}">
                <a16:creationId xmlns:a16="http://schemas.microsoft.com/office/drawing/2014/main" id="{39EBCFDB-1653-4600-BB4A-6FD9AB7782C7}"/>
              </a:ext>
            </a:extLst>
          </p:cNvPr>
          <p:cNvSpPr/>
          <p:nvPr>
            <p:custDataLst>
              <p:tags r:id="rId33"/>
            </p:custDataLst>
          </p:nvPr>
        </p:nvSpPr>
        <p:spPr>
          <a:xfrm>
            <a:off x="67905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44" name="Rectangle 43" hidden="1">
            <a:extLst>
              <a:ext uri="{FF2B5EF4-FFF2-40B4-BE49-F238E27FC236}">
                <a16:creationId xmlns:a16="http://schemas.microsoft.com/office/drawing/2014/main" id="{791248E9-A913-4935-A806-E175CA7724D5}"/>
              </a:ext>
            </a:extLst>
          </p:cNvPr>
          <p:cNvSpPr/>
          <p:nvPr>
            <p:custDataLst>
              <p:tags r:id="rId34"/>
            </p:custDataLst>
          </p:nvPr>
        </p:nvSpPr>
        <p:spPr>
          <a:xfrm>
            <a:off x="74850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45" name="Rectangle 44" hidden="1">
            <a:extLst>
              <a:ext uri="{FF2B5EF4-FFF2-40B4-BE49-F238E27FC236}">
                <a16:creationId xmlns:a16="http://schemas.microsoft.com/office/drawing/2014/main" id="{332D62CB-AC31-435B-8E19-DC5EB0BA3E67}"/>
              </a:ext>
            </a:extLst>
          </p:cNvPr>
          <p:cNvSpPr/>
          <p:nvPr>
            <p:custDataLst>
              <p:tags r:id="rId35"/>
            </p:custDataLst>
          </p:nvPr>
        </p:nvSpPr>
        <p:spPr>
          <a:xfrm>
            <a:off x="8179500" y="2192138"/>
            <a:ext cx="424501"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46" name="Rectangle 45" hidden="1">
            <a:extLst>
              <a:ext uri="{FF2B5EF4-FFF2-40B4-BE49-F238E27FC236}">
                <a16:creationId xmlns:a16="http://schemas.microsoft.com/office/drawing/2014/main" id="{27E02A88-63E5-41AE-9681-54160E3850AC}"/>
              </a:ext>
            </a:extLst>
          </p:cNvPr>
          <p:cNvSpPr/>
          <p:nvPr>
            <p:custDataLst>
              <p:tags r:id="rId36"/>
            </p:custDataLst>
          </p:nvPr>
        </p:nvSpPr>
        <p:spPr>
          <a:xfrm>
            <a:off x="540000" y="1356232"/>
            <a:ext cx="8064000" cy="835906"/>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Tree>
    <p:extLst>
      <p:ext uri="{BB962C8B-B14F-4D97-AF65-F5344CB8AC3E}">
        <p14:creationId xmlns:p14="http://schemas.microsoft.com/office/powerpoint/2010/main" val="319384270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4" r:id="rId19"/>
    <p:sldLayoutId id="2147483735" r:id="rId20"/>
    <p:sldLayoutId id="2147483736" r:id="rId21"/>
    <p:sldLayoutId id="2147483737" r:id="rId22"/>
  </p:sldLayoutIdLst>
  <p:hf hdr="0" dt="0"/>
  <p:txStyles>
    <p:titleStyle>
      <a:lvl1pPr algn="l" defTabSz="685800" rtl="0" eaLnBrk="1" latinLnBrk="0" hangingPunct="1">
        <a:lnSpc>
          <a:spcPct val="83000"/>
        </a:lnSpc>
        <a:spcBef>
          <a:spcPct val="0"/>
        </a:spcBef>
        <a:buNone/>
        <a:defRPr sz="2625" b="1" kern="1200">
          <a:solidFill>
            <a:schemeClr val="tx1"/>
          </a:solidFill>
          <a:latin typeface="Arial" panose="020B0604020202020204" pitchFamily="34" charset="0"/>
          <a:ea typeface="+mj-ea"/>
          <a:cs typeface="Arial" panose="020B0604020202020204" pitchFamily="34" charset="0"/>
        </a:defRPr>
      </a:lvl1pPr>
    </p:titleStyle>
    <p:bodyStyle>
      <a:lvl1pPr marL="135000" indent="-135000" algn="l" defTabSz="685800"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324000" indent="-172641" algn="l" defTabSz="685800" rtl="0" eaLnBrk="1" latinLnBrk="0" hangingPunct="1">
        <a:lnSpc>
          <a:spcPct val="100000"/>
        </a:lnSpc>
        <a:spcBef>
          <a:spcPts val="0"/>
        </a:spcBef>
        <a:spcAft>
          <a:spcPts val="450"/>
        </a:spcAft>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458391" indent="-122635"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00000"/>
        </a:lnSpc>
        <a:spcBef>
          <a:spcPts val="0"/>
        </a:spcBef>
        <a:spcAft>
          <a:spcPts val="450"/>
        </a:spcAft>
        <a:buFont typeface="Arial" panose="020B0604020202020204" pitchFamily="34" charset="0"/>
        <a:buChar char="​"/>
        <a:defRPr sz="1500" b="0" kern="1200">
          <a:solidFill>
            <a:schemeClr val="tx1"/>
          </a:solidFill>
          <a:latin typeface="Arial" panose="020B0604020202020204" pitchFamily="34" charset="0"/>
          <a:ea typeface="+mn-ea"/>
          <a:cs typeface="Arial" panose="020B0604020202020204" pitchFamily="34" charset="0"/>
        </a:defRPr>
      </a:lvl4pPr>
      <a:lvl5pPr marL="0" indent="0" algn="l" defTabSz="685800"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5pPr>
      <a:lvl6pPr marL="135000" indent="-135000" algn="l" defTabSz="685800" rtl="0" eaLnBrk="1" latinLnBrk="0" hangingPunct="1">
        <a:lnSpc>
          <a:spcPct val="100000"/>
        </a:lnSpc>
        <a:spcBef>
          <a:spcPts val="0"/>
        </a:spcBef>
        <a:spcAft>
          <a:spcPts val="450"/>
        </a:spcAft>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6pPr>
      <a:lvl7pPr marL="0" indent="0" algn="l" defTabSz="685800" rtl="0" eaLnBrk="1" latinLnBrk="0" hangingPunct="1">
        <a:lnSpc>
          <a:spcPct val="100000"/>
        </a:lnSpc>
        <a:spcBef>
          <a:spcPts val="0"/>
        </a:spcBef>
        <a:spcAft>
          <a:spcPts val="450"/>
        </a:spcAft>
        <a:buFont typeface="Arial" panose="020B0604020202020204" pitchFamily="34" charset="0"/>
        <a:buChar char="​"/>
        <a:defRPr sz="750" b="1" kern="1200" baseline="0">
          <a:solidFill>
            <a:schemeClr val="tx1"/>
          </a:solidFill>
          <a:latin typeface="Arial" panose="020B0604020202020204" pitchFamily="34" charset="0"/>
          <a:ea typeface="+mn-ea"/>
          <a:cs typeface="Arial" panose="020B0604020202020204" pitchFamily="34" charset="0"/>
        </a:defRPr>
      </a:lvl7pPr>
      <a:lvl8pPr marL="0" indent="0" algn="l" defTabSz="685800" rtl="0" eaLnBrk="1" latinLnBrk="0" hangingPunct="1">
        <a:lnSpc>
          <a:spcPct val="100000"/>
        </a:lnSpc>
        <a:spcBef>
          <a:spcPts val="0"/>
        </a:spcBef>
        <a:spcAft>
          <a:spcPts val="450"/>
        </a:spcAft>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8pPr>
      <a:lvl9pPr marL="0" indent="0" algn="l" defTabSz="685800" rtl="0" eaLnBrk="1" latinLnBrk="0" hangingPunct="1">
        <a:lnSpc>
          <a:spcPct val="90000"/>
        </a:lnSpc>
        <a:spcBef>
          <a:spcPts val="0"/>
        </a:spcBef>
        <a:spcAft>
          <a:spcPts val="0"/>
        </a:spcAft>
        <a:buFont typeface="Arial" panose="020B0604020202020204" pitchFamily="34" charset="0"/>
        <a:buChar char="​"/>
        <a:defRPr sz="4950" b="0" kern="1200" baseline="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9998" y="2192138"/>
            <a:ext cx="8064002" cy="3771594"/>
          </a:xfrm>
          <a:prstGeom prst="rect">
            <a:avLst/>
          </a:prstGeom>
        </p:spPr>
        <p:txBody>
          <a:bodyPr vert="horz" lIns="0" tIns="0" rIns="0" bIns="0" rtlCol="0">
            <a:noAutofit/>
          </a:bodyPr>
          <a:lstStyle/>
          <a:p>
            <a:pPr lvl="0"/>
            <a:r>
              <a:rPr lang="da-DK" noProof="0" dirty="0"/>
              <a:t>Level 1</a:t>
            </a:r>
          </a:p>
          <a:p>
            <a:pPr lvl="1"/>
            <a:r>
              <a:rPr lang="da-DK" noProof="0" dirty="0"/>
              <a:t>Level 2</a:t>
            </a:r>
          </a:p>
          <a:p>
            <a:pPr lvl="2"/>
            <a:r>
              <a:rPr lang="da-DK" noProof="0" dirty="0"/>
              <a:t>Level 3</a:t>
            </a:r>
          </a:p>
          <a:p>
            <a:pPr lvl="3"/>
            <a:r>
              <a:rPr lang="da-DK" noProof="0" dirty="0"/>
              <a:t>Level 4, Header</a:t>
            </a:r>
          </a:p>
          <a:p>
            <a:pPr lvl="4"/>
            <a:r>
              <a:rPr lang="da-DK" noProof="0" dirty="0"/>
              <a:t>Level 5, Body</a:t>
            </a:r>
          </a:p>
          <a:p>
            <a:pPr lvl="5"/>
            <a:r>
              <a:rPr lang="da-DK" noProof="0" dirty="0"/>
              <a:t>Level 6 Report bullet</a:t>
            </a:r>
          </a:p>
          <a:p>
            <a:pPr lvl="6"/>
            <a:r>
              <a:rPr lang="da-DK" noProof="0" dirty="0"/>
              <a:t>Level 7, Report Header</a:t>
            </a:r>
          </a:p>
          <a:p>
            <a:pPr lvl="7"/>
            <a:r>
              <a:rPr lang="da-DK" noProof="0" dirty="0"/>
              <a:t>Level 8, Report Body</a:t>
            </a:r>
          </a:p>
          <a:p>
            <a:pPr lvl="8"/>
            <a:r>
              <a:rPr lang="da-DK" noProof="0" dirty="0" err="1"/>
              <a:t>Infographic</a:t>
            </a:r>
            <a:endParaRPr lang="da-DK" noProof="0" dirty="0"/>
          </a:p>
        </p:txBody>
      </p:sp>
      <p:sp>
        <p:nvSpPr>
          <p:cNvPr id="4" name="Date_GeneralDate"/>
          <p:cNvSpPr>
            <a:spLocks noGrp="1"/>
          </p:cNvSpPr>
          <p:nvPr>
            <p:ph type="dt" sz="half" idx="2"/>
          </p:nvPr>
        </p:nvSpPr>
        <p:spPr>
          <a:xfrm>
            <a:off x="6490907" y="310326"/>
            <a:ext cx="1801316" cy="180000"/>
          </a:xfrm>
          <a:prstGeom prst="rect">
            <a:avLst/>
          </a:prstGeom>
        </p:spPr>
        <p:txBody>
          <a:bodyPr vert="horz" lIns="0" tIns="0" rIns="0" bIns="0" rtlCol="0" anchor="b" anchorCtr="0"/>
          <a:lstStyle>
            <a:lvl1pPr algn="l">
              <a:defRPr sz="750">
                <a:solidFill>
                  <a:schemeClr val="tx1"/>
                </a:solidFill>
                <a:latin typeface="Arial" panose="020B0604020202020204" pitchFamily="34" charset="0"/>
                <a:cs typeface="Arial" panose="020B0604020202020204" pitchFamily="34" charset="0"/>
              </a:defRPr>
            </a:lvl1pPr>
          </a:lstStyle>
          <a:p>
            <a:endParaRPr lang="da-DK" dirty="0"/>
          </a:p>
        </p:txBody>
      </p:sp>
      <p:sp>
        <p:nvSpPr>
          <p:cNvPr id="5" name="SD_FLD_PresentationTitle"/>
          <p:cNvSpPr>
            <a:spLocks noGrp="1"/>
          </p:cNvSpPr>
          <p:nvPr>
            <p:ph type="ftr" sz="quarter" idx="3"/>
          </p:nvPr>
        </p:nvSpPr>
        <p:spPr>
          <a:xfrm>
            <a:off x="1875151" y="310326"/>
            <a:ext cx="3073195" cy="180000"/>
          </a:xfrm>
          <a:prstGeom prst="rect">
            <a:avLst/>
          </a:prstGeom>
        </p:spPr>
        <p:txBody>
          <a:bodyPr vert="horz" lIns="0" tIns="0" rIns="0" bIns="0" rtlCol="0" anchor="b" anchorCtr="0"/>
          <a:lstStyle>
            <a:lvl1pPr algn="l">
              <a:defRPr sz="750">
                <a:solidFill>
                  <a:schemeClr val="tx1"/>
                </a:solidFill>
                <a:latin typeface="Arial" panose="020B0604020202020204" pitchFamily="34" charset="0"/>
                <a:cs typeface="Arial" panose="020B0604020202020204" pitchFamily="34" charset="0"/>
              </a:defRPr>
            </a:lvl1pPr>
          </a:lstStyle>
          <a:p>
            <a:r>
              <a:rPr lang="da-DK" dirty="0"/>
              <a:t>Sidehoved</a:t>
            </a:r>
          </a:p>
        </p:txBody>
      </p:sp>
      <p:sp>
        <p:nvSpPr>
          <p:cNvPr id="6" name="Slide Number Placeholder 5"/>
          <p:cNvSpPr>
            <a:spLocks noGrp="1"/>
          </p:cNvSpPr>
          <p:nvPr>
            <p:ph type="sldNum" sz="quarter" idx="4"/>
          </p:nvPr>
        </p:nvSpPr>
        <p:spPr>
          <a:xfrm>
            <a:off x="8304151" y="310326"/>
            <a:ext cx="296190" cy="180000"/>
          </a:xfrm>
          <a:prstGeom prst="rect">
            <a:avLst/>
          </a:prstGeom>
        </p:spPr>
        <p:txBody>
          <a:bodyPr vert="horz" lIns="0" tIns="0" rIns="0" bIns="0" rtlCol="0" anchor="b" anchorCtr="0"/>
          <a:lstStyle>
            <a:lvl1pPr algn="r">
              <a:defRPr sz="750">
                <a:solidFill>
                  <a:schemeClr val="tx1"/>
                </a:solidFill>
                <a:latin typeface="Arial" panose="020B0604020202020204" pitchFamily="34" charset="0"/>
                <a:cs typeface="Arial" panose="020B0604020202020204" pitchFamily="34" charset="0"/>
              </a:defRPr>
            </a:lvl1pPr>
          </a:lstStyle>
          <a:p>
            <a:fld id="{24C8C45C-947F-4981-8B3F-4F32E973C901}" type="slidenum">
              <a:rPr lang="da-DK" smtClean="0"/>
              <a:pPr/>
              <a:t>‹nr.›</a:t>
            </a:fld>
            <a:endParaRPr lang="da-DK" dirty="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39998" y="894268"/>
            <a:ext cx="8064002" cy="893928"/>
          </a:xfrm>
          <a:prstGeom prst="rect">
            <a:avLst/>
          </a:prstGeom>
        </p:spPr>
        <p:txBody>
          <a:bodyPr vert="horz" lIns="0" tIns="0" rIns="0" bIns="0" rtlCol="0" anchor="b" anchorCtr="0">
            <a:noAutofit/>
          </a:bodyPr>
          <a:lstStyle/>
          <a:p>
            <a:r>
              <a:rPr lang="da-DK" dirty="0"/>
              <a:t>Klik for at redigere titeltypografien i masteren</a:t>
            </a:r>
          </a:p>
        </p:txBody>
      </p:sp>
      <p:sp>
        <p:nvSpPr>
          <p:cNvPr id="32" name="TextBox 31">
            <a:extLst>
              <a:ext uri="{FF2B5EF4-FFF2-40B4-BE49-F238E27FC236}">
                <a16:creationId xmlns:a16="http://schemas.microsoft.com/office/drawing/2014/main" id="{57FFECA4-A506-4CDF-A5E2-B83624E71218}"/>
              </a:ext>
            </a:extLst>
          </p:cNvPr>
          <p:cNvSpPr txBox="1"/>
          <p:nvPr/>
        </p:nvSpPr>
        <p:spPr>
          <a:xfrm>
            <a:off x="543660" y="310327"/>
            <a:ext cx="263934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sz="750" b="0" i="0" dirty="0">
                <a:solidFill>
                  <a:schemeClr val="tx1"/>
                </a:solidFill>
                <a:latin typeface="Arial" panose="020B0604020202020204" pitchFamily="34" charset="0"/>
                <a:cs typeface="Arial" panose="020B0604020202020204" pitchFamily="34" charset="0"/>
              </a:rPr>
              <a:t>Aalborg Kommune</a:t>
            </a:r>
          </a:p>
        </p:txBody>
      </p:sp>
      <p:sp>
        <p:nvSpPr>
          <p:cNvPr id="2" name="[WorkArea]" descr="&lt;?xml version=&quot;1.0&quot; encoding=&quot;utf-16&quot;?&gt;&#10;&lt;GridTheme xmlns:xsi=&quot;http://www.w3.org/2001/XMLSchema-instance&quot; xmlns:xsd=&quot;http://www.w3.org/2001/XMLSchema&quot;&gt;&#10;  &lt;GuideLines /&gt;&#10;  &lt;SubGrids&gt;&#10;    &lt;SubGrid&gt;&#10;      &lt;Left&gt;56.6929131&lt;/Left&gt;&#10;      &lt;Top&gt;172.6093&lt;/Top&gt;&#10;      &lt;Width&gt;44.56693&lt;/Width&gt;&#10;      &lt;Height&gt;310.697784&lt;/Height&gt;&#10;    &lt;/SubGrid&gt;&#10;    &lt;SubGrid&gt;&#10;      &lt;Left&gt;129.6063&lt;/Left&gt;&#10;      &lt;Top&gt;172.6093&lt;/Top&gt;&#10;      &lt;Width&gt;44.56693&lt;/Width&gt;&#10;      &lt;Height&gt;310.697784&lt;/Height&gt;&#10;    &lt;/SubGrid&gt;&#10;    &lt;SubGrid&gt;&#10;      &lt;Left&gt;202.519684&lt;/Left&gt;&#10;      &lt;Top&gt;172.6093&lt;/Top&gt;&#10;      &lt;Width&gt;44.56693&lt;/Width&gt;&#10;      &lt;Height&gt;310.697784&lt;/Height&gt;&#10;    &lt;/SubGrid&gt;&#10;    &lt;SubGrid&gt;&#10;      &lt;Left&gt;275.433075&lt;/Left&gt;&#10;      &lt;Top&gt;172.6093&lt;/Top&gt;&#10;      &lt;Width&gt;44.56693&lt;/Width&gt;&#10;      &lt;Height&gt;310.697784&lt;/Height&gt;&#10;    &lt;/SubGrid&gt;&#10;    &lt;SubGrid&gt;&#10;      &lt;Left&gt;348.346466&lt;/Left&gt;&#10;      &lt;Top&gt;172.6093&lt;/Top&gt;&#10;      &lt;Width&gt;44.56693&lt;/Width&gt;&#10;      &lt;Height&gt;310.697784&lt;/Height&gt;&#10;    &lt;/SubGrid&gt;&#10;    &lt;SubGrid&gt;&#10;      &lt;Left&gt;421.259857&lt;/Left&gt;&#10;      &lt;Top&gt;172.6093&lt;/Top&gt;&#10;      &lt;Width&gt;44.56693&lt;/Width&gt;&#10;      &lt;Height&gt;310.697784&lt;/Height&gt;&#10;    &lt;/SubGrid&gt;&#10;    &lt;SubGrid&gt;&#10;      &lt;Left&gt;494.173218&lt;/Left&gt;&#10;      &lt;Top&gt;172.6093&lt;/Top&gt;&#10;      &lt;Width&gt;44.56693&lt;/Width&gt;&#10;      &lt;Height&gt;310.697784&lt;/Height&gt;&#10;    &lt;/SubGrid&gt;&#10;    &lt;SubGrid&gt;&#10;      &lt;Left&gt;567.0866&lt;/Left&gt;&#10;      &lt;Top&gt;172.6093&lt;/Top&gt;&#10;      &lt;Width&gt;44.56693&lt;/Width&gt;&#10;      &lt;Height&gt;310.697784&lt;/Height&gt;&#10;    &lt;/SubGrid&gt;&#10;    &lt;SubGrid&gt;&#10;      &lt;Left&gt;640&lt;/Left&gt;&#10;      &lt;Top&gt;172.6093&lt;/Top&gt;&#10;      &lt;Width&gt;44.56693&lt;/Width&gt;&#10;      &lt;Height&gt;310.697784&lt;/Height&gt;&#10;    &lt;/SubGrid&gt;&#10;    &lt;SubGrid&gt;&#10;      &lt;Left&gt;712.9134&lt;/Left&gt;&#10;      &lt;Top&gt;172.6093&lt;/Top&gt;&#10;      &lt;Width&gt;44.56693&lt;/Width&gt;&#10;      &lt;Height&gt;310.697784&lt;/Height&gt;&#10;    &lt;/SubGrid&gt;&#10;    &lt;SubGrid&gt;&#10;      &lt;Left&gt;785.8268&lt;/Left&gt;&#10;      &lt;Top&gt;172.6093&lt;/Top&gt;&#10;      &lt;Width&gt;44.56693&lt;/Width&gt;&#10;      &lt;Height&gt;310.697784&lt;/Height&gt;&#10;    &lt;/SubGrid&gt;&#10;    &lt;SubGrid&gt;&#10;      &lt;Left&gt;858.7402&lt;/Left&gt;&#10;      &lt;Top&gt;172.6093&lt;/Top&gt;&#10;      &lt;Width&gt;44.56701&lt;/Width&gt;&#10;      &lt;Height&gt;310.697784&lt;/Height&gt;&#10;    &lt;/SubGrid&gt;&#10;    &lt;SubGrid&gt;&#10;      &lt;Left&gt;56.6929131&lt;/Left&gt;&#10;      &lt;Top&gt;106.789925&lt;/Top&gt;&#10;      &lt;Width&gt;846.614136&lt;/Width&gt;&#10;      &lt;Height&gt;65.81937&lt;/Height&gt;&#10;    &lt;/SubGrid&gt;&#10;  &lt;/SubGrids&gt;&#10;  &lt;WorkArea&gt;&#10;    &lt;Top&gt;56.6929131&lt;/Top&gt;&#10;    &lt;Left&gt;56.6929131&lt;/Left&gt;&#10;    &lt;Width&gt;846.614258&lt;/Width&gt;&#10;    &lt;Height&gt;426.614166&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B6505486-83F9-4E71-8187-5FD1461A152A}"/>
              </a:ext>
            </a:extLst>
          </p:cNvPr>
          <p:cNvSpPr/>
          <p:nvPr/>
        </p:nvSpPr>
        <p:spPr>
          <a:xfrm>
            <a:off x="540000" y="720000"/>
            <a:ext cx="8064001" cy="541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34" name="Rectangle 33" hidden="1">
            <a:extLst>
              <a:ext uri="{FF2B5EF4-FFF2-40B4-BE49-F238E27FC236}">
                <a16:creationId xmlns:a16="http://schemas.microsoft.com/office/drawing/2014/main" id="{CB710F3F-D32A-427F-95E1-331D903169A9}"/>
              </a:ext>
            </a:extLst>
          </p:cNvPr>
          <p:cNvSpPr/>
          <p:nvPr>
            <p:custDataLst>
              <p:tags r:id="rId25"/>
            </p:custDataLst>
          </p:nvPr>
        </p:nvSpPr>
        <p:spPr>
          <a:xfrm>
            <a:off x="5400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35" name="Rectangle 34" hidden="1">
            <a:extLst>
              <a:ext uri="{FF2B5EF4-FFF2-40B4-BE49-F238E27FC236}">
                <a16:creationId xmlns:a16="http://schemas.microsoft.com/office/drawing/2014/main" id="{5CB96580-3D08-4D7A-B9FA-419A1A34FDCE}"/>
              </a:ext>
            </a:extLst>
          </p:cNvPr>
          <p:cNvSpPr/>
          <p:nvPr>
            <p:custDataLst>
              <p:tags r:id="rId26"/>
            </p:custDataLst>
          </p:nvPr>
        </p:nvSpPr>
        <p:spPr>
          <a:xfrm>
            <a:off x="12345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36" name="Rectangle 35" hidden="1">
            <a:extLst>
              <a:ext uri="{FF2B5EF4-FFF2-40B4-BE49-F238E27FC236}">
                <a16:creationId xmlns:a16="http://schemas.microsoft.com/office/drawing/2014/main" id="{45346A71-5DB5-4F96-AE7E-84EC6788B03A}"/>
              </a:ext>
            </a:extLst>
          </p:cNvPr>
          <p:cNvSpPr/>
          <p:nvPr>
            <p:custDataLst>
              <p:tags r:id="rId27"/>
            </p:custDataLst>
          </p:nvPr>
        </p:nvSpPr>
        <p:spPr>
          <a:xfrm>
            <a:off x="19290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37" name="Rectangle 36" hidden="1">
            <a:extLst>
              <a:ext uri="{FF2B5EF4-FFF2-40B4-BE49-F238E27FC236}">
                <a16:creationId xmlns:a16="http://schemas.microsoft.com/office/drawing/2014/main" id="{7CD04DB1-2BF7-4B35-8C91-A50D70ED9894}"/>
              </a:ext>
            </a:extLst>
          </p:cNvPr>
          <p:cNvSpPr/>
          <p:nvPr>
            <p:custDataLst>
              <p:tags r:id="rId28"/>
            </p:custDataLst>
          </p:nvPr>
        </p:nvSpPr>
        <p:spPr>
          <a:xfrm>
            <a:off x="26235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38" name="Rectangle 37" hidden="1">
            <a:extLst>
              <a:ext uri="{FF2B5EF4-FFF2-40B4-BE49-F238E27FC236}">
                <a16:creationId xmlns:a16="http://schemas.microsoft.com/office/drawing/2014/main" id="{17BD7207-F9C6-42A9-B0FC-7611D0F4E891}"/>
              </a:ext>
            </a:extLst>
          </p:cNvPr>
          <p:cNvSpPr/>
          <p:nvPr>
            <p:custDataLst>
              <p:tags r:id="rId29"/>
            </p:custDataLst>
          </p:nvPr>
        </p:nvSpPr>
        <p:spPr>
          <a:xfrm>
            <a:off x="33180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39" name="Rectangle 38" hidden="1">
            <a:extLst>
              <a:ext uri="{FF2B5EF4-FFF2-40B4-BE49-F238E27FC236}">
                <a16:creationId xmlns:a16="http://schemas.microsoft.com/office/drawing/2014/main" id="{13500D02-31DC-408F-A3C2-61D4899A0B41}"/>
              </a:ext>
            </a:extLst>
          </p:cNvPr>
          <p:cNvSpPr/>
          <p:nvPr>
            <p:custDataLst>
              <p:tags r:id="rId30"/>
            </p:custDataLst>
          </p:nvPr>
        </p:nvSpPr>
        <p:spPr>
          <a:xfrm>
            <a:off x="40125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40" name="Rectangle 39" hidden="1">
            <a:extLst>
              <a:ext uri="{FF2B5EF4-FFF2-40B4-BE49-F238E27FC236}">
                <a16:creationId xmlns:a16="http://schemas.microsoft.com/office/drawing/2014/main" id="{2AB0E2F7-7457-44D5-A045-97510FA1B41F}"/>
              </a:ext>
            </a:extLst>
          </p:cNvPr>
          <p:cNvSpPr/>
          <p:nvPr>
            <p:custDataLst>
              <p:tags r:id="rId31"/>
            </p:custDataLst>
          </p:nvPr>
        </p:nvSpPr>
        <p:spPr>
          <a:xfrm>
            <a:off x="47070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41" name="Rectangle 40" hidden="1">
            <a:extLst>
              <a:ext uri="{FF2B5EF4-FFF2-40B4-BE49-F238E27FC236}">
                <a16:creationId xmlns:a16="http://schemas.microsoft.com/office/drawing/2014/main" id="{D55F16DA-B2A0-4EB4-98D3-BA973AA26134}"/>
              </a:ext>
            </a:extLst>
          </p:cNvPr>
          <p:cNvSpPr/>
          <p:nvPr>
            <p:custDataLst>
              <p:tags r:id="rId32"/>
            </p:custDataLst>
          </p:nvPr>
        </p:nvSpPr>
        <p:spPr>
          <a:xfrm>
            <a:off x="54015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42" name="Rectangle 41" hidden="1">
            <a:extLst>
              <a:ext uri="{FF2B5EF4-FFF2-40B4-BE49-F238E27FC236}">
                <a16:creationId xmlns:a16="http://schemas.microsoft.com/office/drawing/2014/main" id="{8E737572-C5EE-488A-B15A-9F6A221D7CC7}"/>
              </a:ext>
            </a:extLst>
          </p:cNvPr>
          <p:cNvSpPr/>
          <p:nvPr>
            <p:custDataLst>
              <p:tags r:id="rId33"/>
            </p:custDataLst>
          </p:nvPr>
        </p:nvSpPr>
        <p:spPr>
          <a:xfrm>
            <a:off x="60960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43" name="Rectangle 42" hidden="1">
            <a:extLst>
              <a:ext uri="{FF2B5EF4-FFF2-40B4-BE49-F238E27FC236}">
                <a16:creationId xmlns:a16="http://schemas.microsoft.com/office/drawing/2014/main" id="{39EBCFDB-1653-4600-BB4A-6FD9AB7782C7}"/>
              </a:ext>
            </a:extLst>
          </p:cNvPr>
          <p:cNvSpPr/>
          <p:nvPr>
            <p:custDataLst>
              <p:tags r:id="rId34"/>
            </p:custDataLst>
          </p:nvPr>
        </p:nvSpPr>
        <p:spPr>
          <a:xfrm>
            <a:off x="67905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44" name="Rectangle 43" hidden="1">
            <a:extLst>
              <a:ext uri="{FF2B5EF4-FFF2-40B4-BE49-F238E27FC236}">
                <a16:creationId xmlns:a16="http://schemas.microsoft.com/office/drawing/2014/main" id="{791248E9-A913-4935-A806-E175CA7724D5}"/>
              </a:ext>
            </a:extLst>
          </p:cNvPr>
          <p:cNvSpPr/>
          <p:nvPr>
            <p:custDataLst>
              <p:tags r:id="rId35"/>
            </p:custDataLst>
          </p:nvPr>
        </p:nvSpPr>
        <p:spPr>
          <a:xfrm>
            <a:off x="7485000" y="2192138"/>
            <a:ext cx="4245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45" name="Rectangle 44" hidden="1">
            <a:extLst>
              <a:ext uri="{FF2B5EF4-FFF2-40B4-BE49-F238E27FC236}">
                <a16:creationId xmlns:a16="http://schemas.microsoft.com/office/drawing/2014/main" id="{332D62CB-AC31-435B-8E19-DC5EB0BA3E67}"/>
              </a:ext>
            </a:extLst>
          </p:cNvPr>
          <p:cNvSpPr/>
          <p:nvPr>
            <p:custDataLst>
              <p:tags r:id="rId36"/>
            </p:custDataLst>
          </p:nvPr>
        </p:nvSpPr>
        <p:spPr>
          <a:xfrm>
            <a:off x="8179500" y="2192138"/>
            <a:ext cx="424501"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46" name="Rectangle 45" hidden="1">
            <a:extLst>
              <a:ext uri="{FF2B5EF4-FFF2-40B4-BE49-F238E27FC236}">
                <a16:creationId xmlns:a16="http://schemas.microsoft.com/office/drawing/2014/main" id="{27E02A88-63E5-41AE-9681-54160E3850AC}"/>
              </a:ext>
            </a:extLst>
          </p:cNvPr>
          <p:cNvSpPr/>
          <p:nvPr>
            <p:custDataLst>
              <p:tags r:id="rId37"/>
            </p:custDataLst>
          </p:nvPr>
        </p:nvSpPr>
        <p:spPr>
          <a:xfrm>
            <a:off x="540000" y="1356232"/>
            <a:ext cx="8064000" cy="835906"/>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Tree>
    <p:extLst>
      <p:ext uri="{BB962C8B-B14F-4D97-AF65-F5344CB8AC3E}">
        <p14:creationId xmlns:p14="http://schemas.microsoft.com/office/powerpoint/2010/main" val="112044601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Lst>
  <p:hf hdr="0" dt="0"/>
  <p:txStyles>
    <p:titleStyle>
      <a:lvl1pPr algn="l" defTabSz="685800" rtl="0" eaLnBrk="1" latinLnBrk="0" hangingPunct="1">
        <a:lnSpc>
          <a:spcPct val="83000"/>
        </a:lnSpc>
        <a:spcBef>
          <a:spcPct val="0"/>
        </a:spcBef>
        <a:buNone/>
        <a:defRPr sz="2625" b="1" kern="1200">
          <a:solidFill>
            <a:schemeClr val="tx1"/>
          </a:solidFill>
          <a:latin typeface="Arial" panose="020B0604020202020204" pitchFamily="34" charset="0"/>
          <a:ea typeface="+mj-ea"/>
          <a:cs typeface="Arial" panose="020B0604020202020204" pitchFamily="34" charset="0"/>
        </a:defRPr>
      </a:lvl1pPr>
    </p:titleStyle>
    <p:bodyStyle>
      <a:lvl1pPr marL="135000" indent="-135000" algn="l" defTabSz="685800"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324000" indent="-172641" algn="l" defTabSz="685800" rtl="0" eaLnBrk="1" latinLnBrk="0" hangingPunct="1">
        <a:lnSpc>
          <a:spcPct val="100000"/>
        </a:lnSpc>
        <a:spcBef>
          <a:spcPts val="0"/>
        </a:spcBef>
        <a:spcAft>
          <a:spcPts val="450"/>
        </a:spcAft>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458391" indent="-122635"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00000"/>
        </a:lnSpc>
        <a:spcBef>
          <a:spcPts val="0"/>
        </a:spcBef>
        <a:spcAft>
          <a:spcPts val="450"/>
        </a:spcAft>
        <a:buFont typeface="Arial" panose="020B0604020202020204" pitchFamily="34" charset="0"/>
        <a:buChar char="​"/>
        <a:defRPr sz="1500" b="0" kern="1200">
          <a:solidFill>
            <a:schemeClr val="tx1"/>
          </a:solidFill>
          <a:latin typeface="Arial" panose="020B0604020202020204" pitchFamily="34" charset="0"/>
          <a:ea typeface="+mn-ea"/>
          <a:cs typeface="Arial" panose="020B0604020202020204" pitchFamily="34" charset="0"/>
        </a:defRPr>
      </a:lvl4pPr>
      <a:lvl5pPr marL="0" indent="0" algn="l" defTabSz="685800"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5pPr>
      <a:lvl6pPr marL="135000" indent="-135000" algn="l" defTabSz="685800" rtl="0" eaLnBrk="1" latinLnBrk="0" hangingPunct="1">
        <a:lnSpc>
          <a:spcPct val="100000"/>
        </a:lnSpc>
        <a:spcBef>
          <a:spcPts val="0"/>
        </a:spcBef>
        <a:spcAft>
          <a:spcPts val="450"/>
        </a:spcAft>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6pPr>
      <a:lvl7pPr marL="0" indent="0" algn="l" defTabSz="685800" rtl="0" eaLnBrk="1" latinLnBrk="0" hangingPunct="1">
        <a:lnSpc>
          <a:spcPct val="100000"/>
        </a:lnSpc>
        <a:spcBef>
          <a:spcPts val="0"/>
        </a:spcBef>
        <a:spcAft>
          <a:spcPts val="450"/>
        </a:spcAft>
        <a:buFont typeface="Arial" panose="020B0604020202020204" pitchFamily="34" charset="0"/>
        <a:buChar char="​"/>
        <a:defRPr sz="750" b="1" kern="1200" baseline="0">
          <a:solidFill>
            <a:schemeClr val="tx1"/>
          </a:solidFill>
          <a:latin typeface="Arial" panose="020B0604020202020204" pitchFamily="34" charset="0"/>
          <a:ea typeface="+mn-ea"/>
          <a:cs typeface="Arial" panose="020B0604020202020204" pitchFamily="34" charset="0"/>
        </a:defRPr>
      </a:lvl7pPr>
      <a:lvl8pPr marL="0" indent="0" algn="l" defTabSz="685800" rtl="0" eaLnBrk="1" latinLnBrk="0" hangingPunct="1">
        <a:lnSpc>
          <a:spcPct val="100000"/>
        </a:lnSpc>
        <a:spcBef>
          <a:spcPts val="0"/>
        </a:spcBef>
        <a:spcAft>
          <a:spcPts val="450"/>
        </a:spcAft>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8pPr>
      <a:lvl9pPr marL="0" indent="0" algn="l" defTabSz="685800" rtl="0" eaLnBrk="1" latinLnBrk="0" hangingPunct="1">
        <a:lnSpc>
          <a:spcPct val="90000"/>
        </a:lnSpc>
        <a:spcBef>
          <a:spcPts val="0"/>
        </a:spcBef>
        <a:spcAft>
          <a:spcPts val="0"/>
        </a:spcAft>
        <a:buFont typeface="Arial" panose="020B0604020202020204" pitchFamily="34" charset="0"/>
        <a:buChar char="​"/>
        <a:defRPr sz="4950" b="0" kern="1200" baseline="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0000" y="828000"/>
            <a:ext cx="8424000" cy="5292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normAutofit/>
          </a:bodyPr>
          <a:lstStyle/>
          <a:p>
            <a:pPr lvl="0"/>
            <a:r>
              <a:rPr lang="da-DK" dirty="0"/>
              <a:t>Klik for at redigere titeltypografi i masteren</a:t>
            </a:r>
          </a:p>
        </p:txBody>
      </p:sp>
      <p:sp>
        <p:nvSpPr>
          <p:cNvPr id="1027" name="Rectangle 3"/>
          <p:cNvSpPr>
            <a:spLocks noGrp="1" noChangeArrowheads="1"/>
          </p:cNvSpPr>
          <p:nvPr>
            <p:ph type="body" idx="1"/>
          </p:nvPr>
        </p:nvSpPr>
        <p:spPr bwMode="auto">
          <a:xfrm>
            <a:off x="360000" y="1422000"/>
            <a:ext cx="8424000" cy="4176000"/>
          </a:xfrm>
          <a:prstGeom prst="rect">
            <a:avLst/>
          </a:prstGeom>
          <a:solidFill>
            <a:schemeClr val="bg1">
              <a:alpha val="90000"/>
            </a:schemeClr>
          </a:solid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40203575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96" r:id="rId17"/>
    <p:sldLayoutId id="2147483799" r:id="rId18"/>
  </p:sldLayoutIdLst>
  <p:txStyles>
    <p:titleStyle>
      <a:lvl1pPr algn="ctr" rtl="0" eaLnBrk="1" fontAlgn="base" hangingPunct="1">
        <a:spcBef>
          <a:spcPct val="0"/>
        </a:spcBef>
        <a:spcAft>
          <a:spcPct val="0"/>
        </a:spcAft>
        <a:defRPr sz="3200" b="1" i="0" baseline="0">
          <a:solidFill>
            <a:schemeClr val="tx1"/>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defRPr>
      </a:lvl2pPr>
      <a:lvl3pPr algn="ctr" rtl="0" eaLnBrk="1" fontAlgn="base" hangingPunct="1">
        <a:spcBef>
          <a:spcPct val="0"/>
        </a:spcBef>
        <a:spcAft>
          <a:spcPct val="0"/>
        </a:spcAft>
        <a:defRPr sz="4000">
          <a:solidFill>
            <a:schemeClr val="tx2"/>
          </a:solidFill>
          <a:latin typeface="Arial" charset="0"/>
        </a:defRPr>
      </a:lvl3pPr>
      <a:lvl4pPr algn="ctr" rtl="0" eaLnBrk="1" fontAlgn="base" hangingPunct="1">
        <a:spcBef>
          <a:spcPct val="0"/>
        </a:spcBef>
        <a:spcAft>
          <a:spcPct val="0"/>
        </a:spcAft>
        <a:defRPr sz="4000">
          <a:solidFill>
            <a:schemeClr val="tx2"/>
          </a:solidFill>
          <a:latin typeface="Arial" charset="0"/>
        </a:defRPr>
      </a:lvl4pPr>
      <a:lvl5pPr algn="ctr" rtl="0" eaLnBrk="1" fontAlgn="base" hangingPunct="1">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p:titleStyle>
    <p:bodyStyle>
      <a:lvl1pPr marL="342900" indent="-342900" algn="l" rtl="0" eaLnBrk="1" fontAlgn="base" hangingPunct="1">
        <a:spcBef>
          <a:spcPct val="20000"/>
        </a:spcBef>
        <a:spcAft>
          <a:spcPct val="0"/>
        </a:spcAft>
        <a:buFont typeface="Wingdings" pitchFamily="2" charset="2"/>
        <a:buNone/>
        <a:defRPr sz="2800" baseline="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chemeClr val="tx1"/>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chemeClr val="tx1"/>
          </a:solidFill>
          <a:latin typeface="+mn-lt"/>
        </a:defRPr>
      </a:lvl3pPr>
      <a:lvl4pPr marL="1600200" indent="-228600" algn="l" rtl="0" eaLnBrk="1" fontAlgn="base" hangingPunct="1">
        <a:spcBef>
          <a:spcPct val="20000"/>
        </a:spcBef>
        <a:spcAft>
          <a:spcPct val="0"/>
        </a:spcAft>
        <a:buChar char="–"/>
        <a:defRPr sz="2000" baseline="0">
          <a:solidFill>
            <a:schemeClr val="tx1"/>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AB17BEA-9FE3-4A18-B817-24A411AFFCE1}" type="datetimeFigureOut">
              <a:rPr lang="da-DK" smtClean="0"/>
              <a:t>10-04-2024</a:t>
            </a:fld>
            <a:endParaRPr lang="da-DK"/>
          </a:p>
        </p:txBody>
      </p:sp>
      <p:sp>
        <p:nvSpPr>
          <p:cNvPr id="5" name="Pladsholder til sidefod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3B6ADF-4EB3-494C-B62C-5FB294C5C626}" type="slidenum">
              <a:rPr lang="da-DK" smtClean="0"/>
              <a:t>‹nr.›</a:t>
            </a:fld>
            <a:endParaRPr lang="da-DK"/>
          </a:p>
        </p:txBody>
      </p:sp>
    </p:spTree>
    <p:extLst>
      <p:ext uri="{BB962C8B-B14F-4D97-AF65-F5344CB8AC3E}">
        <p14:creationId xmlns:p14="http://schemas.microsoft.com/office/powerpoint/2010/main" val="426036680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chart" Target="../charts/char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chart" Target="../charts/chart6.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84.xml"/><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5.png"/><Relationship Id="rId7" Type="http://schemas.openxmlformats.org/officeDocument/2006/relationships/diagramColors" Target="../diagrams/colors3.xml"/><Relationship Id="rId2" Type="http://schemas.openxmlformats.org/officeDocument/2006/relationships/notesSlide" Target="../notesSlides/notesSlide31.xml"/><Relationship Id="rId1" Type="http://schemas.openxmlformats.org/officeDocument/2006/relationships/slideLayout" Target="../slideLayouts/slideLayout4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2.xml"/><Relationship Id="rId5" Type="http://schemas.openxmlformats.org/officeDocument/2006/relationships/image" Target="../media/image38.png"/><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6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40.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78.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oleObject" Target="../embeddings/oleObject2.bin"/><Relationship Id="rId7" Type="http://schemas.openxmlformats.org/officeDocument/2006/relationships/diagramQuickStyle" Target="../diagrams/quickStyle7.xml"/><Relationship Id="rId2" Type="http://schemas.openxmlformats.org/officeDocument/2006/relationships/notesSlide" Target="../notesSlides/notesSlide35.xml"/><Relationship Id="rId1" Type="http://schemas.openxmlformats.org/officeDocument/2006/relationships/slideLayout" Target="../slideLayouts/slideLayout78.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3.emf"/><Relationship Id="rId9" Type="http://schemas.microsoft.com/office/2007/relationships/diagramDrawing" Target="../diagrams/drawing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28.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6.xml"/><Relationship Id="rId5" Type="http://schemas.openxmlformats.org/officeDocument/2006/relationships/image" Target="../media/image45.emf"/><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4.xml"/><Relationship Id="rId1" Type="http://schemas.openxmlformats.org/officeDocument/2006/relationships/slideLayout" Target="../slideLayouts/slideLayout6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7.emf"/><Relationship Id="rId7" Type="http://schemas.openxmlformats.org/officeDocument/2006/relationships/diagramColors" Target="../diagrams/colors11.xml"/><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9.emf"/><Relationship Id="rId7" Type="http://schemas.openxmlformats.org/officeDocument/2006/relationships/diagramColors" Target="../diagrams/colors12.xml"/><Relationship Id="rId2" Type="http://schemas.openxmlformats.org/officeDocument/2006/relationships/notesSlide" Target="../notesSlides/notesSlide50.xml"/><Relationship Id="rId1" Type="http://schemas.openxmlformats.org/officeDocument/2006/relationships/slideLayout" Target="../slideLayouts/slideLayout16.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4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7.emf"/><Relationship Id="rId7" Type="http://schemas.openxmlformats.org/officeDocument/2006/relationships/diagramColors" Target="../diagrams/colors13.xml"/><Relationship Id="rId2" Type="http://schemas.openxmlformats.org/officeDocument/2006/relationships/notesSlide" Target="../notesSlides/notesSlide53.xml"/><Relationship Id="rId1" Type="http://schemas.openxmlformats.org/officeDocument/2006/relationships/slideLayout" Target="../slideLayouts/slideLayout19.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50.png"/></Relationships>
</file>

<file path=ppt/slides/_rels/slide54.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49.emf"/><Relationship Id="rId7" Type="http://schemas.openxmlformats.org/officeDocument/2006/relationships/diagramColors" Target="../diagrams/colors14.xml"/><Relationship Id="rId2" Type="http://schemas.openxmlformats.org/officeDocument/2006/relationships/notesSlide" Target="../notesSlides/notesSlide54.xml"/><Relationship Id="rId1" Type="http://schemas.openxmlformats.org/officeDocument/2006/relationships/slideLayout" Target="../slideLayouts/slideLayout16.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5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53.jpeg"/><Relationship Id="rId7" Type="http://schemas.openxmlformats.org/officeDocument/2006/relationships/diagramLayout" Target="../diagrams/layout15.xml"/><Relationship Id="rId2" Type="http://schemas.openxmlformats.org/officeDocument/2006/relationships/notesSlide" Target="../notesSlides/notesSlide58.xml"/><Relationship Id="rId1" Type="http://schemas.openxmlformats.org/officeDocument/2006/relationships/slideLayout" Target="../slideLayouts/slideLayout63.xml"/><Relationship Id="rId6" Type="http://schemas.openxmlformats.org/officeDocument/2006/relationships/diagramData" Target="../diagrams/data15.xml"/><Relationship Id="rId5" Type="http://schemas.openxmlformats.org/officeDocument/2006/relationships/image" Target="../media/image55.png"/><Relationship Id="rId10" Type="http://schemas.microsoft.com/office/2007/relationships/diagramDrawing" Target="../diagrams/drawing15.xml"/><Relationship Id="rId4" Type="http://schemas.openxmlformats.org/officeDocument/2006/relationships/image" Target="../media/image54.png"/><Relationship Id="rId9" Type="http://schemas.openxmlformats.org/officeDocument/2006/relationships/diagramColors" Target="../diagrams/colors15.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9.xml"/><Relationship Id="rId1" Type="http://schemas.openxmlformats.org/officeDocument/2006/relationships/slideLayout" Target="../slideLayouts/slideLayout6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56.jpeg"/><Relationship Id="rId7" Type="http://schemas.openxmlformats.org/officeDocument/2006/relationships/diagramColors" Target="../diagrams/colors17.xml"/><Relationship Id="rId12"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63.xml"/><Relationship Id="rId6" Type="http://schemas.openxmlformats.org/officeDocument/2006/relationships/diagramQuickStyle" Target="../diagrams/quickStyle17.xml"/><Relationship Id="rId11" Type="http://schemas.openxmlformats.org/officeDocument/2006/relationships/image" Target="../media/image58.jpeg"/><Relationship Id="rId5" Type="http://schemas.openxmlformats.org/officeDocument/2006/relationships/diagramLayout" Target="../diagrams/layout17.xml"/><Relationship Id="rId10" Type="http://schemas.openxmlformats.org/officeDocument/2006/relationships/image" Target="../media/image35.png"/><Relationship Id="rId4" Type="http://schemas.openxmlformats.org/officeDocument/2006/relationships/diagramData" Target="../diagrams/data17.xml"/><Relationship Id="rId9" Type="http://schemas.openxmlformats.org/officeDocument/2006/relationships/image" Target="../media/image57.jpe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63.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66.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66.xml"/><Relationship Id="rId5" Type="http://schemas.openxmlformats.org/officeDocument/2006/relationships/image" Target="../media/image65.png"/><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65.xml"/><Relationship Id="rId1" Type="http://schemas.openxmlformats.org/officeDocument/2006/relationships/slideLayout" Target="../slideLayouts/slideLayout63.xml"/><Relationship Id="rId5" Type="http://schemas.openxmlformats.org/officeDocument/2006/relationships/image" Target="../media/image68.png"/><Relationship Id="rId4" Type="http://schemas.openxmlformats.org/officeDocument/2006/relationships/image" Target="../media/image67.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251520" y="381000"/>
            <a:ext cx="8424000" cy="5283200"/>
          </a:xfrm>
          <a:solidFill>
            <a:schemeClr val="accent1">
              <a:lumMod val="20000"/>
              <a:lumOff val="80000"/>
            </a:schemeClr>
          </a:solidFill>
        </p:spPr>
        <p:txBody>
          <a:bodyPr>
            <a:normAutofit/>
          </a:bodyPr>
          <a:lstStyle/>
          <a:p>
            <a:pPr marL="0" indent="0"/>
            <a:r>
              <a:rPr lang="da-DK" sz="4000" b="1" dirty="0"/>
              <a:t>AALBORGMODELLEN</a:t>
            </a:r>
          </a:p>
          <a:p>
            <a:pPr marL="0" indent="0"/>
            <a:endParaRPr lang="da-DK" sz="2000" dirty="0"/>
          </a:p>
          <a:p>
            <a:pPr marL="0" indent="0"/>
            <a:endParaRPr lang="da-DK" sz="2000" dirty="0"/>
          </a:p>
          <a:p>
            <a:pPr marL="0" indent="0"/>
            <a:endParaRPr lang="da-DK" sz="2000" dirty="0"/>
          </a:p>
          <a:p>
            <a:pPr marL="0" indent="0"/>
            <a:endParaRPr lang="da-DK" sz="2000" dirty="0"/>
          </a:p>
          <a:p>
            <a:pPr marL="0" indent="0"/>
            <a:r>
              <a:rPr lang="da-DK" sz="2000" dirty="0"/>
              <a:t>v/</a:t>
            </a:r>
          </a:p>
          <a:p>
            <a:pPr marL="0" indent="0"/>
            <a:r>
              <a:rPr lang="da-DK" sz="2000" b="1" dirty="0"/>
              <a:t>Lisbeth Winther</a:t>
            </a:r>
          </a:p>
          <a:p>
            <a:pPr marL="0" indent="0"/>
            <a:r>
              <a:rPr lang="da-DK" sz="2000" b="1" dirty="0"/>
              <a:t>Annemette Rønn</a:t>
            </a:r>
          </a:p>
          <a:p>
            <a:pPr marL="0" indent="0"/>
            <a:r>
              <a:rPr lang="da-DK" sz="2000" dirty="0"/>
              <a:t>Visitationen Afklaring og Forebyggelse</a:t>
            </a:r>
            <a:br>
              <a:rPr lang="da-DK" sz="2000" dirty="0"/>
            </a:br>
            <a:r>
              <a:rPr lang="da-DK" sz="2000" dirty="0"/>
              <a:t>Senior og Omsorg</a:t>
            </a:r>
          </a:p>
        </p:txBody>
      </p:sp>
      <p:pic>
        <p:nvPicPr>
          <p:cNvPr id="4" name="Billede 3">
            <a:extLst>
              <a:ext uri="{FF2B5EF4-FFF2-40B4-BE49-F238E27FC236}">
                <a16:creationId xmlns:a16="http://schemas.microsoft.com/office/drawing/2014/main" id="{61A98666-42ED-564C-4C7C-B535698BAE5F}"/>
              </a:ext>
            </a:extLst>
          </p:cNvPr>
          <p:cNvPicPr>
            <a:picLocks noChangeAspect="1"/>
          </p:cNvPicPr>
          <p:nvPr/>
        </p:nvPicPr>
        <p:blipFill>
          <a:blip r:embed="rId3"/>
          <a:stretch>
            <a:fillRect/>
          </a:stretch>
        </p:blipFill>
        <p:spPr>
          <a:xfrm>
            <a:off x="3989843" y="1416289"/>
            <a:ext cx="4685677" cy="3212621"/>
          </a:xfrm>
          <a:prstGeom prst="rect">
            <a:avLst/>
          </a:prstGeom>
        </p:spPr>
      </p:pic>
    </p:spTree>
    <p:extLst>
      <p:ext uri="{BB962C8B-B14F-4D97-AF65-F5344CB8AC3E}">
        <p14:creationId xmlns:p14="http://schemas.microsoft.com/office/powerpoint/2010/main" val="3616743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indhold 5"/>
          <p:cNvSpPr>
            <a:spLocks noGrp="1"/>
          </p:cNvSpPr>
          <p:nvPr>
            <p:ph sz="half" idx="2"/>
          </p:nvPr>
        </p:nvSpPr>
        <p:spPr/>
        <p:txBody>
          <a:bodyPr/>
          <a:lstStyle/>
          <a:p>
            <a:endParaRPr lang="da-DK" dirty="0"/>
          </a:p>
          <a:p>
            <a:endParaRPr lang="da-DK" dirty="0"/>
          </a:p>
        </p:txBody>
      </p:sp>
      <p:sp>
        <p:nvSpPr>
          <p:cNvPr id="3" name="Titel 2"/>
          <p:cNvSpPr>
            <a:spLocks noGrp="1"/>
          </p:cNvSpPr>
          <p:nvPr>
            <p:ph type="title"/>
          </p:nvPr>
        </p:nvSpPr>
        <p:spPr>
          <a:xfrm>
            <a:off x="251520" y="125506"/>
            <a:ext cx="8578714" cy="797860"/>
          </a:xfrm>
        </p:spPr>
        <p:txBody>
          <a:bodyPr/>
          <a:lstStyle/>
          <a:p>
            <a:r>
              <a:rPr lang="da-DK" dirty="0"/>
              <a:t>Hvad bevilger vi?   </a:t>
            </a:r>
            <a:r>
              <a:rPr lang="da-DK" dirty="0">
                <a:solidFill>
                  <a:srgbClr val="002060"/>
                </a:solidFill>
              </a:rPr>
              <a:t>  </a:t>
            </a:r>
            <a:endParaRPr lang="da-DK" sz="2000" dirty="0">
              <a:solidFill>
                <a:srgbClr val="002060"/>
              </a:solidFill>
            </a:endParaRPr>
          </a:p>
        </p:txBody>
      </p:sp>
      <p:sp>
        <p:nvSpPr>
          <p:cNvPr id="2" name="Pladsholder til indhold 1"/>
          <p:cNvSpPr>
            <a:spLocks noGrp="1"/>
          </p:cNvSpPr>
          <p:nvPr>
            <p:ph idx="1"/>
          </p:nvPr>
        </p:nvSpPr>
        <p:spPr>
          <a:xfrm>
            <a:off x="251519" y="1125208"/>
            <a:ext cx="8578715" cy="4176000"/>
          </a:xfrm>
        </p:spPr>
        <p:txBody>
          <a:bodyPr>
            <a:normAutofit fontScale="70000" lnSpcReduction="20000"/>
          </a:bodyPr>
          <a:lstStyle/>
          <a:p>
            <a:r>
              <a:rPr lang="da-DK" dirty="0">
                <a:solidFill>
                  <a:srgbClr val="002060"/>
                </a:solidFill>
              </a:rPr>
              <a:t>					</a:t>
            </a:r>
            <a:r>
              <a:rPr lang="da-DK" b="1" dirty="0">
                <a:solidFill>
                  <a:srgbClr val="002060"/>
                </a:solidFill>
              </a:rPr>
              <a:t>+ særligt for Støtte og Omsorg</a:t>
            </a:r>
            <a:endParaRPr lang="da-DK" b="1" dirty="0"/>
          </a:p>
          <a:p>
            <a:r>
              <a:rPr lang="da-DK" dirty="0"/>
              <a:t>Rehabiliteringsforløb 			</a:t>
            </a:r>
            <a:r>
              <a:rPr lang="da-DK" dirty="0">
                <a:solidFill>
                  <a:srgbClr val="002060"/>
                </a:solidFill>
              </a:rPr>
              <a:t>Handicapbiler</a:t>
            </a:r>
          </a:p>
          <a:p>
            <a:r>
              <a:rPr lang="da-DK" dirty="0"/>
              <a:t>Pleje					</a:t>
            </a:r>
            <a:r>
              <a:rPr lang="da-DK" dirty="0">
                <a:solidFill>
                  <a:srgbClr val="002060"/>
                </a:solidFill>
              </a:rPr>
              <a:t>Magtanvendelse</a:t>
            </a:r>
          </a:p>
          <a:p>
            <a:r>
              <a:rPr lang="da-DK" dirty="0"/>
              <a:t>Rengøring				</a:t>
            </a:r>
            <a:r>
              <a:rPr lang="da-DK" dirty="0">
                <a:solidFill>
                  <a:srgbClr val="002060"/>
                </a:solidFill>
              </a:rPr>
              <a:t>Hjælpemidler på plejehjem </a:t>
            </a:r>
          </a:p>
          <a:p>
            <a:r>
              <a:rPr lang="da-DK" dirty="0"/>
              <a:t>Mad					</a:t>
            </a:r>
            <a:r>
              <a:rPr lang="da-DK" dirty="0">
                <a:solidFill>
                  <a:srgbClr val="002060"/>
                </a:solidFill>
              </a:rPr>
              <a:t>Pleje- og pasningsorlov</a:t>
            </a:r>
          </a:p>
          <a:p>
            <a:r>
              <a:rPr lang="da-DK" dirty="0"/>
              <a:t>Træning 					</a:t>
            </a:r>
            <a:r>
              <a:rPr lang="da-DK" dirty="0">
                <a:solidFill>
                  <a:srgbClr val="002060"/>
                </a:solidFill>
              </a:rPr>
              <a:t>Boligstyrerfunktion</a:t>
            </a:r>
          </a:p>
          <a:p>
            <a:r>
              <a:rPr lang="da-DK" dirty="0"/>
              <a:t>Hjælpemidler</a:t>
            </a:r>
          </a:p>
          <a:p>
            <a:r>
              <a:rPr lang="da-DK" dirty="0"/>
              <a:t>Kørsel</a:t>
            </a:r>
          </a:p>
          <a:p>
            <a:r>
              <a:rPr lang="da-DK" dirty="0"/>
              <a:t>Kropsbårne hjælpemidler</a:t>
            </a:r>
          </a:p>
          <a:p>
            <a:r>
              <a:rPr lang="da-DK" dirty="0"/>
              <a:t>Indstilling til ældre- og plejebolig</a:t>
            </a:r>
          </a:p>
          <a:p>
            <a:endParaRPr lang="da-DK" dirty="0"/>
          </a:p>
          <a:p>
            <a:endParaRPr lang="da-DK" dirty="0"/>
          </a:p>
          <a:p>
            <a:endParaRPr lang="da-DK" dirty="0"/>
          </a:p>
          <a:p>
            <a:endParaRPr lang="da-DK" dirty="0"/>
          </a:p>
        </p:txBody>
      </p:sp>
    </p:spTree>
    <p:extLst>
      <p:ext uri="{BB962C8B-B14F-4D97-AF65-F5344CB8AC3E}">
        <p14:creationId xmlns:p14="http://schemas.microsoft.com/office/powerpoint/2010/main" val="4239065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22E8738-3296-01F2-E124-23237D5BE866}"/>
              </a:ext>
            </a:extLst>
          </p:cNvPr>
          <p:cNvSpPr>
            <a:spLocks noGrp="1"/>
          </p:cNvSpPr>
          <p:nvPr>
            <p:ph type="title"/>
          </p:nvPr>
        </p:nvSpPr>
        <p:spPr>
          <a:xfrm>
            <a:off x="891304" y="183534"/>
            <a:ext cx="7361392" cy="529200"/>
          </a:xfrm>
        </p:spPr>
        <p:txBody>
          <a:bodyPr/>
          <a:lstStyle/>
          <a:p>
            <a:r>
              <a:rPr lang="da-DK" dirty="0"/>
              <a:t>Hvorfor står vi hvor vi gør i dag?</a:t>
            </a:r>
          </a:p>
        </p:txBody>
      </p:sp>
      <p:pic>
        <p:nvPicPr>
          <p:cNvPr id="4" name="Billede 3">
            <a:extLst>
              <a:ext uri="{FF2B5EF4-FFF2-40B4-BE49-F238E27FC236}">
                <a16:creationId xmlns:a16="http://schemas.microsoft.com/office/drawing/2014/main" id="{1786E9D2-ED81-FF00-A4B2-FB69FF83ADB4}"/>
              </a:ext>
            </a:extLst>
          </p:cNvPr>
          <p:cNvPicPr>
            <a:picLocks noChangeAspect="1"/>
          </p:cNvPicPr>
          <p:nvPr/>
        </p:nvPicPr>
        <p:blipFill>
          <a:blip r:embed="rId3"/>
          <a:stretch>
            <a:fillRect/>
          </a:stretch>
        </p:blipFill>
        <p:spPr>
          <a:xfrm>
            <a:off x="1161366" y="1089175"/>
            <a:ext cx="3027861" cy="1581376"/>
          </a:xfrm>
          <a:prstGeom prst="rect">
            <a:avLst/>
          </a:prstGeom>
        </p:spPr>
      </p:pic>
      <p:pic>
        <p:nvPicPr>
          <p:cNvPr id="5" name="Billede 4">
            <a:extLst>
              <a:ext uri="{FF2B5EF4-FFF2-40B4-BE49-F238E27FC236}">
                <a16:creationId xmlns:a16="http://schemas.microsoft.com/office/drawing/2014/main" id="{0EF72284-7D7A-0E75-9620-77F77282FB65}"/>
              </a:ext>
            </a:extLst>
          </p:cNvPr>
          <p:cNvPicPr>
            <a:picLocks noChangeAspect="1"/>
          </p:cNvPicPr>
          <p:nvPr/>
        </p:nvPicPr>
        <p:blipFill>
          <a:blip r:embed="rId4"/>
          <a:stretch>
            <a:fillRect/>
          </a:stretch>
        </p:blipFill>
        <p:spPr>
          <a:xfrm>
            <a:off x="5507665" y="4599593"/>
            <a:ext cx="2365301" cy="1543246"/>
          </a:xfrm>
          <a:prstGeom prst="rect">
            <a:avLst/>
          </a:prstGeom>
        </p:spPr>
      </p:pic>
      <p:pic>
        <p:nvPicPr>
          <p:cNvPr id="6" name="Billede 5">
            <a:extLst>
              <a:ext uri="{FF2B5EF4-FFF2-40B4-BE49-F238E27FC236}">
                <a16:creationId xmlns:a16="http://schemas.microsoft.com/office/drawing/2014/main" id="{37BA0B3D-E3A2-E977-67BB-C10F77E60860}"/>
              </a:ext>
            </a:extLst>
          </p:cNvPr>
          <p:cNvPicPr>
            <a:picLocks noChangeAspect="1"/>
          </p:cNvPicPr>
          <p:nvPr/>
        </p:nvPicPr>
        <p:blipFill rotWithShape="1">
          <a:blip r:embed="rId5"/>
          <a:srcRect r="18740"/>
          <a:stretch/>
        </p:blipFill>
        <p:spPr>
          <a:xfrm>
            <a:off x="1161367" y="2912974"/>
            <a:ext cx="3135903" cy="2855851"/>
          </a:xfrm>
          <a:prstGeom prst="rect">
            <a:avLst/>
          </a:prstGeom>
        </p:spPr>
      </p:pic>
      <p:pic>
        <p:nvPicPr>
          <p:cNvPr id="7" name="Billede 6">
            <a:extLst>
              <a:ext uri="{FF2B5EF4-FFF2-40B4-BE49-F238E27FC236}">
                <a16:creationId xmlns:a16="http://schemas.microsoft.com/office/drawing/2014/main" id="{06AC227A-CD29-2043-00CC-872C5FE30AC1}"/>
              </a:ext>
            </a:extLst>
          </p:cNvPr>
          <p:cNvPicPr>
            <a:picLocks noChangeAspect="1"/>
          </p:cNvPicPr>
          <p:nvPr/>
        </p:nvPicPr>
        <p:blipFill>
          <a:blip r:embed="rId6"/>
          <a:stretch>
            <a:fillRect/>
          </a:stretch>
        </p:blipFill>
        <p:spPr>
          <a:xfrm>
            <a:off x="4407071" y="1089175"/>
            <a:ext cx="4348963" cy="3402066"/>
          </a:xfrm>
          <a:prstGeom prst="rect">
            <a:avLst/>
          </a:prstGeom>
        </p:spPr>
      </p:pic>
    </p:spTree>
    <p:extLst>
      <p:ext uri="{BB962C8B-B14F-4D97-AF65-F5344CB8AC3E}">
        <p14:creationId xmlns:p14="http://schemas.microsoft.com/office/powerpoint/2010/main" val="1525133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Billed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725" y="185820"/>
            <a:ext cx="8369762" cy="480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Kombinationstegning: figur 2">
            <a:extLst>
              <a:ext uri="{FF2B5EF4-FFF2-40B4-BE49-F238E27FC236}">
                <a16:creationId xmlns:a16="http://schemas.microsoft.com/office/drawing/2014/main" id="{BD88CA31-793D-48B6-BD6C-832189F04EFD}"/>
              </a:ext>
            </a:extLst>
          </p:cNvPr>
          <p:cNvSpPr/>
          <p:nvPr/>
        </p:nvSpPr>
        <p:spPr>
          <a:xfrm>
            <a:off x="417512" y="4965406"/>
            <a:ext cx="8308975" cy="1732548"/>
          </a:xfrm>
          <a:custGeom>
            <a:avLst/>
            <a:gdLst>
              <a:gd name="connsiteX0" fmla="*/ 36095 w 9565106"/>
              <a:gd name="connsiteY0" fmla="*/ 96253 h 1732548"/>
              <a:gd name="connsiteX1" fmla="*/ 24064 w 9565106"/>
              <a:gd name="connsiteY1" fmla="*/ 240632 h 1732548"/>
              <a:gd name="connsiteX2" fmla="*/ 0 w 9565106"/>
              <a:gd name="connsiteY2" fmla="*/ 397042 h 1732548"/>
              <a:gd name="connsiteX3" fmla="*/ 12032 w 9565106"/>
              <a:gd name="connsiteY3" fmla="*/ 661737 h 1732548"/>
              <a:gd name="connsiteX4" fmla="*/ 36095 w 9565106"/>
              <a:gd name="connsiteY4" fmla="*/ 757990 h 1732548"/>
              <a:gd name="connsiteX5" fmla="*/ 24064 w 9565106"/>
              <a:gd name="connsiteY5" fmla="*/ 1624263 h 1732548"/>
              <a:gd name="connsiteX6" fmla="*/ 96253 w 9565106"/>
              <a:gd name="connsiteY6" fmla="*/ 1612232 h 1732548"/>
              <a:gd name="connsiteX7" fmla="*/ 372979 w 9565106"/>
              <a:gd name="connsiteY7" fmla="*/ 1624263 h 1732548"/>
              <a:gd name="connsiteX8" fmla="*/ 409074 w 9565106"/>
              <a:gd name="connsiteY8" fmla="*/ 1636295 h 1732548"/>
              <a:gd name="connsiteX9" fmla="*/ 589548 w 9565106"/>
              <a:gd name="connsiteY9" fmla="*/ 1660358 h 1732548"/>
              <a:gd name="connsiteX10" fmla="*/ 625643 w 9565106"/>
              <a:gd name="connsiteY10" fmla="*/ 1672390 h 1732548"/>
              <a:gd name="connsiteX11" fmla="*/ 1648327 w 9565106"/>
              <a:gd name="connsiteY11" fmla="*/ 1672390 h 1732548"/>
              <a:gd name="connsiteX12" fmla="*/ 1925053 w 9565106"/>
              <a:gd name="connsiteY12" fmla="*/ 1672390 h 1732548"/>
              <a:gd name="connsiteX13" fmla="*/ 1997243 w 9565106"/>
              <a:gd name="connsiteY13" fmla="*/ 1696453 h 1732548"/>
              <a:gd name="connsiteX14" fmla="*/ 2033337 w 9565106"/>
              <a:gd name="connsiteY14" fmla="*/ 1708484 h 1732548"/>
              <a:gd name="connsiteX15" fmla="*/ 2153653 w 9565106"/>
              <a:gd name="connsiteY15" fmla="*/ 1696453 h 1732548"/>
              <a:gd name="connsiteX16" fmla="*/ 2225843 w 9565106"/>
              <a:gd name="connsiteY16" fmla="*/ 1672390 h 1732548"/>
              <a:gd name="connsiteX17" fmla="*/ 2851485 w 9565106"/>
              <a:gd name="connsiteY17" fmla="*/ 1672390 h 1732548"/>
              <a:gd name="connsiteX18" fmla="*/ 3729790 w 9565106"/>
              <a:gd name="connsiteY18" fmla="*/ 1696453 h 1732548"/>
              <a:gd name="connsiteX19" fmla="*/ 3801979 w 9565106"/>
              <a:gd name="connsiteY19" fmla="*/ 1720516 h 1732548"/>
              <a:gd name="connsiteX20" fmla="*/ 3838074 w 9565106"/>
              <a:gd name="connsiteY20" fmla="*/ 1732548 h 1732548"/>
              <a:gd name="connsiteX21" fmla="*/ 3970421 w 9565106"/>
              <a:gd name="connsiteY21" fmla="*/ 1720516 h 1732548"/>
              <a:gd name="connsiteX22" fmla="*/ 4547937 w 9565106"/>
              <a:gd name="connsiteY22" fmla="*/ 1696453 h 1732548"/>
              <a:gd name="connsiteX23" fmla="*/ 4584032 w 9565106"/>
              <a:gd name="connsiteY23" fmla="*/ 1672390 h 1732548"/>
              <a:gd name="connsiteX24" fmla="*/ 4872790 w 9565106"/>
              <a:gd name="connsiteY24" fmla="*/ 1648327 h 1732548"/>
              <a:gd name="connsiteX25" fmla="*/ 4896853 w 9565106"/>
              <a:gd name="connsiteY25" fmla="*/ 1624263 h 1732548"/>
              <a:gd name="connsiteX26" fmla="*/ 4969043 w 9565106"/>
              <a:gd name="connsiteY26" fmla="*/ 1612232 h 1732548"/>
              <a:gd name="connsiteX27" fmla="*/ 5017169 w 9565106"/>
              <a:gd name="connsiteY27" fmla="*/ 1600200 h 1732548"/>
              <a:gd name="connsiteX28" fmla="*/ 5089358 w 9565106"/>
              <a:gd name="connsiteY28" fmla="*/ 1576137 h 1732548"/>
              <a:gd name="connsiteX29" fmla="*/ 5630779 w 9565106"/>
              <a:gd name="connsiteY29" fmla="*/ 1588169 h 1732548"/>
              <a:gd name="connsiteX30" fmla="*/ 5751095 w 9565106"/>
              <a:gd name="connsiteY30" fmla="*/ 1600200 h 1732548"/>
              <a:gd name="connsiteX31" fmla="*/ 6689558 w 9565106"/>
              <a:gd name="connsiteY31" fmla="*/ 1612232 h 1732548"/>
              <a:gd name="connsiteX32" fmla="*/ 6882064 w 9565106"/>
              <a:gd name="connsiteY32" fmla="*/ 1612232 h 1732548"/>
              <a:gd name="connsiteX33" fmla="*/ 7002379 w 9565106"/>
              <a:gd name="connsiteY33" fmla="*/ 1600200 h 1732548"/>
              <a:gd name="connsiteX34" fmla="*/ 7688179 w 9565106"/>
              <a:gd name="connsiteY34" fmla="*/ 1612232 h 1732548"/>
              <a:gd name="connsiteX35" fmla="*/ 7928811 w 9565106"/>
              <a:gd name="connsiteY35" fmla="*/ 1624263 h 1732548"/>
              <a:gd name="connsiteX36" fmla="*/ 8361948 w 9565106"/>
              <a:gd name="connsiteY36" fmla="*/ 1636295 h 1732548"/>
              <a:gd name="connsiteX37" fmla="*/ 8734927 w 9565106"/>
              <a:gd name="connsiteY37" fmla="*/ 1624263 h 1732548"/>
              <a:gd name="connsiteX38" fmla="*/ 9204158 w 9565106"/>
              <a:gd name="connsiteY38" fmla="*/ 1600200 h 1732548"/>
              <a:gd name="connsiteX39" fmla="*/ 9300411 w 9565106"/>
              <a:gd name="connsiteY39" fmla="*/ 1588169 h 1732548"/>
              <a:gd name="connsiteX40" fmla="*/ 9516979 w 9565106"/>
              <a:gd name="connsiteY40" fmla="*/ 1612232 h 1732548"/>
              <a:gd name="connsiteX41" fmla="*/ 9541043 w 9565106"/>
              <a:gd name="connsiteY41" fmla="*/ 1564106 h 1732548"/>
              <a:gd name="connsiteX42" fmla="*/ 9553074 w 9565106"/>
              <a:gd name="connsiteY42" fmla="*/ 1503948 h 1732548"/>
              <a:gd name="connsiteX43" fmla="*/ 9565106 w 9565106"/>
              <a:gd name="connsiteY43" fmla="*/ 1467853 h 1732548"/>
              <a:gd name="connsiteX44" fmla="*/ 9553074 w 9565106"/>
              <a:gd name="connsiteY44" fmla="*/ 1251284 h 1732548"/>
              <a:gd name="connsiteX45" fmla="*/ 9541043 w 9565106"/>
              <a:gd name="connsiteY45" fmla="*/ 1179095 h 1732548"/>
              <a:gd name="connsiteX46" fmla="*/ 9516979 w 9565106"/>
              <a:gd name="connsiteY46" fmla="*/ 1070811 h 1732548"/>
              <a:gd name="connsiteX47" fmla="*/ 9504948 w 9565106"/>
              <a:gd name="connsiteY47" fmla="*/ 1034716 h 1732548"/>
              <a:gd name="connsiteX48" fmla="*/ 9492916 w 9565106"/>
              <a:gd name="connsiteY48" fmla="*/ 962527 h 1732548"/>
              <a:gd name="connsiteX49" fmla="*/ 9480885 w 9565106"/>
              <a:gd name="connsiteY49" fmla="*/ 0 h 17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565106" h="1732548">
                <a:moveTo>
                  <a:pt x="36095" y="96253"/>
                </a:moveTo>
                <a:cubicBezTo>
                  <a:pt x="32085" y="144379"/>
                  <a:pt x="28436" y="192537"/>
                  <a:pt x="24064" y="240632"/>
                </a:cubicBezTo>
                <a:cubicBezTo>
                  <a:pt x="12432" y="368580"/>
                  <a:pt x="24255" y="324280"/>
                  <a:pt x="0" y="397042"/>
                </a:cubicBezTo>
                <a:cubicBezTo>
                  <a:pt x="4011" y="485274"/>
                  <a:pt x="3244" y="573853"/>
                  <a:pt x="12032" y="661737"/>
                </a:cubicBezTo>
                <a:cubicBezTo>
                  <a:pt x="15323" y="694645"/>
                  <a:pt x="36095" y="757990"/>
                  <a:pt x="36095" y="757990"/>
                </a:cubicBezTo>
                <a:cubicBezTo>
                  <a:pt x="32085" y="1046748"/>
                  <a:pt x="3777" y="1336191"/>
                  <a:pt x="24064" y="1624263"/>
                </a:cubicBezTo>
                <a:cubicBezTo>
                  <a:pt x="25778" y="1648598"/>
                  <a:pt x="71858" y="1612232"/>
                  <a:pt x="96253" y="1612232"/>
                </a:cubicBezTo>
                <a:cubicBezTo>
                  <a:pt x="188582" y="1612232"/>
                  <a:pt x="280737" y="1620253"/>
                  <a:pt x="372979" y="1624263"/>
                </a:cubicBezTo>
                <a:cubicBezTo>
                  <a:pt x="385011" y="1628274"/>
                  <a:pt x="396638" y="1633808"/>
                  <a:pt x="409074" y="1636295"/>
                </a:cubicBezTo>
                <a:cubicBezTo>
                  <a:pt x="436761" y="1641833"/>
                  <a:pt x="566110" y="1657428"/>
                  <a:pt x="589548" y="1660358"/>
                </a:cubicBezTo>
                <a:cubicBezTo>
                  <a:pt x="601580" y="1664369"/>
                  <a:pt x="612975" y="1671787"/>
                  <a:pt x="625643" y="1672390"/>
                </a:cubicBezTo>
                <a:cubicBezTo>
                  <a:pt x="1072187" y="1693654"/>
                  <a:pt x="1182763" y="1682510"/>
                  <a:pt x="1648327" y="1672390"/>
                </a:cubicBezTo>
                <a:cubicBezTo>
                  <a:pt x="1754782" y="1636903"/>
                  <a:pt x="1708662" y="1647422"/>
                  <a:pt x="1925053" y="1672390"/>
                </a:cubicBezTo>
                <a:cubicBezTo>
                  <a:pt x="1950251" y="1675297"/>
                  <a:pt x="1973180" y="1688432"/>
                  <a:pt x="1997243" y="1696453"/>
                </a:cubicBezTo>
                <a:lnTo>
                  <a:pt x="2033337" y="1708484"/>
                </a:lnTo>
                <a:cubicBezTo>
                  <a:pt x="2073442" y="1704474"/>
                  <a:pt x="2114038" y="1703881"/>
                  <a:pt x="2153653" y="1696453"/>
                </a:cubicBezTo>
                <a:cubicBezTo>
                  <a:pt x="2178584" y="1691779"/>
                  <a:pt x="2225843" y="1672390"/>
                  <a:pt x="2225843" y="1672390"/>
                </a:cubicBezTo>
                <a:cubicBezTo>
                  <a:pt x="2602563" y="1703782"/>
                  <a:pt x="2081285" y="1665574"/>
                  <a:pt x="2851485" y="1672390"/>
                </a:cubicBezTo>
                <a:cubicBezTo>
                  <a:pt x="3144352" y="1674982"/>
                  <a:pt x="3729790" y="1696453"/>
                  <a:pt x="3729790" y="1696453"/>
                </a:cubicBezTo>
                <a:lnTo>
                  <a:pt x="3801979" y="1720516"/>
                </a:lnTo>
                <a:lnTo>
                  <a:pt x="3838074" y="1732548"/>
                </a:lnTo>
                <a:cubicBezTo>
                  <a:pt x="3882190" y="1728537"/>
                  <a:pt x="3926156" y="1722219"/>
                  <a:pt x="3970421" y="1720516"/>
                </a:cubicBezTo>
                <a:lnTo>
                  <a:pt x="4547937" y="1696453"/>
                </a:lnTo>
                <a:cubicBezTo>
                  <a:pt x="4559969" y="1688432"/>
                  <a:pt x="4569683" y="1674184"/>
                  <a:pt x="4584032" y="1672390"/>
                </a:cubicBezTo>
                <a:cubicBezTo>
                  <a:pt x="4947923" y="1626903"/>
                  <a:pt x="4741880" y="1691961"/>
                  <a:pt x="4872790" y="1648327"/>
                </a:cubicBezTo>
                <a:cubicBezTo>
                  <a:pt x="4880811" y="1640306"/>
                  <a:pt x="4886232" y="1628246"/>
                  <a:pt x="4896853" y="1624263"/>
                </a:cubicBezTo>
                <a:cubicBezTo>
                  <a:pt x="4919695" y="1615697"/>
                  <a:pt x="4945122" y="1617016"/>
                  <a:pt x="4969043" y="1612232"/>
                </a:cubicBezTo>
                <a:cubicBezTo>
                  <a:pt x="4985258" y="1608989"/>
                  <a:pt x="5001331" y="1604952"/>
                  <a:pt x="5017169" y="1600200"/>
                </a:cubicBezTo>
                <a:cubicBezTo>
                  <a:pt x="5041464" y="1592911"/>
                  <a:pt x="5089358" y="1576137"/>
                  <a:pt x="5089358" y="1576137"/>
                </a:cubicBezTo>
                <a:lnTo>
                  <a:pt x="5630779" y="1588169"/>
                </a:lnTo>
                <a:cubicBezTo>
                  <a:pt x="5671058" y="1589634"/>
                  <a:pt x="5710800" y="1599284"/>
                  <a:pt x="5751095" y="1600200"/>
                </a:cubicBezTo>
                <a:lnTo>
                  <a:pt x="6689558" y="1612232"/>
                </a:lnTo>
                <a:cubicBezTo>
                  <a:pt x="6774282" y="1640472"/>
                  <a:pt x="6717045" y="1626581"/>
                  <a:pt x="6882064" y="1612232"/>
                </a:cubicBezTo>
                <a:cubicBezTo>
                  <a:pt x="6922218" y="1608740"/>
                  <a:pt x="6962274" y="1604211"/>
                  <a:pt x="7002379" y="1600200"/>
                </a:cubicBezTo>
                <a:lnTo>
                  <a:pt x="7688179" y="1612232"/>
                </a:lnTo>
                <a:cubicBezTo>
                  <a:pt x="7768463" y="1614317"/>
                  <a:pt x="7848551" y="1621397"/>
                  <a:pt x="7928811" y="1624263"/>
                </a:cubicBezTo>
                <a:lnTo>
                  <a:pt x="8361948" y="1636295"/>
                </a:lnTo>
                <a:lnTo>
                  <a:pt x="8734927" y="1624263"/>
                </a:lnTo>
                <a:cubicBezTo>
                  <a:pt x="8885827" y="1618459"/>
                  <a:pt x="9052592" y="1608621"/>
                  <a:pt x="9204158" y="1600200"/>
                </a:cubicBezTo>
                <a:cubicBezTo>
                  <a:pt x="9236242" y="1596190"/>
                  <a:pt x="9268077" y="1588169"/>
                  <a:pt x="9300411" y="1588169"/>
                </a:cubicBezTo>
                <a:cubicBezTo>
                  <a:pt x="9454918" y="1588169"/>
                  <a:pt x="9431812" y="1583841"/>
                  <a:pt x="9516979" y="1612232"/>
                </a:cubicBezTo>
                <a:cubicBezTo>
                  <a:pt x="9525000" y="1596190"/>
                  <a:pt x="9535371" y="1581121"/>
                  <a:pt x="9541043" y="1564106"/>
                </a:cubicBezTo>
                <a:cubicBezTo>
                  <a:pt x="9547510" y="1544706"/>
                  <a:pt x="9548114" y="1523787"/>
                  <a:pt x="9553074" y="1503948"/>
                </a:cubicBezTo>
                <a:cubicBezTo>
                  <a:pt x="9556150" y="1491644"/>
                  <a:pt x="9561095" y="1479885"/>
                  <a:pt x="9565106" y="1467853"/>
                </a:cubicBezTo>
                <a:cubicBezTo>
                  <a:pt x="9561095" y="1395663"/>
                  <a:pt x="9559078" y="1323335"/>
                  <a:pt x="9553074" y="1251284"/>
                </a:cubicBezTo>
                <a:cubicBezTo>
                  <a:pt x="9551048" y="1226973"/>
                  <a:pt x="9545407" y="1203096"/>
                  <a:pt x="9541043" y="1179095"/>
                </a:cubicBezTo>
                <a:cubicBezTo>
                  <a:pt x="9534840" y="1144977"/>
                  <a:pt x="9526636" y="1104609"/>
                  <a:pt x="9516979" y="1070811"/>
                </a:cubicBezTo>
                <a:cubicBezTo>
                  <a:pt x="9513495" y="1058617"/>
                  <a:pt x="9507699" y="1047096"/>
                  <a:pt x="9504948" y="1034716"/>
                </a:cubicBezTo>
                <a:cubicBezTo>
                  <a:pt x="9499656" y="1010902"/>
                  <a:pt x="9496927" y="986590"/>
                  <a:pt x="9492916" y="962527"/>
                </a:cubicBezTo>
                <a:cubicBezTo>
                  <a:pt x="9477435" y="296819"/>
                  <a:pt x="9480885" y="617668"/>
                  <a:pt x="948088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B12BDFBA-B854-4C28-AC4B-10F0674552A5}"/>
              </a:ext>
            </a:extLst>
          </p:cNvPr>
          <p:cNvSpPr txBox="1"/>
          <p:nvPr/>
        </p:nvSpPr>
        <p:spPr>
          <a:xfrm>
            <a:off x="417511" y="5225168"/>
            <a:ext cx="2971801" cy="369332"/>
          </a:xfrm>
          <a:prstGeom prst="rect">
            <a:avLst/>
          </a:prstGeom>
          <a:noFill/>
        </p:spPr>
        <p:txBody>
          <a:bodyPr wrap="square" rtlCol="0">
            <a:spAutoFit/>
          </a:bodyPr>
          <a:lstStyle/>
          <a:p>
            <a:r>
              <a:rPr lang="da-DK" dirty="0"/>
              <a:t>”</a:t>
            </a:r>
            <a:r>
              <a:rPr lang="da-DK" b="1" dirty="0">
                <a:latin typeface="Bradley Hand ITC" panose="03070402050302030203" pitchFamily="66" charset="0"/>
              </a:rPr>
              <a:t>Rehabiliterings-rejsen</a:t>
            </a:r>
            <a:r>
              <a:rPr lang="da-DK" dirty="0"/>
              <a:t>”</a:t>
            </a:r>
          </a:p>
        </p:txBody>
      </p:sp>
      <p:sp>
        <p:nvSpPr>
          <p:cNvPr id="6" name="Tekstfelt 5">
            <a:extLst>
              <a:ext uri="{FF2B5EF4-FFF2-40B4-BE49-F238E27FC236}">
                <a16:creationId xmlns:a16="http://schemas.microsoft.com/office/drawing/2014/main" id="{BCC2415D-BD50-4A84-A363-D1A31855C6BF}"/>
              </a:ext>
            </a:extLst>
          </p:cNvPr>
          <p:cNvSpPr txBox="1"/>
          <p:nvPr/>
        </p:nvSpPr>
        <p:spPr>
          <a:xfrm>
            <a:off x="465891" y="5854262"/>
            <a:ext cx="2273969" cy="646331"/>
          </a:xfrm>
          <a:prstGeom prst="rect">
            <a:avLst/>
          </a:prstGeom>
          <a:noFill/>
        </p:spPr>
        <p:txBody>
          <a:bodyPr wrap="square" rtlCol="0">
            <a:spAutoFit/>
          </a:bodyPr>
          <a:lstStyle/>
          <a:p>
            <a:r>
              <a:rPr lang="da-DK" b="1" dirty="0">
                <a:latin typeface="Bradley Hand ITC" panose="03070402050302030203" pitchFamily="66" charset="0"/>
              </a:rPr>
              <a:t>Sygdom/diagnoser</a:t>
            </a:r>
            <a:br>
              <a:rPr lang="da-DK" b="1" dirty="0">
                <a:latin typeface="Bradley Hand ITC" panose="03070402050302030203" pitchFamily="66" charset="0"/>
              </a:rPr>
            </a:br>
            <a:r>
              <a:rPr lang="da-DK" b="1" dirty="0">
                <a:latin typeface="Bradley Hand ITC" panose="03070402050302030203" pitchFamily="66" charset="0"/>
              </a:rPr>
              <a:t>begrænsninger</a:t>
            </a:r>
          </a:p>
        </p:txBody>
      </p:sp>
      <p:sp>
        <p:nvSpPr>
          <p:cNvPr id="8" name="Tekstfelt 7">
            <a:extLst>
              <a:ext uri="{FF2B5EF4-FFF2-40B4-BE49-F238E27FC236}">
                <a16:creationId xmlns:a16="http://schemas.microsoft.com/office/drawing/2014/main" id="{901D1217-46B9-4427-A130-547249F0EE9C}"/>
              </a:ext>
            </a:extLst>
          </p:cNvPr>
          <p:cNvSpPr txBox="1"/>
          <p:nvPr/>
        </p:nvSpPr>
        <p:spPr>
          <a:xfrm>
            <a:off x="2654216" y="5857503"/>
            <a:ext cx="2273969" cy="646331"/>
          </a:xfrm>
          <a:prstGeom prst="rect">
            <a:avLst/>
          </a:prstGeom>
          <a:noFill/>
        </p:spPr>
        <p:txBody>
          <a:bodyPr wrap="square" rtlCol="0">
            <a:spAutoFit/>
          </a:bodyPr>
          <a:lstStyle/>
          <a:p>
            <a:r>
              <a:rPr lang="da-DK" b="1" dirty="0">
                <a:latin typeface="Bradley Hand ITC" panose="03070402050302030203" pitchFamily="66" charset="0"/>
              </a:rPr>
              <a:t>Ressource-fokuseret helhedsblik</a:t>
            </a:r>
          </a:p>
        </p:txBody>
      </p:sp>
      <p:sp>
        <p:nvSpPr>
          <p:cNvPr id="9" name="Tekstfelt 8">
            <a:extLst>
              <a:ext uri="{FF2B5EF4-FFF2-40B4-BE49-F238E27FC236}">
                <a16:creationId xmlns:a16="http://schemas.microsoft.com/office/drawing/2014/main" id="{47E9FFF8-F261-4688-ABAA-D97F528F4664}"/>
              </a:ext>
            </a:extLst>
          </p:cNvPr>
          <p:cNvSpPr txBox="1"/>
          <p:nvPr/>
        </p:nvSpPr>
        <p:spPr>
          <a:xfrm>
            <a:off x="4769894" y="5860029"/>
            <a:ext cx="1354513" cy="369332"/>
          </a:xfrm>
          <a:prstGeom prst="rect">
            <a:avLst/>
          </a:prstGeom>
          <a:noFill/>
        </p:spPr>
        <p:txBody>
          <a:bodyPr wrap="square" rtlCol="0">
            <a:spAutoFit/>
          </a:bodyPr>
          <a:lstStyle/>
          <a:p>
            <a:r>
              <a:rPr lang="da-DK" b="1" dirty="0">
                <a:latin typeface="Bradley Hand ITC" panose="03070402050302030203" pitchFamily="66" charset="0"/>
              </a:rPr>
              <a:t>Afklaring</a:t>
            </a:r>
            <a:endParaRPr lang="da-DK" dirty="0"/>
          </a:p>
        </p:txBody>
      </p:sp>
      <p:sp>
        <p:nvSpPr>
          <p:cNvPr id="10" name="Tekstfelt 9">
            <a:extLst>
              <a:ext uri="{FF2B5EF4-FFF2-40B4-BE49-F238E27FC236}">
                <a16:creationId xmlns:a16="http://schemas.microsoft.com/office/drawing/2014/main" id="{3333D823-B7A2-43B1-BFD6-13EA080628FD}"/>
              </a:ext>
            </a:extLst>
          </p:cNvPr>
          <p:cNvSpPr txBox="1"/>
          <p:nvPr/>
        </p:nvSpPr>
        <p:spPr>
          <a:xfrm>
            <a:off x="6060869" y="5865401"/>
            <a:ext cx="1658354" cy="369332"/>
          </a:xfrm>
          <a:prstGeom prst="rect">
            <a:avLst/>
          </a:prstGeom>
          <a:noFill/>
        </p:spPr>
        <p:txBody>
          <a:bodyPr wrap="square" rtlCol="0">
            <a:spAutoFit/>
          </a:bodyPr>
          <a:lstStyle/>
          <a:p>
            <a:r>
              <a:rPr lang="da-DK" b="1" dirty="0">
                <a:latin typeface="Bradley Hand ITC" panose="03070402050302030203" pitchFamily="66" charset="0"/>
              </a:rPr>
              <a:t>Rehabilitering</a:t>
            </a:r>
            <a:endParaRPr lang="da-DK" dirty="0"/>
          </a:p>
        </p:txBody>
      </p:sp>
      <p:sp>
        <p:nvSpPr>
          <p:cNvPr id="11" name="Tekstfelt 10">
            <a:extLst>
              <a:ext uri="{FF2B5EF4-FFF2-40B4-BE49-F238E27FC236}">
                <a16:creationId xmlns:a16="http://schemas.microsoft.com/office/drawing/2014/main" id="{1B7187EA-1909-47E7-A5D3-6A4EEE30DDF2}"/>
              </a:ext>
            </a:extLst>
          </p:cNvPr>
          <p:cNvSpPr txBox="1"/>
          <p:nvPr/>
        </p:nvSpPr>
        <p:spPr>
          <a:xfrm>
            <a:off x="7693896" y="5883590"/>
            <a:ext cx="1536223" cy="369332"/>
          </a:xfrm>
          <a:prstGeom prst="rect">
            <a:avLst/>
          </a:prstGeom>
          <a:noFill/>
        </p:spPr>
        <p:txBody>
          <a:bodyPr wrap="square" rtlCol="0">
            <a:spAutoFit/>
          </a:bodyPr>
          <a:lstStyle/>
          <a:p>
            <a:r>
              <a:rPr lang="da-DK" b="1" dirty="0" err="1">
                <a:highlight>
                  <a:srgbClr val="FFFF00"/>
                </a:highlight>
                <a:latin typeface="Bradley Hand ITC" panose="03070402050302030203" pitchFamily="66" charset="0"/>
              </a:rPr>
              <a:t>Reablement</a:t>
            </a:r>
            <a:endParaRPr lang="da-DK" b="1" dirty="0">
              <a:highlight>
                <a:srgbClr val="FFFF00"/>
              </a:highlight>
              <a:latin typeface="Bradley Hand ITC" panose="03070402050302030203" pitchFamily="66" charset="0"/>
            </a:endParaRPr>
          </a:p>
        </p:txBody>
      </p:sp>
      <p:sp>
        <p:nvSpPr>
          <p:cNvPr id="2" name="Pil: højre 1">
            <a:extLst>
              <a:ext uri="{FF2B5EF4-FFF2-40B4-BE49-F238E27FC236}">
                <a16:creationId xmlns:a16="http://schemas.microsoft.com/office/drawing/2014/main" id="{2DE56CCD-C62F-362C-FA22-78A9DA178BE0}"/>
              </a:ext>
            </a:extLst>
          </p:cNvPr>
          <p:cNvSpPr/>
          <p:nvPr/>
        </p:nvSpPr>
        <p:spPr>
          <a:xfrm>
            <a:off x="584791" y="5651331"/>
            <a:ext cx="7943803" cy="195881"/>
          </a:xfrm>
          <a:prstGeom prst="right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BCA38ED0-5B18-663B-3030-C66B1B54FAFA}"/>
              </a:ext>
            </a:extLst>
          </p:cNvPr>
          <p:cNvSpPr/>
          <p:nvPr/>
        </p:nvSpPr>
        <p:spPr>
          <a:xfrm>
            <a:off x="5732890" y="2790908"/>
            <a:ext cx="327979" cy="198782"/>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8719950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2380" y="309880"/>
            <a:ext cx="8424000" cy="1231900"/>
          </a:xfrm>
        </p:spPr>
        <p:txBody>
          <a:bodyPr>
            <a:normAutofit/>
          </a:bodyPr>
          <a:lstStyle/>
          <a:p>
            <a:r>
              <a:rPr lang="da-DK" dirty="0"/>
              <a:t>Topledelsen tog ansvar </a:t>
            </a:r>
            <a:r>
              <a:rPr lang="da-DK" sz="1600" dirty="0"/>
              <a:t>(2014)</a:t>
            </a:r>
            <a:br>
              <a:rPr lang="da-DK" sz="1600" dirty="0"/>
            </a:br>
            <a:endParaRPr lang="da-DK" sz="1600" dirty="0"/>
          </a:p>
        </p:txBody>
      </p:sp>
      <p:pic>
        <p:nvPicPr>
          <p:cNvPr id="3074" name="Picture 2" descr="The _Golden _Cir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443" y="2038350"/>
            <a:ext cx="3035935" cy="3035935"/>
          </a:xfrm>
          <a:prstGeom prst="rect">
            <a:avLst/>
          </a:prstGeom>
          <a:noFill/>
          <a:extLst>
            <a:ext uri="{909E8E84-426E-40DD-AFC4-6F175D3DCCD1}">
              <a14:hiddenFill xmlns:a14="http://schemas.microsoft.com/office/drawing/2010/main">
                <a:solidFill>
                  <a:srgbClr val="FFFFFF"/>
                </a:solidFill>
              </a14:hiddenFill>
            </a:ext>
          </a:extLst>
        </p:spPr>
      </p:pic>
      <p:sp>
        <p:nvSpPr>
          <p:cNvPr id="3" name="Stregbilledforklaring 1 2"/>
          <p:cNvSpPr/>
          <p:nvPr/>
        </p:nvSpPr>
        <p:spPr>
          <a:xfrm>
            <a:off x="4798060" y="1421765"/>
            <a:ext cx="3978320" cy="1233170"/>
          </a:xfrm>
          <a:prstGeom prst="borderCallout1">
            <a:avLst>
              <a:gd name="adj1" fmla="val 49073"/>
              <a:gd name="adj2" fmla="val -320"/>
              <a:gd name="adj3" fmla="val 155666"/>
              <a:gd name="adj4" fmla="val -5596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Arial"/>
                <a:ea typeface="+mn-ea"/>
                <a:cs typeface="+mn-cs"/>
              </a:rPr>
              <a:t>Hvorfor?</a:t>
            </a:r>
            <a:br>
              <a:rPr kumimoji="0" lang="da-DK" sz="1800" b="0" i="0" u="none" strike="noStrike" kern="1200" cap="none" spc="0" normalizeH="0" baseline="0" noProof="0" dirty="0">
                <a:ln>
                  <a:noFill/>
                </a:ln>
                <a:solidFill>
                  <a:srgbClr val="000000"/>
                </a:solidFill>
                <a:effectLst/>
                <a:uLnTx/>
                <a:uFillTx/>
                <a:latin typeface="Arial"/>
                <a:ea typeface="+mn-ea"/>
                <a:cs typeface="+mn-cs"/>
              </a:rPr>
            </a:br>
            <a:r>
              <a:rPr kumimoji="0" lang="da-DK" sz="1800" b="0" i="0" u="none" strike="noStrike" kern="1200" cap="none" spc="0" normalizeH="0" baseline="0" noProof="0" dirty="0">
                <a:ln>
                  <a:noFill/>
                </a:ln>
                <a:solidFill>
                  <a:srgbClr val="000000"/>
                </a:solidFill>
                <a:effectLst/>
                <a:uLnTx/>
                <a:uFillTx/>
                <a:latin typeface="Arial"/>
                <a:ea typeface="+mn-ea"/>
                <a:cs typeface="+mn-cs"/>
              </a:rPr>
              <a:t>”</a:t>
            </a:r>
            <a:r>
              <a:rPr kumimoji="0" lang="da-DK" sz="1800" b="0" i="1" u="none" strike="noStrike" kern="1200" cap="none" spc="0" normalizeH="0" baseline="0" noProof="0" dirty="0">
                <a:ln>
                  <a:noFill/>
                </a:ln>
                <a:solidFill>
                  <a:srgbClr val="000000"/>
                </a:solidFill>
                <a:effectLst/>
                <a:uLnTx/>
                <a:uFillTx/>
                <a:latin typeface="Arial"/>
                <a:ea typeface="+mn-ea"/>
                <a:cs typeface="+mn-cs"/>
              </a:rPr>
              <a:t>en </a:t>
            </a:r>
            <a:r>
              <a:rPr kumimoji="0" lang="da-DK" sz="1800" b="1" i="1" u="none" strike="noStrike" kern="1200" cap="none" spc="0" normalizeH="0" baseline="0" noProof="0" dirty="0">
                <a:ln>
                  <a:noFill/>
                </a:ln>
                <a:solidFill>
                  <a:srgbClr val="FFC000"/>
                </a:solidFill>
                <a:effectLst/>
                <a:uLnTx/>
                <a:uFillTx/>
                <a:latin typeface="Arial"/>
                <a:ea typeface="+mn-ea"/>
                <a:cs typeface="+mn-cs"/>
              </a:rPr>
              <a:t>brændende</a:t>
            </a:r>
            <a:r>
              <a:rPr kumimoji="0" lang="da-DK" sz="1800" b="0" i="1" u="none" strike="noStrike" kern="1200" cap="none" spc="0" normalizeH="0" baseline="0" noProof="0" dirty="0">
                <a:ln>
                  <a:noFill/>
                </a:ln>
                <a:solidFill>
                  <a:srgbClr val="000000"/>
                </a:solidFill>
                <a:effectLst/>
                <a:uLnTx/>
                <a:uFillTx/>
                <a:latin typeface="Arial"/>
                <a:ea typeface="+mn-ea"/>
                <a:cs typeface="+mn-cs"/>
              </a:rPr>
              <a:t> platform - vi SKAL rehabilitere - på alle mulige måder</a:t>
            </a:r>
            <a:r>
              <a:rPr kumimoji="0" lang="da-DK" sz="18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EE3424"/>
                </a:solidFill>
                <a:effectLst/>
                <a:uLnTx/>
                <a:uFillTx/>
                <a:latin typeface="Arial"/>
                <a:ea typeface="+mn-ea"/>
                <a:cs typeface="+mn-cs"/>
              </a:rPr>
              <a:t>En tydelig vision og kerneopgave</a:t>
            </a:r>
          </a:p>
        </p:txBody>
      </p:sp>
      <p:sp>
        <p:nvSpPr>
          <p:cNvPr id="6" name="Stregbilledforklaring 1 5"/>
          <p:cNvSpPr/>
          <p:nvPr/>
        </p:nvSpPr>
        <p:spPr>
          <a:xfrm>
            <a:off x="4798060" y="2977197"/>
            <a:ext cx="3978320" cy="1158240"/>
          </a:xfrm>
          <a:prstGeom prst="borderCallout1">
            <a:avLst>
              <a:gd name="adj1" fmla="val 49073"/>
              <a:gd name="adj2" fmla="val -320"/>
              <a:gd name="adj3" fmla="val 53317"/>
              <a:gd name="adj4" fmla="val -4126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Arial"/>
                <a:ea typeface="+mn-ea"/>
                <a:cs typeface="+mn-cs"/>
              </a:rPr>
              <a:t>Hvordan?</a:t>
            </a:r>
            <a:endParaRPr kumimoji="0" lang="da-DK"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Arial"/>
                <a:ea typeface="+mn-ea"/>
                <a:cs typeface="+mn-cs"/>
              </a:rPr>
              <a:t>De 4 strategier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Arial"/>
                <a:ea typeface="+mn-ea"/>
                <a:cs typeface="+mn-cs"/>
              </a:rPr>
              <a:t>Kerneopgaven + værdiord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Arial"/>
                <a:ea typeface="+mn-ea"/>
                <a:cs typeface="+mn-cs"/>
              </a:rPr>
              <a:t>Ramme om nyt mindset </a:t>
            </a:r>
          </a:p>
        </p:txBody>
      </p:sp>
      <p:sp>
        <p:nvSpPr>
          <p:cNvPr id="7" name="Stregbilledforklaring 1 6"/>
          <p:cNvSpPr/>
          <p:nvPr/>
        </p:nvSpPr>
        <p:spPr>
          <a:xfrm>
            <a:off x="4798060" y="4457699"/>
            <a:ext cx="3978320" cy="1504950"/>
          </a:xfrm>
          <a:prstGeom prst="borderCallout1">
            <a:avLst>
              <a:gd name="adj1" fmla="val 49073"/>
              <a:gd name="adj2" fmla="val -320"/>
              <a:gd name="adj3" fmla="val 8474"/>
              <a:gd name="adj4" fmla="val -44516"/>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Arial"/>
                <a:ea typeface="+mn-ea"/>
                <a:cs typeface="+mn-cs"/>
              </a:rPr>
              <a:t>Hvad?</a:t>
            </a:r>
            <a:endParaRPr kumimoji="0" lang="da-DK"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Arial"/>
                <a:ea typeface="+mn-ea"/>
                <a:cs typeface="+mn-cs"/>
              </a:rPr>
              <a:t>Busreklamer, pjecer mv.</a:t>
            </a:r>
            <a:br>
              <a:rPr kumimoji="0" lang="da-DK" sz="1800" b="0" i="0" u="none" strike="noStrike" kern="1200" cap="none" spc="0" normalizeH="0" baseline="0" noProof="0" dirty="0">
                <a:ln>
                  <a:noFill/>
                </a:ln>
                <a:solidFill>
                  <a:srgbClr val="000000"/>
                </a:solidFill>
                <a:effectLst/>
                <a:uLnTx/>
                <a:uFillTx/>
                <a:latin typeface="Arial"/>
                <a:ea typeface="+mn-ea"/>
                <a:cs typeface="+mn-cs"/>
              </a:rPr>
            </a:br>
            <a:r>
              <a:rPr kumimoji="0" lang="da-DK" sz="1800" b="0" i="0" u="none" strike="noStrike" kern="1200" cap="none" spc="0" normalizeH="0" baseline="0" noProof="0" dirty="0">
                <a:ln>
                  <a:noFill/>
                </a:ln>
                <a:solidFill>
                  <a:srgbClr val="000000"/>
                </a:solidFill>
                <a:effectLst/>
                <a:uLnTx/>
                <a:uFillTx/>
                <a:latin typeface="Arial"/>
                <a:ea typeface="+mn-ea"/>
                <a:cs typeface="+mn-cs"/>
              </a:rPr>
              <a:t>Delt i to visitationsenheder + teams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Arial"/>
                <a:ea typeface="+mn-ea"/>
                <a:cs typeface="+mn-cs"/>
              </a:rPr>
              <a:t>Uddannelse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Arial"/>
                <a:ea typeface="+mn-ea"/>
                <a:cs typeface="+mn-cs"/>
              </a:rPr>
              <a:t>Ledelsesdata</a:t>
            </a:r>
          </a:p>
        </p:txBody>
      </p:sp>
      <p:sp>
        <p:nvSpPr>
          <p:cNvPr id="4" name="Tekstfelt 3"/>
          <p:cNvSpPr txBox="1"/>
          <p:nvPr/>
        </p:nvSpPr>
        <p:spPr>
          <a:xfrm>
            <a:off x="185467" y="6455229"/>
            <a:ext cx="20352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Arial"/>
                <a:ea typeface="+mn-ea"/>
                <a:cs typeface="+mn-cs"/>
              </a:rPr>
              <a:t>Simon Sinek, The Golden Circle</a:t>
            </a:r>
          </a:p>
        </p:txBody>
      </p:sp>
    </p:spTree>
    <p:extLst>
      <p:ext uri="{BB962C8B-B14F-4D97-AF65-F5344CB8AC3E}">
        <p14:creationId xmlns:p14="http://schemas.microsoft.com/office/powerpoint/2010/main" val="2189938923"/>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FAEF693-445E-E676-30AC-96E7C813F6EC}"/>
              </a:ext>
            </a:extLst>
          </p:cNvPr>
          <p:cNvPicPr>
            <a:picLocks noChangeAspect="1"/>
          </p:cNvPicPr>
          <p:nvPr/>
        </p:nvPicPr>
        <p:blipFill rotWithShape="1">
          <a:blip r:embed="rId3"/>
          <a:srcRect l="27086" t="26382" r="29145" b="10861"/>
          <a:stretch/>
        </p:blipFill>
        <p:spPr bwMode="auto">
          <a:xfrm>
            <a:off x="1025721" y="682078"/>
            <a:ext cx="6933537" cy="4889544"/>
          </a:xfrm>
          <a:prstGeom prst="rect">
            <a:avLst/>
          </a:prstGeom>
          <a:ln>
            <a:noFill/>
          </a:ln>
          <a:extLst>
            <a:ext uri="{53640926-AAD7-44D8-BBD7-CCE9431645EC}">
              <a14:shadowObscured xmlns:a14="http://schemas.microsoft.com/office/drawing/2010/main"/>
            </a:ext>
          </a:extLst>
        </p:spPr>
      </p:pic>
      <p:sp>
        <p:nvSpPr>
          <p:cNvPr id="6" name="Rektangel: afrundede hjørner 5">
            <a:extLst>
              <a:ext uri="{FF2B5EF4-FFF2-40B4-BE49-F238E27FC236}">
                <a16:creationId xmlns:a16="http://schemas.microsoft.com/office/drawing/2014/main" id="{61F05F01-7F05-D4DA-795B-0FF686EEBCAF}"/>
              </a:ext>
            </a:extLst>
          </p:cNvPr>
          <p:cNvSpPr/>
          <p:nvPr/>
        </p:nvSpPr>
        <p:spPr>
          <a:xfrm>
            <a:off x="564546" y="1701579"/>
            <a:ext cx="1844700" cy="1025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dirty="0">
                <a:solidFill>
                  <a:srgbClr val="FFC000"/>
                </a:solidFill>
              </a:rPr>
              <a:t>2014</a:t>
            </a:r>
            <a:r>
              <a:rPr lang="da-DK" sz="1000" dirty="0">
                <a:solidFill>
                  <a:srgbClr val="FFC000"/>
                </a:solidFill>
              </a:rPr>
              <a:t>: </a:t>
            </a:r>
            <a:br>
              <a:rPr lang="da-DK" sz="1000" dirty="0">
                <a:solidFill>
                  <a:schemeClr val="tx1"/>
                </a:solidFill>
              </a:rPr>
            </a:br>
            <a:r>
              <a:rPr lang="da-DK" sz="1000" dirty="0">
                <a:solidFill>
                  <a:srgbClr val="002060"/>
                </a:solidFill>
              </a:rPr>
              <a:t>Vi vil være pionerer i kreative og individuelle velfærdsløsninger til borgerne, så flest mulige får mest muligt</a:t>
            </a:r>
          </a:p>
        </p:txBody>
      </p:sp>
      <p:sp>
        <p:nvSpPr>
          <p:cNvPr id="7" name="Rektangel: afrundede hjørner 6">
            <a:extLst>
              <a:ext uri="{FF2B5EF4-FFF2-40B4-BE49-F238E27FC236}">
                <a16:creationId xmlns:a16="http://schemas.microsoft.com/office/drawing/2014/main" id="{D0C39CE2-18D7-15A4-93BA-4FCC884B9DBA}"/>
              </a:ext>
            </a:extLst>
          </p:cNvPr>
          <p:cNvSpPr/>
          <p:nvPr/>
        </p:nvSpPr>
        <p:spPr>
          <a:xfrm>
            <a:off x="6361052" y="1701578"/>
            <a:ext cx="2003720" cy="1025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dirty="0">
                <a:solidFill>
                  <a:srgbClr val="FFC000"/>
                </a:solidFill>
              </a:rPr>
              <a:t>2014</a:t>
            </a:r>
            <a:r>
              <a:rPr lang="da-DK" sz="1000" dirty="0">
                <a:solidFill>
                  <a:srgbClr val="FFC000"/>
                </a:solidFill>
              </a:rPr>
              <a:t>: </a:t>
            </a:r>
            <a:br>
              <a:rPr lang="da-DK" sz="1000" dirty="0">
                <a:solidFill>
                  <a:schemeClr val="tx1"/>
                </a:solidFill>
              </a:rPr>
            </a:br>
            <a:r>
              <a:rPr lang="da-DK" sz="1000" dirty="0">
                <a:solidFill>
                  <a:srgbClr val="002060"/>
                </a:solidFill>
              </a:rPr>
              <a:t>Vi fremmer borgerens mulighed for at leve en selvstændig tilværelse. Det gør vi sammen med borgerne og deres netværk</a:t>
            </a:r>
          </a:p>
        </p:txBody>
      </p:sp>
      <p:sp>
        <p:nvSpPr>
          <p:cNvPr id="8" name="Rektangel: afrundede hjørner 7">
            <a:extLst>
              <a:ext uri="{FF2B5EF4-FFF2-40B4-BE49-F238E27FC236}">
                <a16:creationId xmlns:a16="http://schemas.microsoft.com/office/drawing/2014/main" id="{9354D5E9-09D6-0AD2-F3D2-B4CD1E7F1F93}"/>
              </a:ext>
            </a:extLst>
          </p:cNvPr>
          <p:cNvSpPr/>
          <p:nvPr/>
        </p:nvSpPr>
        <p:spPr>
          <a:xfrm>
            <a:off x="206735" y="-62287"/>
            <a:ext cx="8277308" cy="7885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b="1" dirty="0">
                <a:solidFill>
                  <a:srgbClr val="002060"/>
                </a:solidFill>
              </a:rPr>
              <a:t>Senior og Omsorg 2014 – 2024</a:t>
            </a:r>
          </a:p>
        </p:txBody>
      </p:sp>
      <p:sp>
        <p:nvSpPr>
          <p:cNvPr id="10" name="Rektangel: afrundede hjørner 9">
            <a:extLst>
              <a:ext uri="{FF2B5EF4-FFF2-40B4-BE49-F238E27FC236}">
                <a16:creationId xmlns:a16="http://schemas.microsoft.com/office/drawing/2014/main" id="{101D21DB-F6D6-EFB3-D735-63A04EDB87E3}"/>
              </a:ext>
            </a:extLst>
          </p:cNvPr>
          <p:cNvSpPr/>
          <p:nvPr/>
        </p:nvSpPr>
        <p:spPr>
          <a:xfrm>
            <a:off x="6361052" y="5156422"/>
            <a:ext cx="2003720" cy="1025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dirty="0">
                <a:solidFill>
                  <a:srgbClr val="FFC000"/>
                </a:solidFill>
              </a:rPr>
              <a:t>2014</a:t>
            </a:r>
            <a:r>
              <a:rPr lang="da-DK" sz="1000" dirty="0">
                <a:solidFill>
                  <a:srgbClr val="FFC000"/>
                </a:solidFill>
              </a:rPr>
              <a:t>: </a:t>
            </a:r>
            <a:br>
              <a:rPr lang="da-DK" sz="1000" dirty="0">
                <a:solidFill>
                  <a:schemeClr val="tx1"/>
                </a:solidFill>
              </a:rPr>
            </a:br>
            <a:r>
              <a:rPr lang="da-DK" sz="1000" dirty="0">
                <a:solidFill>
                  <a:srgbClr val="002060"/>
                </a:solidFill>
              </a:rPr>
              <a:t>Branding</a:t>
            </a:r>
            <a:br>
              <a:rPr lang="da-DK" sz="1000" dirty="0">
                <a:solidFill>
                  <a:srgbClr val="002060"/>
                </a:solidFill>
              </a:rPr>
            </a:br>
            <a:r>
              <a:rPr lang="da-DK" sz="1000" dirty="0">
                <a:solidFill>
                  <a:srgbClr val="002060"/>
                </a:solidFill>
              </a:rPr>
              <a:t>Organisatorisk sammenhæng</a:t>
            </a:r>
            <a:br>
              <a:rPr lang="da-DK" sz="1000" dirty="0">
                <a:solidFill>
                  <a:srgbClr val="002060"/>
                </a:solidFill>
              </a:rPr>
            </a:br>
            <a:r>
              <a:rPr lang="da-DK" sz="1000" dirty="0">
                <a:solidFill>
                  <a:srgbClr val="002060"/>
                </a:solidFill>
              </a:rPr>
              <a:t>Arbejdsglæde og arbejdskultur</a:t>
            </a:r>
            <a:br>
              <a:rPr lang="da-DK" sz="1000" dirty="0">
                <a:solidFill>
                  <a:srgbClr val="002060"/>
                </a:solidFill>
              </a:rPr>
            </a:br>
            <a:r>
              <a:rPr lang="da-DK" sz="1000" dirty="0">
                <a:solidFill>
                  <a:srgbClr val="002060"/>
                </a:solidFill>
              </a:rPr>
              <a:t>Styr på økonomien</a:t>
            </a:r>
          </a:p>
        </p:txBody>
      </p:sp>
      <p:sp>
        <p:nvSpPr>
          <p:cNvPr id="12" name="Rektangel: afrundede hjørner 11">
            <a:extLst>
              <a:ext uri="{FF2B5EF4-FFF2-40B4-BE49-F238E27FC236}">
                <a16:creationId xmlns:a16="http://schemas.microsoft.com/office/drawing/2014/main" id="{498631DE-8CC1-FCFE-306E-AD08F392F4FA}"/>
              </a:ext>
            </a:extLst>
          </p:cNvPr>
          <p:cNvSpPr/>
          <p:nvPr/>
        </p:nvSpPr>
        <p:spPr>
          <a:xfrm>
            <a:off x="564546" y="5088376"/>
            <a:ext cx="1986157" cy="788505"/>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dirty="0">
                <a:solidFill>
                  <a:srgbClr val="002060"/>
                </a:solidFill>
              </a:rPr>
              <a:t>MYNDIGHEDS værdier </a:t>
            </a:r>
            <a:r>
              <a:rPr lang="da-DK" sz="1000" b="1" dirty="0">
                <a:solidFill>
                  <a:srgbClr val="FFC000"/>
                </a:solidFill>
              </a:rPr>
              <a:t>2014</a:t>
            </a:r>
          </a:p>
          <a:p>
            <a:r>
              <a:rPr lang="da-DK" sz="1000" dirty="0">
                <a:solidFill>
                  <a:srgbClr val="FFC000"/>
                </a:solidFill>
              </a:rPr>
              <a:t>:</a:t>
            </a:r>
            <a:r>
              <a:rPr lang="da-DK" sz="1000" dirty="0">
                <a:solidFill>
                  <a:srgbClr val="002060"/>
                </a:solidFill>
              </a:rPr>
              <a:t>Kreativitet</a:t>
            </a:r>
            <a:br>
              <a:rPr lang="da-DK" sz="1000" dirty="0">
                <a:solidFill>
                  <a:srgbClr val="002060"/>
                </a:solidFill>
              </a:rPr>
            </a:br>
            <a:r>
              <a:rPr lang="da-DK" sz="1000" dirty="0">
                <a:solidFill>
                  <a:srgbClr val="002060"/>
                </a:solidFill>
              </a:rPr>
              <a:t>Ordentlighed</a:t>
            </a:r>
            <a:br>
              <a:rPr lang="da-DK" sz="1000" dirty="0">
                <a:solidFill>
                  <a:srgbClr val="002060"/>
                </a:solidFill>
              </a:rPr>
            </a:br>
            <a:r>
              <a:rPr lang="da-DK" sz="1000" dirty="0">
                <a:solidFill>
                  <a:srgbClr val="002060"/>
                </a:solidFill>
              </a:rPr>
              <a:t>Handlekraft</a:t>
            </a:r>
            <a:br>
              <a:rPr lang="da-DK" sz="1000" dirty="0">
                <a:solidFill>
                  <a:srgbClr val="002060"/>
                </a:solidFill>
              </a:rPr>
            </a:br>
            <a:r>
              <a:rPr lang="da-DK" sz="1000" dirty="0">
                <a:solidFill>
                  <a:srgbClr val="002060"/>
                </a:solidFill>
              </a:rPr>
              <a:t>+ Samarbejdsvilje </a:t>
            </a:r>
            <a:r>
              <a:rPr lang="da-DK" sz="1000" dirty="0">
                <a:solidFill>
                  <a:srgbClr val="FFC000"/>
                </a:solidFill>
              </a:rPr>
              <a:t>(</a:t>
            </a:r>
            <a:r>
              <a:rPr lang="da-DK" sz="1000" b="1" dirty="0">
                <a:solidFill>
                  <a:srgbClr val="FFC000"/>
                </a:solidFill>
              </a:rPr>
              <a:t>2023</a:t>
            </a:r>
            <a:r>
              <a:rPr lang="da-DK" sz="1000" dirty="0">
                <a:solidFill>
                  <a:srgbClr val="FFC000"/>
                </a:solidFill>
              </a:rPr>
              <a:t>)</a:t>
            </a:r>
          </a:p>
        </p:txBody>
      </p:sp>
    </p:spTree>
    <p:extLst>
      <p:ext uri="{BB962C8B-B14F-4D97-AF65-F5344CB8AC3E}">
        <p14:creationId xmlns:p14="http://schemas.microsoft.com/office/powerpoint/2010/main" val="2355732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998" y="903713"/>
            <a:ext cx="4180685" cy="677487"/>
          </a:xfrm>
        </p:spPr>
        <p:txBody>
          <a:bodyPr/>
          <a:lstStyle/>
          <a:p>
            <a:r>
              <a:rPr lang="da-DK" dirty="0">
                <a:solidFill>
                  <a:srgbClr val="0070C0"/>
                </a:solidFill>
              </a:rPr>
              <a:t>Hvad gjorde vi så?</a:t>
            </a:r>
          </a:p>
        </p:txBody>
      </p:sp>
      <p:sp>
        <p:nvSpPr>
          <p:cNvPr id="3" name="Pladsholder til indhold 2"/>
          <p:cNvSpPr>
            <a:spLocks noGrp="1"/>
          </p:cNvSpPr>
          <p:nvPr>
            <p:ph idx="4294967295"/>
          </p:nvPr>
        </p:nvSpPr>
        <p:spPr>
          <a:xfrm>
            <a:off x="465657" y="1685090"/>
            <a:ext cx="5208794" cy="1947457"/>
          </a:xfrm>
        </p:spPr>
        <p:txBody>
          <a:bodyPr/>
          <a:lstStyle/>
          <a:p>
            <a:endParaRPr lang="da-DK" dirty="0"/>
          </a:p>
          <a:p>
            <a:r>
              <a:rPr lang="da-DK" sz="1800" dirty="0"/>
              <a:t>Fokus på </a:t>
            </a:r>
            <a:r>
              <a:rPr lang="da-DK" sz="1800" b="1" dirty="0">
                <a:solidFill>
                  <a:srgbClr val="FFFF00"/>
                </a:solidFill>
              </a:rPr>
              <a:t>investeringstankegang </a:t>
            </a:r>
          </a:p>
          <a:p>
            <a:r>
              <a:rPr lang="da-DK" sz="1800" dirty="0"/>
              <a:t>Fokus på </a:t>
            </a:r>
            <a:r>
              <a:rPr lang="da-DK" sz="1800" b="1" dirty="0">
                <a:solidFill>
                  <a:srgbClr val="0070C0"/>
                </a:solidFill>
              </a:rPr>
              <a:t>rehabilitering</a:t>
            </a:r>
            <a:r>
              <a:rPr lang="da-DK" sz="1800" b="1" dirty="0">
                <a:solidFill>
                  <a:schemeClr val="tx2">
                    <a:lumMod val="40000"/>
                    <a:lumOff val="60000"/>
                  </a:schemeClr>
                </a:solidFill>
              </a:rPr>
              <a:t> </a:t>
            </a:r>
            <a:br>
              <a:rPr lang="da-DK" sz="1800" b="1" dirty="0">
                <a:solidFill>
                  <a:schemeClr val="tx2">
                    <a:lumMod val="40000"/>
                    <a:lumOff val="60000"/>
                  </a:schemeClr>
                </a:solidFill>
              </a:rPr>
            </a:br>
            <a:r>
              <a:rPr lang="da-DK" sz="1800" dirty="0"/>
              <a:t>– både i </a:t>
            </a:r>
            <a:r>
              <a:rPr lang="da-DK" sz="1800" b="1" dirty="0">
                <a:solidFill>
                  <a:srgbClr val="FFC000"/>
                </a:solidFill>
              </a:rPr>
              <a:t>§</a:t>
            </a:r>
            <a:r>
              <a:rPr lang="da-DK" sz="1800" dirty="0"/>
              <a:t> og i tankegang/kultur</a:t>
            </a:r>
          </a:p>
          <a:p>
            <a:r>
              <a:rPr lang="da-DK" sz="1800" dirty="0"/>
              <a:t>Fokus på samskabelse</a:t>
            </a:r>
          </a:p>
          <a:p>
            <a:r>
              <a:rPr lang="da-DK" sz="1800" dirty="0"/>
              <a:t>Fokus på velfærdsteknologi</a:t>
            </a:r>
          </a:p>
          <a:p>
            <a:endParaRPr lang="da-DK" dirty="0"/>
          </a:p>
          <a:p>
            <a:endParaRPr lang="da-DK" dirty="0"/>
          </a:p>
          <a:p>
            <a:pPr marL="0" indent="0"/>
            <a:endParaRPr lang="da-DK" dirty="0"/>
          </a:p>
          <a:p>
            <a:endParaRPr lang="da-DK" dirty="0"/>
          </a:p>
        </p:txBody>
      </p:sp>
      <p:sp>
        <p:nvSpPr>
          <p:cNvPr id="6" name="Eksplosion 1 5"/>
          <p:cNvSpPr/>
          <p:nvPr/>
        </p:nvSpPr>
        <p:spPr>
          <a:xfrm>
            <a:off x="5233377" y="219262"/>
            <a:ext cx="3813979" cy="2693526"/>
          </a:xfrm>
          <a:prstGeom prst="irregularSeal1">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a-DK" sz="1600" dirty="0">
                <a:solidFill>
                  <a:srgbClr val="0070C0"/>
                </a:solidFill>
              </a:rPr>
              <a:t>Mere velfærd og </a:t>
            </a:r>
          </a:p>
          <a:p>
            <a:pPr algn="ctr">
              <a:defRPr/>
            </a:pPr>
            <a:r>
              <a:rPr lang="da-DK" sz="1600" dirty="0">
                <a:solidFill>
                  <a:srgbClr val="0070C0"/>
                </a:solidFill>
              </a:rPr>
              <a:t>bedre velfærd</a:t>
            </a:r>
          </a:p>
          <a:p>
            <a:pPr algn="ctr">
              <a:defRPr/>
            </a:pPr>
            <a:r>
              <a:rPr lang="da-DK" sz="1600" dirty="0">
                <a:solidFill>
                  <a:srgbClr val="0070C0"/>
                </a:solidFill>
              </a:rPr>
              <a:t>- for færre penge</a:t>
            </a:r>
          </a:p>
        </p:txBody>
      </p:sp>
      <p:sp>
        <p:nvSpPr>
          <p:cNvPr id="4" name="Pladsholder til indhold 4">
            <a:extLst>
              <a:ext uri="{FF2B5EF4-FFF2-40B4-BE49-F238E27FC236}">
                <a16:creationId xmlns:a16="http://schemas.microsoft.com/office/drawing/2014/main" id="{C0F13124-F4C0-CC6A-05AE-C1A63E4F58CD}"/>
              </a:ext>
            </a:extLst>
          </p:cNvPr>
          <p:cNvSpPr txBox="1">
            <a:spLocks/>
          </p:cNvSpPr>
          <p:nvPr/>
        </p:nvSpPr>
        <p:spPr>
          <a:xfrm>
            <a:off x="3799344" y="3850888"/>
            <a:ext cx="5344656" cy="2495055"/>
          </a:xfrm>
          <a:prstGeom prst="rect">
            <a:avLst/>
          </a:prstGeom>
        </p:spPr>
        <p:txBody>
          <a:bodyPr/>
          <a:lstStyle>
            <a:lvl1pPr marL="135000" indent="-135000" algn="l" defTabSz="685800"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324000" indent="-172641" algn="l" defTabSz="685800" rtl="0" eaLnBrk="1" latinLnBrk="0" hangingPunct="1">
              <a:lnSpc>
                <a:spcPct val="100000"/>
              </a:lnSpc>
              <a:spcBef>
                <a:spcPts val="0"/>
              </a:spcBef>
              <a:spcAft>
                <a:spcPts val="450"/>
              </a:spcAft>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458391" indent="-122635"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00000"/>
              </a:lnSpc>
              <a:spcBef>
                <a:spcPts val="0"/>
              </a:spcBef>
              <a:spcAft>
                <a:spcPts val="450"/>
              </a:spcAft>
              <a:buFont typeface="Arial" panose="020B0604020202020204" pitchFamily="34" charset="0"/>
              <a:buChar char="​"/>
              <a:defRPr sz="1500" b="0" kern="1200">
                <a:solidFill>
                  <a:schemeClr val="tx1"/>
                </a:solidFill>
                <a:latin typeface="Arial" panose="020B0604020202020204" pitchFamily="34" charset="0"/>
                <a:ea typeface="+mn-ea"/>
                <a:cs typeface="Arial" panose="020B0604020202020204" pitchFamily="34" charset="0"/>
              </a:defRPr>
            </a:lvl4pPr>
            <a:lvl5pPr marL="0" indent="0" algn="l" defTabSz="685800"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5pPr>
            <a:lvl6pPr marL="135000" indent="-135000" algn="l" defTabSz="685800" rtl="0" eaLnBrk="1" latinLnBrk="0" hangingPunct="1">
              <a:lnSpc>
                <a:spcPct val="100000"/>
              </a:lnSpc>
              <a:spcBef>
                <a:spcPts val="0"/>
              </a:spcBef>
              <a:spcAft>
                <a:spcPts val="450"/>
              </a:spcAft>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6pPr>
            <a:lvl7pPr marL="0" indent="0" algn="l" defTabSz="685800" rtl="0" eaLnBrk="1" latinLnBrk="0" hangingPunct="1">
              <a:lnSpc>
                <a:spcPct val="100000"/>
              </a:lnSpc>
              <a:spcBef>
                <a:spcPts val="0"/>
              </a:spcBef>
              <a:spcAft>
                <a:spcPts val="450"/>
              </a:spcAft>
              <a:buFont typeface="Arial" panose="020B0604020202020204" pitchFamily="34" charset="0"/>
              <a:buChar char="​"/>
              <a:defRPr sz="750" b="1" kern="1200" baseline="0">
                <a:solidFill>
                  <a:schemeClr val="tx1"/>
                </a:solidFill>
                <a:latin typeface="Arial" panose="020B0604020202020204" pitchFamily="34" charset="0"/>
                <a:ea typeface="+mn-ea"/>
                <a:cs typeface="Arial" panose="020B0604020202020204" pitchFamily="34" charset="0"/>
              </a:defRPr>
            </a:lvl7pPr>
            <a:lvl8pPr marL="0" indent="0" algn="l" defTabSz="685800" rtl="0" eaLnBrk="1" latinLnBrk="0" hangingPunct="1">
              <a:lnSpc>
                <a:spcPct val="100000"/>
              </a:lnSpc>
              <a:spcBef>
                <a:spcPts val="0"/>
              </a:spcBef>
              <a:spcAft>
                <a:spcPts val="450"/>
              </a:spcAft>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8pPr>
            <a:lvl9pPr marL="0" indent="0" algn="l" defTabSz="685800" rtl="0" eaLnBrk="1" latinLnBrk="0" hangingPunct="1">
              <a:lnSpc>
                <a:spcPct val="90000"/>
              </a:lnSpc>
              <a:spcBef>
                <a:spcPts val="0"/>
              </a:spcBef>
              <a:spcAft>
                <a:spcPts val="0"/>
              </a:spcAft>
              <a:buFont typeface="Arial" panose="020B0604020202020204" pitchFamily="34" charset="0"/>
              <a:buChar char="​"/>
              <a:defRPr sz="4950" b="0" kern="1200" baseline="0">
                <a:solidFill>
                  <a:schemeClr val="tx1"/>
                </a:solidFill>
                <a:latin typeface="Arial" panose="020B0604020202020204" pitchFamily="34" charset="0"/>
                <a:ea typeface="+mn-ea"/>
                <a:cs typeface="Arial" panose="020B0604020202020204" pitchFamily="34" charset="0"/>
              </a:defRPr>
            </a:lvl9pPr>
          </a:lstStyle>
          <a:p>
            <a:r>
              <a:rPr lang="da-DK" sz="1800" dirty="0"/>
              <a:t>Fagkonsulenter, og fokus på faggruppe/faglighed</a:t>
            </a:r>
          </a:p>
          <a:p>
            <a:r>
              <a:rPr lang="da-DK" sz="1800" dirty="0"/>
              <a:t>Den motiverende samtale og Styrket Borgerkontakt</a:t>
            </a:r>
          </a:p>
          <a:p>
            <a:r>
              <a:rPr lang="da-DK" sz="1800" dirty="0"/>
              <a:t>Udviklingsprojekter ”bottom up” </a:t>
            </a:r>
            <a:br>
              <a:rPr lang="da-DK" sz="1800" dirty="0"/>
            </a:br>
            <a:r>
              <a:rPr lang="da-DK" sz="1800" dirty="0"/>
              <a:t>fx ”Den Kirurgiske Borger”</a:t>
            </a:r>
          </a:p>
          <a:p>
            <a:r>
              <a:rPr lang="da-DK" sz="1800" dirty="0">
                <a:solidFill>
                  <a:srgbClr val="FFFF00"/>
                </a:solidFill>
              </a:rPr>
              <a:t>Tidlig Indsats og Hurtig kontakt</a:t>
            </a:r>
          </a:p>
          <a:p>
            <a:r>
              <a:rPr lang="da-DK" sz="1800" dirty="0"/>
              <a:t>Efterbyggelse</a:t>
            </a:r>
          </a:p>
          <a:p>
            <a:r>
              <a:rPr lang="da-DK" sz="1800" dirty="0"/>
              <a:t>Udveksling med samarbejdspartnere</a:t>
            </a:r>
          </a:p>
        </p:txBody>
      </p:sp>
      <p:pic>
        <p:nvPicPr>
          <p:cNvPr id="5" name="Billede 4">
            <a:extLst>
              <a:ext uri="{FF2B5EF4-FFF2-40B4-BE49-F238E27FC236}">
                <a16:creationId xmlns:a16="http://schemas.microsoft.com/office/drawing/2014/main" id="{239364D6-86F7-214D-E483-932BCCDB1B0E}"/>
              </a:ext>
            </a:extLst>
          </p:cNvPr>
          <p:cNvPicPr>
            <a:picLocks noChangeAspect="1"/>
          </p:cNvPicPr>
          <p:nvPr/>
        </p:nvPicPr>
        <p:blipFill>
          <a:blip r:embed="rId3"/>
          <a:stretch>
            <a:fillRect/>
          </a:stretch>
        </p:blipFill>
        <p:spPr>
          <a:xfrm>
            <a:off x="349858" y="4084901"/>
            <a:ext cx="3118743" cy="2344009"/>
          </a:xfrm>
          <a:prstGeom prst="rect">
            <a:avLst/>
          </a:prstGeom>
        </p:spPr>
      </p:pic>
    </p:spTree>
    <p:extLst>
      <p:ext uri="{BB962C8B-B14F-4D97-AF65-F5344CB8AC3E}">
        <p14:creationId xmlns:p14="http://schemas.microsoft.com/office/powerpoint/2010/main" val="58158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18624884"/>
              </p:ext>
            </p:extLst>
          </p:nvPr>
        </p:nvGraphicFramePr>
        <p:xfrm>
          <a:off x="-374471" y="0"/>
          <a:ext cx="9704937" cy="6858000"/>
        </p:xfrm>
        <a:graphic>
          <a:graphicData uri="http://schemas.openxmlformats.org/presentationml/2006/ole">
            <mc:AlternateContent xmlns:mc="http://schemas.openxmlformats.org/markup-compatibility/2006">
              <mc:Choice xmlns:v="urn:schemas-microsoft-com:vml" Requires="v">
                <p:oleObj name="Acrobat Document" r:id="rId3" imgW="8019889" imgH="5667195" progId="AcroExch.Document.11">
                  <p:embed/>
                </p:oleObj>
              </mc:Choice>
              <mc:Fallback>
                <p:oleObj name="Acrobat Document" r:id="rId3" imgW="8019889" imgH="5667195" progId="AcroExch.Document.11">
                  <p:embed/>
                  <p:pic>
                    <p:nvPicPr>
                      <p:cNvPr id="2" name="Objekt 1"/>
                      <p:cNvPicPr/>
                      <p:nvPr/>
                    </p:nvPicPr>
                    <p:blipFill>
                      <a:blip r:embed="rId4"/>
                      <a:stretch>
                        <a:fillRect/>
                      </a:stretch>
                    </p:blipFill>
                    <p:spPr>
                      <a:xfrm>
                        <a:off x="-374471" y="0"/>
                        <a:ext cx="9704937" cy="6858000"/>
                      </a:xfrm>
                      <a:prstGeom prst="rect">
                        <a:avLst/>
                      </a:prstGeom>
                    </p:spPr>
                  </p:pic>
                </p:oleObj>
              </mc:Fallback>
            </mc:AlternateContent>
          </a:graphicData>
        </a:graphic>
      </p:graphicFrame>
      <p:pic>
        <p:nvPicPr>
          <p:cNvPr id="3" name="Billed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775" y="6398919"/>
            <a:ext cx="1283211" cy="384049"/>
          </a:xfrm>
          <a:prstGeom prst="rect">
            <a:avLst/>
          </a:prstGeom>
        </p:spPr>
      </p:pic>
    </p:spTree>
    <p:extLst>
      <p:ext uri="{BB962C8B-B14F-4D97-AF65-F5344CB8AC3E}">
        <p14:creationId xmlns:p14="http://schemas.microsoft.com/office/powerpoint/2010/main" val="4135928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720463" y="693144"/>
            <a:ext cx="79429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400" b="1" dirty="0">
                <a:solidFill>
                  <a:srgbClr val="000000"/>
                </a:solidFill>
                <a:latin typeface="Arial"/>
              </a:rPr>
              <a:t>S</a:t>
            </a:r>
            <a:r>
              <a:rPr kumimoji="0" lang="da-DK" sz="2400" b="1" i="0" u="none" strike="noStrike" kern="1200" cap="none" spc="0" normalizeH="0" baseline="0" noProof="0" dirty="0" err="1">
                <a:ln>
                  <a:noFill/>
                </a:ln>
                <a:solidFill>
                  <a:srgbClr val="000000"/>
                </a:solidFill>
                <a:effectLst/>
                <a:uLnTx/>
                <a:uFillTx/>
                <a:latin typeface="Arial"/>
                <a:ea typeface="+mn-ea"/>
                <a:cs typeface="+mn-cs"/>
              </a:rPr>
              <a:t>ucces</a:t>
            </a:r>
            <a:r>
              <a:rPr kumimoji="0" lang="da-DK" sz="2400" b="1" i="0" u="none" strike="noStrike" kern="1200" cap="none" spc="0" normalizeH="0" baseline="0" noProof="0" dirty="0">
                <a:ln>
                  <a:noFill/>
                </a:ln>
                <a:solidFill>
                  <a:srgbClr val="000000"/>
                </a:solidFill>
                <a:effectLst/>
                <a:uLnTx/>
                <a:uFillTx/>
                <a:latin typeface="Arial"/>
                <a:ea typeface="+mn-ea"/>
                <a:cs typeface="+mn-cs"/>
              </a:rPr>
              <a:t> kriterier – hvad måler vi på og hvorfor?</a:t>
            </a:r>
            <a:endParaRPr kumimoji="0" lang="da-DK"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kstfelt 4">
            <a:extLst>
              <a:ext uri="{FF2B5EF4-FFF2-40B4-BE49-F238E27FC236}">
                <a16:creationId xmlns:a16="http://schemas.microsoft.com/office/drawing/2014/main" id="{1D863484-0E52-823A-9082-C86C2A31FB4A}"/>
              </a:ext>
            </a:extLst>
          </p:cNvPr>
          <p:cNvSpPr txBox="1"/>
          <p:nvPr/>
        </p:nvSpPr>
        <p:spPr>
          <a:xfrm>
            <a:off x="629925" y="1398325"/>
            <a:ext cx="8140364" cy="4676921"/>
          </a:xfrm>
          <a:prstGeom prst="rect">
            <a:avLst/>
          </a:prstGeom>
          <a:noFill/>
        </p:spPr>
        <p:txBody>
          <a:bodyPr wrap="square">
            <a:spAutoFit/>
          </a:bodyPr>
          <a:lstStyle/>
          <a:p>
            <a:r>
              <a:rPr lang="da-DK" sz="1400" b="1" dirty="0">
                <a:latin typeface="+mn-lt"/>
              </a:rPr>
              <a:t>STRATEGI ”styr på økonomi”</a:t>
            </a:r>
          </a:p>
          <a:p>
            <a:endParaRPr lang="da-DK" sz="1400" b="1" dirty="0">
              <a:latin typeface="+mn-lt"/>
            </a:endParaRPr>
          </a:p>
          <a:p>
            <a:r>
              <a:rPr lang="da-DK" sz="1400" b="1" dirty="0">
                <a:latin typeface="+mn-lt"/>
              </a:rPr>
              <a:t>Vi</a:t>
            </a:r>
            <a:r>
              <a:rPr lang="da-DK" sz="1400" b="1" baseline="0" dirty="0">
                <a:latin typeface="+mn-lt"/>
              </a:rPr>
              <a:t> måler </a:t>
            </a:r>
            <a:r>
              <a:rPr lang="da-DK" sz="1400" b="1" dirty="0">
                <a:latin typeface="+mn-lt"/>
              </a:rPr>
              <a:t>på </a:t>
            </a:r>
            <a:br>
              <a:rPr lang="da-DK" sz="1400" b="1" dirty="0">
                <a:latin typeface="+mn-lt"/>
              </a:rPr>
            </a:br>
            <a:r>
              <a:rPr lang="da-DK" sz="1400" dirty="0">
                <a:latin typeface="+mn-lt"/>
              </a:rPr>
              <a:t>H</a:t>
            </a:r>
            <a:r>
              <a:rPr lang="da-DK" sz="1400" b="0" dirty="0">
                <a:latin typeface="+mn-lt"/>
              </a:rPr>
              <a:t>vor mange borger har vi inde i systemet </a:t>
            </a:r>
            <a:r>
              <a:rPr lang="da-DK" sz="1400" b="0" baseline="0" dirty="0">
                <a:latin typeface="+mn-lt"/>
              </a:rPr>
              <a:t>– på hhv. praktik hjælp og plejeydelser</a:t>
            </a:r>
            <a:endParaRPr lang="da-DK" sz="1400" b="0" dirty="0">
              <a:latin typeface="+mn-lt"/>
            </a:endParaRPr>
          </a:p>
          <a:p>
            <a:r>
              <a:rPr lang="da-DK" sz="1400" dirty="0"/>
              <a:t>D</a:t>
            </a:r>
            <a:r>
              <a:rPr lang="da-DK" sz="1400" b="0" dirty="0">
                <a:latin typeface="+mn-lt"/>
              </a:rPr>
              <a:t>ækningsgraden – dvs. på hvor mange timer har den enkelte</a:t>
            </a:r>
            <a:r>
              <a:rPr lang="da-DK" sz="1400" b="0" baseline="0" dirty="0">
                <a:latin typeface="+mn-lt"/>
              </a:rPr>
              <a:t> – på hhv. praktik hjælp og plejeydelser</a:t>
            </a:r>
            <a:endParaRPr lang="da-DK" sz="14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o-FO" sz="1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o-FO" sz="1400" dirty="0">
                <a:latin typeface="Arial" panose="020B0604020202020204" pitchFamily="34" charset="0"/>
                <a:ea typeface="Calibri" panose="020F0502020204030204" pitchFamily="34" charset="0"/>
                <a:cs typeface="Times New Roman" panose="02020603050405020304" pitchFamily="18" charset="0"/>
              </a:rPr>
              <a:t>Antallet af sager (flowet) hos den enkelte medarbejder</a:t>
            </a:r>
            <a:r>
              <a:rPr lang="fo-FO" sz="1400" baseline="0" dirty="0">
                <a:latin typeface="Arial" panose="020B0604020202020204" pitchFamily="34" charset="0"/>
                <a:ea typeface="Calibri" panose="020F0502020204030204" pitchFamily="34" charset="0"/>
                <a:cs typeface="Times New Roman" panose="02020603050405020304" pitchFamily="18" charset="0"/>
              </a:rPr>
              <a:t> </a:t>
            </a:r>
            <a:br>
              <a:rPr lang="fo-FO" sz="1400" dirty="0">
                <a:latin typeface="Arial" panose="020B0604020202020204" pitchFamily="34" charset="0"/>
                <a:ea typeface="Calibri" panose="020F0502020204030204" pitchFamily="34" charset="0"/>
                <a:cs typeface="Times New Roman" panose="02020603050405020304" pitchFamily="18" charset="0"/>
              </a:rPr>
            </a:br>
            <a:endParaRPr lang="fo-FO" sz="14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fo-FO" sz="1400" dirty="0">
                <a:latin typeface="Arial" panose="020B0604020202020204" pitchFamily="34" charset="0"/>
                <a:ea typeface="Calibri" panose="020F0502020204030204" pitchFamily="34" charset="0"/>
                <a:cs typeface="Times New Roman" panose="02020603050405020304" pitchFamily="18" charset="0"/>
              </a:rPr>
              <a:t>Alle sager bliver ved afslutning “stemplet” med resultat, så vi kan trække statistik på hvor mange vi lykkes med at gøre helt selvhjulpne, eller delvist selvhjulpne</a:t>
            </a:r>
          </a:p>
          <a:p>
            <a:endParaRPr lang="da-DK" sz="1400" b="0" dirty="0">
              <a:latin typeface="+mn-lt"/>
            </a:endParaRPr>
          </a:p>
          <a:p>
            <a:r>
              <a:rPr lang="da-DK" sz="1400" b="0" dirty="0">
                <a:latin typeface="+mn-lt"/>
              </a:rPr>
              <a:t>Vi HAR målt på ”skyggeydelser” (gør det ikke længere)</a:t>
            </a:r>
            <a:br>
              <a:rPr lang="da-DK" sz="1400" b="0" dirty="0">
                <a:latin typeface="+mn-lt"/>
              </a:rPr>
            </a:br>
            <a:r>
              <a:rPr lang="da-DK" sz="1400" b="0" dirty="0">
                <a:latin typeface="+mn-lt"/>
              </a:rPr>
              <a:t>- </a:t>
            </a:r>
            <a:r>
              <a:rPr lang="da-DK" sz="1400" b="0" baseline="0" dirty="0">
                <a:latin typeface="+mn-lt"/>
              </a:rPr>
              <a:t>fordele og ulemper/usikkerheder </a:t>
            </a:r>
            <a:endParaRPr lang="da-DK" sz="1400" b="0" dirty="0">
              <a:latin typeface="+mn-lt"/>
            </a:endParaRPr>
          </a:p>
          <a:p>
            <a:endParaRPr lang="da-DK" sz="1400" b="0" dirty="0">
              <a:latin typeface="+mn-lt"/>
            </a:endParaRPr>
          </a:p>
          <a:p>
            <a:endParaRPr lang="da-DK" sz="1400" b="1" dirty="0"/>
          </a:p>
          <a:p>
            <a:r>
              <a:rPr lang="da-DK" sz="1400" b="1" dirty="0"/>
              <a:t>Alle målinger og resultater deles med medarbejderne  </a:t>
            </a:r>
            <a:br>
              <a:rPr lang="da-DK" sz="1400" b="0" dirty="0"/>
            </a:br>
            <a:r>
              <a:rPr lang="da-DK" sz="1400" b="0" dirty="0"/>
              <a:t>Med til at </a:t>
            </a:r>
            <a:r>
              <a:rPr lang="da-DK" sz="1400" dirty="0"/>
              <a:t>drive / skabe værdi- og succesoplevelse for medarbejde. </a:t>
            </a:r>
            <a:br>
              <a:rPr lang="da-DK" sz="1400" dirty="0"/>
            </a:br>
            <a:r>
              <a:rPr lang="da-DK" sz="1400" dirty="0"/>
              <a:t>indsigt </a:t>
            </a:r>
            <a:r>
              <a:rPr lang="da-DK" sz="1400" b="0" dirty="0"/>
              <a:t>i økonomi og udvikling giver ejerskab – forståelse </a:t>
            </a:r>
            <a:r>
              <a:rPr lang="da-DK" sz="1400" b="0" baseline="0" dirty="0"/>
              <a:t>– tilfredsstillelse når mål nås</a:t>
            </a:r>
          </a:p>
          <a:p>
            <a:endParaRPr lang="da-DK" sz="1400" b="0" dirty="0"/>
          </a:p>
          <a:p>
            <a:r>
              <a:rPr lang="da-DK" sz="1400" dirty="0"/>
              <a:t>Ved afvigelser i data bliver medarbejderne inddraget i eventuelle forklaringer</a:t>
            </a:r>
          </a:p>
          <a:p>
            <a:endParaRPr lang="da-DK" sz="1400" dirty="0"/>
          </a:p>
        </p:txBody>
      </p:sp>
    </p:spTree>
    <p:extLst>
      <p:ext uri="{BB962C8B-B14F-4D97-AF65-F5344CB8AC3E}">
        <p14:creationId xmlns:p14="http://schemas.microsoft.com/office/powerpoint/2010/main" val="1484292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3909C4BD-0461-B17C-625A-EA22E1DE037B}"/>
              </a:ext>
            </a:extLst>
          </p:cNvPr>
          <p:cNvSpPr>
            <a:spLocks noGrp="1"/>
          </p:cNvSpPr>
          <p:nvPr>
            <p:ph type="sldNum" sz="quarter" idx="12"/>
          </p:nvPr>
        </p:nvSpPr>
        <p:spPr/>
        <p:txBody>
          <a:bodyPr/>
          <a:lstStyle/>
          <a:p>
            <a:endParaRPr lang="da-DK" dirty="0"/>
          </a:p>
        </p:txBody>
      </p:sp>
      <p:sp>
        <p:nvSpPr>
          <p:cNvPr id="6" name="Titel 5">
            <a:extLst>
              <a:ext uri="{FF2B5EF4-FFF2-40B4-BE49-F238E27FC236}">
                <a16:creationId xmlns:a16="http://schemas.microsoft.com/office/drawing/2014/main" id="{6DDF7DA9-3E6E-609C-5361-A3467EFCD6E4}"/>
              </a:ext>
            </a:extLst>
          </p:cNvPr>
          <p:cNvSpPr>
            <a:spLocks noGrp="1"/>
          </p:cNvSpPr>
          <p:nvPr>
            <p:ph type="title"/>
          </p:nvPr>
        </p:nvSpPr>
        <p:spPr/>
        <p:txBody>
          <a:bodyPr>
            <a:normAutofit fontScale="90000"/>
          </a:bodyPr>
          <a:lstStyle/>
          <a:p>
            <a:r>
              <a:rPr lang="da-DK" dirty="0"/>
              <a:t>Udvikling</a:t>
            </a:r>
            <a:r>
              <a:rPr lang="da-DK" baseline="0" dirty="0"/>
              <a:t> indenfor praktisk hjælp</a:t>
            </a:r>
            <a:endParaRPr lang="da-DK" dirty="0"/>
          </a:p>
        </p:txBody>
      </p:sp>
      <p:graphicFrame>
        <p:nvGraphicFramePr>
          <p:cNvPr id="7" name="Pladsholder til indhold 6">
            <a:extLst>
              <a:ext uri="{FF2B5EF4-FFF2-40B4-BE49-F238E27FC236}">
                <a16:creationId xmlns:a16="http://schemas.microsoft.com/office/drawing/2014/main" id="{00000000-0008-0000-0000-000003000000}"/>
              </a:ext>
            </a:extLst>
          </p:cNvPr>
          <p:cNvGraphicFramePr>
            <a:graphicFrameLocks noGrp="1"/>
          </p:cNvGraphicFramePr>
          <p:nvPr>
            <p:ph sz="quarter" idx="13"/>
            <p:extLst>
              <p:ext uri="{D42A27DB-BD31-4B8C-83A1-F6EECF244321}">
                <p14:modId xmlns:p14="http://schemas.microsoft.com/office/powerpoint/2010/main" val="3836611420"/>
              </p:ext>
            </p:extLst>
          </p:nvPr>
        </p:nvGraphicFramePr>
        <p:xfrm>
          <a:off x="540544" y="2501504"/>
          <a:ext cx="2508647" cy="2962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Pladsholder til indhold 8">
            <a:extLst>
              <a:ext uri="{FF2B5EF4-FFF2-40B4-BE49-F238E27FC236}">
                <a16:creationId xmlns:a16="http://schemas.microsoft.com/office/drawing/2014/main" id="{00000000-0008-0000-0000-000004000000}"/>
              </a:ext>
            </a:extLst>
          </p:cNvPr>
          <p:cNvGraphicFramePr>
            <a:graphicFrameLocks noGrp="1"/>
          </p:cNvGraphicFramePr>
          <p:nvPr>
            <p:ph sz="quarter" idx="15"/>
            <p:extLst>
              <p:ext uri="{D42A27DB-BD31-4B8C-83A1-F6EECF244321}">
                <p14:modId xmlns:p14="http://schemas.microsoft.com/office/powerpoint/2010/main" val="1624009638"/>
              </p:ext>
            </p:extLst>
          </p:nvPr>
        </p:nvGraphicFramePr>
        <p:xfrm>
          <a:off x="6096001" y="2501504"/>
          <a:ext cx="2507456" cy="29622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Pladsholder til indhold 7">
            <a:extLst>
              <a:ext uri="{FF2B5EF4-FFF2-40B4-BE49-F238E27FC236}">
                <a16:creationId xmlns:a16="http://schemas.microsoft.com/office/drawing/2014/main" id="{00000000-0008-0000-0000-000005000000}"/>
              </a:ext>
            </a:extLst>
          </p:cNvPr>
          <p:cNvGraphicFramePr>
            <a:graphicFrameLocks noGrp="1"/>
          </p:cNvGraphicFramePr>
          <p:nvPr>
            <p:ph sz="quarter" idx="14"/>
            <p:extLst>
              <p:ext uri="{D42A27DB-BD31-4B8C-83A1-F6EECF244321}">
                <p14:modId xmlns:p14="http://schemas.microsoft.com/office/powerpoint/2010/main" val="1099948822"/>
              </p:ext>
            </p:extLst>
          </p:nvPr>
        </p:nvGraphicFramePr>
        <p:xfrm>
          <a:off x="3318272" y="2501504"/>
          <a:ext cx="2508647" cy="29622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56846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55CEB29D-0830-4236-EF1D-A5F611E3DA58}"/>
              </a:ext>
            </a:extLst>
          </p:cNvPr>
          <p:cNvSpPr>
            <a:spLocks noGrp="1"/>
          </p:cNvSpPr>
          <p:nvPr>
            <p:ph type="sldNum" sz="quarter" idx="12"/>
          </p:nvPr>
        </p:nvSpPr>
        <p:spPr/>
        <p:txBody>
          <a:bodyPr/>
          <a:lstStyle/>
          <a:p>
            <a:fld id="{24C8C45C-947F-4981-8B3F-4F32E973C901}" type="slidenum">
              <a:rPr lang="da-DK" smtClean="0"/>
              <a:pPr/>
              <a:t>19</a:t>
            </a:fld>
            <a:endParaRPr lang="da-DK" dirty="0"/>
          </a:p>
        </p:txBody>
      </p:sp>
      <p:sp>
        <p:nvSpPr>
          <p:cNvPr id="6" name="Titel 5">
            <a:extLst>
              <a:ext uri="{FF2B5EF4-FFF2-40B4-BE49-F238E27FC236}">
                <a16:creationId xmlns:a16="http://schemas.microsoft.com/office/drawing/2014/main" id="{E44B8A05-3CF9-3A26-1FBB-C2F66ED1CC63}"/>
              </a:ext>
            </a:extLst>
          </p:cNvPr>
          <p:cNvSpPr>
            <a:spLocks noGrp="1"/>
          </p:cNvSpPr>
          <p:nvPr>
            <p:ph type="title"/>
          </p:nvPr>
        </p:nvSpPr>
        <p:spPr/>
        <p:txBody>
          <a:bodyPr>
            <a:normAutofit fontScale="90000"/>
          </a:bodyPr>
          <a:lstStyle/>
          <a:p>
            <a:r>
              <a:rPr lang="da-DK" dirty="0"/>
              <a:t>Udviklingen indenfor</a:t>
            </a:r>
            <a:r>
              <a:rPr lang="da-DK" baseline="0" dirty="0"/>
              <a:t> personlig pleje</a:t>
            </a:r>
            <a:endParaRPr lang="da-DK" dirty="0"/>
          </a:p>
        </p:txBody>
      </p:sp>
      <p:graphicFrame>
        <p:nvGraphicFramePr>
          <p:cNvPr id="7" name="Pladsholder til indhold 6">
            <a:extLst>
              <a:ext uri="{FF2B5EF4-FFF2-40B4-BE49-F238E27FC236}">
                <a16:creationId xmlns:a16="http://schemas.microsoft.com/office/drawing/2014/main" id="{00000000-0008-0000-0000-000007000000}"/>
              </a:ext>
            </a:extLst>
          </p:cNvPr>
          <p:cNvGraphicFramePr>
            <a:graphicFrameLocks noGrp="1"/>
          </p:cNvGraphicFramePr>
          <p:nvPr>
            <p:ph sz="quarter" idx="13"/>
          </p:nvPr>
        </p:nvGraphicFramePr>
        <p:xfrm>
          <a:off x="540544" y="2501504"/>
          <a:ext cx="2508647" cy="2962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Pladsholder til indhold 8">
            <a:extLst>
              <a:ext uri="{FF2B5EF4-FFF2-40B4-BE49-F238E27FC236}">
                <a16:creationId xmlns:a16="http://schemas.microsoft.com/office/drawing/2014/main" id="{00000000-0008-0000-0000-000008000000}"/>
              </a:ext>
            </a:extLst>
          </p:cNvPr>
          <p:cNvGraphicFramePr>
            <a:graphicFrameLocks noGrp="1"/>
          </p:cNvGraphicFramePr>
          <p:nvPr>
            <p:ph sz="quarter" idx="14"/>
          </p:nvPr>
        </p:nvGraphicFramePr>
        <p:xfrm>
          <a:off x="3318272" y="2501504"/>
          <a:ext cx="2508647" cy="29622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Pladsholder til indhold 9">
            <a:extLst>
              <a:ext uri="{FF2B5EF4-FFF2-40B4-BE49-F238E27FC236}">
                <a16:creationId xmlns:a16="http://schemas.microsoft.com/office/drawing/2014/main" id="{00000000-0008-0000-0000-000009000000}"/>
              </a:ext>
            </a:extLst>
          </p:cNvPr>
          <p:cNvGraphicFramePr>
            <a:graphicFrameLocks noGrp="1"/>
          </p:cNvGraphicFramePr>
          <p:nvPr>
            <p:ph sz="quarter" idx="15"/>
          </p:nvPr>
        </p:nvGraphicFramePr>
        <p:xfrm>
          <a:off x="6096001" y="2501504"/>
          <a:ext cx="2507456" cy="29622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6612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1821153" y="1308100"/>
            <a:ext cx="5501694" cy="646331"/>
          </a:xfrm>
          <a:prstGeom prst="rect">
            <a:avLst/>
          </a:prstGeom>
          <a:noFill/>
        </p:spPr>
        <p:txBody>
          <a:bodyPr wrap="square" rtlCol="0">
            <a:spAutoFit/>
          </a:bodyPr>
          <a:lstStyle/>
          <a:p>
            <a:r>
              <a:rPr lang="da-DK" sz="3600" dirty="0"/>
              <a:t>Vores rehabiliterings-rejse</a:t>
            </a:r>
          </a:p>
        </p:txBody>
      </p:sp>
      <p:graphicFrame>
        <p:nvGraphicFramePr>
          <p:cNvPr id="2" name="Diagram 1">
            <a:extLst>
              <a:ext uri="{FF2B5EF4-FFF2-40B4-BE49-F238E27FC236}">
                <a16:creationId xmlns:a16="http://schemas.microsoft.com/office/drawing/2014/main" id="{7892062F-2B16-9C84-7642-F6BDBFFD7C8B}"/>
              </a:ext>
            </a:extLst>
          </p:cNvPr>
          <p:cNvGraphicFramePr/>
          <p:nvPr>
            <p:extLst>
              <p:ext uri="{D42A27DB-BD31-4B8C-83A1-F6EECF244321}">
                <p14:modId xmlns:p14="http://schemas.microsoft.com/office/powerpoint/2010/main" val="2269881198"/>
              </p:ext>
            </p:extLst>
          </p:nvPr>
        </p:nvGraphicFramePr>
        <p:xfrm>
          <a:off x="576146" y="1631265"/>
          <a:ext cx="8129239" cy="2817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9631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06CBB9-97D5-FA9B-8DFA-CBED612FC9DD}"/>
              </a:ext>
            </a:extLst>
          </p:cNvPr>
          <p:cNvSpPr>
            <a:spLocks noGrp="1"/>
          </p:cNvSpPr>
          <p:nvPr>
            <p:ph type="title"/>
          </p:nvPr>
        </p:nvSpPr>
        <p:spPr/>
        <p:txBody>
          <a:bodyPr/>
          <a:lstStyle/>
          <a:p>
            <a:r>
              <a:rPr lang="da-DK" dirty="0"/>
              <a:t>Demografi – Aalborg Kommune</a:t>
            </a:r>
          </a:p>
        </p:txBody>
      </p:sp>
      <p:sp>
        <p:nvSpPr>
          <p:cNvPr id="4" name="Pladsholder til slidenummer 3">
            <a:extLst>
              <a:ext uri="{FF2B5EF4-FFF2-40B4-BE49-F238E27FC236}">
                <a16:creationId xmlns:a16="http://schemas.microsoft.com/office/drawing/2014/main" id="{89595EC1-EC2D-973D-8D4B-5602692A86E4}"/>
              </a:ext>
            </a:extLst>
          </p:cNvPr>
          <p:cNvSpPr>
            <a:spLocks noGrp="1"/>
          </p:cNvSpPr>
          <p:nvPr>
            <p:ph type="sldNum" sz="quarter" idx="12"/>
          </p:nvPr>
        </p:nvSpPr>
        <p:spPr/>
        <p:txBody>
          <a:bodyPr/>
          <a:lstStyle/>
          <a:p>
            <a:fld id="{859873C9-BF5D-4A9A-BB31-45BBB7BABAF7}" type="slidenum">
              <a:rPr lang="da-DK" noProof="0" smtClean="0"/>
              <a:t>20</a:t>
            </a:fld>
            <a:endParaRPr lang="da-DK" noProof="0" dirty="0"/>
          </a:p>
        </p:txBody>
      </p:sp>
      <p:graphicFrame>
        <p:nvGraphicFramePr>
          <p:cNvPr id="6" name="Pladsholder til indhold 5">
            <a:extLst>
              <a:ext uri="{FF2B5EF4-FFF2-40B4-BE49-F238E27FC236}">
                <a16:creationId xmlns:a16="http://schemas.microsoft.com/office/drawing/2014/main" id="{00000000-0008-0000-0000-00000B000000}"/>
              </a:ext>
            </a:extLst>
          </p:cNvPr>
          <p:cNvGraphicFramePr>
            <a:graphicFrameLocks noGrp="1"/>
          </p:cNvGraphicFramePr>
          <p:nvPr>
            <p:ph idx="1"/>
          </p:nvPr>
        </p:nvGraphicFramePr>
        <p:xfrm>
          <a:off x="540544" y="2501504"/>
          <a:ext cx="3823097" cy="28289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Pladsholder til indhold 6">
            <a:extLst>
              <a:ext uri="{FF2B5EF4-FFF2-40B4-BE49-F238E27FC236}">
                <a16:creationId xmlns:a16="http://schemas.microsoft.com/office/drawing/2014/main" id="{00000000-0008-0000-0000-00000C000000}"/>
              </a:ext>
            </a:extLst>
          </p:cNvPr>
          <p:cNvGraphicFramePr>
            <a:graphicFrameLocks noGrp="1"/>
          </p:cNvGraphicFramePr>
          <p:nvPr>
            <p:ph idx="13"/>
          </p:nvPr>
        </p:nvGraphicFramePr>
        <p:xfrm>
          <a:off x="4775597" y="2501504"/>
          <a:ext cx="3824288" cy="28289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12478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696F0-E127-729F-2BAF-09A526BAD9D7}"/>
              </a:ext>
            </a:extLst>
          </p:cNvPr>
          <p:cNvSpPr>
            <a:spLocks noGrp="1"/>
          </p:cNvSpPr>
          <p:nvPr>
            <p:ph type="title"/>
          </p:nvPr>
        </p:nvSpPr>
        <p:spPr>
          <a:xfrm>
            <a:off x="360000" y="398630"/>
            <a:ext cx="8424000" cy="529200"/>
          </a:xfrm>
        </p:spPr>
        <p:txBody>
          <a:bodyPr>
            <a:normAutofit/>
          </a:bodyPr>
          <a:lstStyle/>
          <a:p>
            <a:r>
              <a:rPr lang="da-DK" sz="2400" dirty="0"/>
              <a:t>Obs om vi skal have tal med fra ledelsesportalen?</a:t>
            </a:r>
          </a:p>
        </p:txBody>
      </p:sp>
      <p:sp>
        <p:nvSpPr>
          <p:cNvPr id="4" name="Tekstfelt 3">
            <a:extLst>
              <a:ext uri="{FF2B5EF4-FFF2-40B4-BE49-F238E27FC236}">
                <a16:creationId xmlns:a16="http://schemas.microsoft.com/office/drawing/2014/main" id="{F80A3033-22F1-081B-6CBC-A73AE05BB019}"/>
              </a:ext>
            </a:extLst>
          </p:cNvPr>
          <p:cNvSpPr txBox="1"/>
          <p:nvPr/>
        </p:nvSpPr>
        <p:spPr>
          <a:xfrm>
            <a:off x="885274" y="1047303"/>
            <a:ext cx="7655442" cy="5139869"/>
          </a:xfrm>
          <a:prstGeom prst="rect">
            <a:avLst/>
          </a:prstGeom>
          <a:noFill/>
        </p:spPr>
        <p:txBody>
          <a:bodyPr wrap="square">
            <a:spAutoFit/>
          </a:bodyPr>
          <a:lstStyle/>
          <a:p>
            <a:r>
              <a:rPr lang="da-DK" sz="2400" b="1" dirty="0">
                <a:effectLst/>
                <a:latin typeface="Calibri" panose="020F0502020204030204" pitchFamily="34" charset="0"/>
                <a:ea typeface="Calibri" panose="020F0502020204030204" pitchFamily="34" charset="0"/>
              </a:rPr>
              <a:t>2023</a:t>
            </a:r>
          </a:p>
          <a:p>
            <a:r>
              <a:rPr lang="da-DK" sz="1600" dirty="0">
                <a:effectLst/>
                <a:latin typeface="Calibri" panose="020F0502020204030204" pitchFamily="34" charset="0"/>
                <a:ea typeface="Calibri" panose="020F0502020204030204" pitchFamily="34" charset="0"/>
              </a:rPr>
              <a:t>Koordinator og selvhjælpsterapeuterne har tilsammen truffet </a:t>
            </a:r>
            <a:r>
              <a:rPr lang="da-DK" sz="1600" b="1" dirty="0">
                <a:latin typeface="Calibri" panose="020F0502020204030204" pitchFamily="34" charset="0"/>
                <a:ea typeface="Calibri" panose="020F0502020204030204" pitchFamily="34" charset="0"/>
              </a:rPr>
              <a:t>3069 afgørelser om pleje eller praktisk bistand</a:t>
            </a:r>
            <a:br>
              <a:rPr lang="da-DK" sz="1600" b="1" dirty="0">
                <a:latin typeface="Calibri" panose="020F0502020204030204" pitchFamily="34" charset="0"/>
                <a:ea typeface="Calibri" panose="020F0502020204030204" pitchFamily="34" charset="0"/>
              </a:rPr>
            </a:br>
            <a:endParaRPr lang="da-DK" sz="1600" dirty="0">
              <a:effectLst/>
              <a:latin typeface="Calibri" panose="020F0502020204030204" pitchFamily="34" charset="0"/>
              <a:ea typeface="Calibri" panose="020F0502020204030204" pitchFamily="34" charset="0"/>
            </a:endParaRPr>
          </a:p>
          <a:p>
            <a:r>
              <a:rPr lang="da-DK" sz="1600" dirty="0">
                <a:latin typeface="Calibri" panose="020F0502020204030204" pitchFamily="34" charset="0"/>
                <a:ea typeface="Calibri" panose="020F0502020204030204" pitchFamily="34" charset="0"/>
              </a:rPr>
              <a:t>1707 sager (56%) blev afsluttet efter belysning</a:t>
            </a:r>
          </a:p>
          <a:p>
            <a:r>
              <a:rPr lang="da-DK" sz="1600" dirty="0">
                <a:latin typeface="Calibri" panose="020F0502020204030204" pitchFamily="34" charset="0"/>
                <a:ea typeface="Calibri" panose="020F0502020204030204" pitchFamily="34" charset="0"/>
              </a:rPr>
              <a:t>1362 sager (44%) blev afsluttet efter Rehabilitering</a:t>
            </a:r>
          </a:p>
          <a:p>
            <a:r>
              <a:rPr lang="da-DK" sz="1600" dirty="0">
                <a:latin typeface="Calibri" panose="020F0502020204030204" pitchFamily="34" charset="0"/>
                <a:ea typeface="Calibri" panose="020F0502020204030204" pitchFamily="34" charset="0"/>
              </a:rPr>
              <a:t>Samlet for begge faggrupper: </a:t>
            </a:r>
            <a:r>
              <a:rPr lang="da-DK" sz="1600" b="1" dirty="0">
                <a:latin typeface="Calibri" panose="020F0502020204030204" pitchFamily="34" charset="0"/>
                <a:ea typeface="Calibri" panose="020F0502020204030204" pitchFamily="34" charset="0"/>
              </a:rPr>
              <a:t>736 sager opnåede resultatet helt selvhjulpen (24%)</a:t>
            </a:r>
          </a:p>
          <a:p>
            <a:r>
              <a:rPr lang="da-DK" sz="1600" dirty="0">
                <a:effectLst/>
                <a:latin typeface="Calibri" panose="020F0502020204030204" pitchFamily="34" charset="0"/>
                <a:ea typeface="Calibri" panose="020F0502020204030204" pitchFamily="34" charset="0"/>
              </a:rPr>
              <a:t> </a:t>
            </a:r>
          </a:p>
          <a:p>
            <a:r>
              <a:rPr lang="da-DK" sz="1600" b="1" dirty="0">
                <a:effectLst/>
                <a:latin typeface="Calibri" panose="020F0502020204030204" pitchFamily="34" charset="0"/>
                <a:ea typeface="Calibri" panose="020F0502020204030204" pitchFamily="34" charset="0"/>
              </a:rPr>
              <a:t>Selvhjælpsterapeuternes andel udgjorde 1591 sager.</a:t>
            </a:r>
          </a:p>
          <a:p>
            <a:r>
              <a:rPr lang="da-DK" sz="1600" dirty="0">
                <a:effectLst/>
                <a:latin typeface="Calibri" panose="020F0502020204030204" pitchFamily="34" charset="0"/>
                <a:ea typeface="Calibri" panose="020F0502020204030204" pitchFamily="34" charset="0"/>
              </a:rPr>
              <a:t>771 sager blev afsluttet efter belysning – heraf blev 217 sager = </a:t>
            </a:r>
            <a:r>
              <a:rPr lang="da-DK" sz="1600" b="1" dirty="0">
                <a:effectLst/>
                <a:latin typeface="Calibri" panose="020F0502020204030204" pitchFamily="34" charset="0"/>
                <a:ea typeface="Calibri" panose="020F0502020204030204" pitchFamily="34" charset="0"/>
              </a:rPr>
              <a:t>28 % helt selvhjulpne</a:t>
            </a:r>
            <a:endParaRPr lang="da-DK" sz="1600" dirty="0">
              <a:effectLst/>
              <a:latin typeface="Calibri" panose="020F0502020204030204" pitchFamily="34" charset="0"/>
              <a:ea typeface="Calibri" panose="020F0502020204030204" pitchFamily="34" charset="0"/>
            </a:endParaRPr>
          </a:p>
          <a:p>
            <a:r>
              <a:rPr lang="da-DK" sz="1600" dirty="0">
                <a:effectLst/>
                <a:latin typeface="Calibri" panose="020F0502020204030204" pitchFamily="34" charset="0"/>
                <a:ea typeface="Calibri" panose="020F0502020204030204" pitchFamily="34" charset="0"/>
              </a:rPr>
              <a:t>820 sager blev afsluttet efter Rehabilitering – heraf blev 288 sager = </a:t>
            </a:r>
            <a:r>
              <a:rPr lang="da-DK" sz="1600" b="1" dirty="0">
                <a:effectLst/>
                <a:latin typeface="Calibri" panose="020F0502020204030204" pitchFamily="34" charset="0"/>
                <a:ea typeface="Calibri" panose="020F0502020204030204" pitchFamily="34" charset="0"/>
              </a:rPr>
              <a:t>35% helt selvhjulpne</a:t>
            </a:r>
            <a:endParaRPr lang="da-DK" sz="1600" dirty="0">
              <a:effectLst/>
              <a:latin typeface="Calibri" panose="020F0502020204030204" pitchFamily="34" charset="0"/>
              <a:ea typeface="Calibri" panose="020F0502020204030204" pitchFamily="34" charset="0"/>
            </a:endParaRPr>
          </a:p>
          <a:p>
            <a:r>
              <a:rPr lang="da-DK" sz="1600" dirty="0">
                <a:effectLst/>
                <a:latin typeface="Calibri" panose="020F0502020204030204" pitchFamily="34" charset="0"/>
                <a:ea typeface="Calibri" panose="020F0502020204030204" pitchFamily="34" charset="0"/>
              </a:rPr>
              <a:t> </a:t>
            </a:r>
          </a:p>
          <a:p>
            <a:r>
              <a:rPr lang="da-DK" sz="1600" b="1" dirty="0">
                <a:effectLst/>
                <a:latin typeface="Calibri" panose="020F0502020204030204" pitchFamily="34" charset="0"/>
                <a:ea typeface="Calibri" panose="020F0502020204030204" pitchFamily="34" charset="0"/>
              </a:rPr>
              <a:t>Koordinatorernes andel udgjorde 1465 sager</a:t>
            </a:r>
          </a:p>
          <a:p>
            <a:r>
              <a:rPr lang="da-DK" sz="1600" dirty="0">
                <a:effectLst/>
                <a:latin typeface="Calibri" panose="020F0502020204030204" pitchFamily="34" charset="0"/>
                <a:ea typeface="Calibri" panose="020F0502020204030204" pitchFamily="34" charset="0"/>
              </a:rPr>
              <a:t>930 sager blev afsluttet efter belysning, heraf blev 122 sager = </a:t>
            </a:r>
            <a:r>
              <a:rPr lang="da-DK" sz="1600" b="1" dirty="0">
                <a:latin typeface="Calibri" panose="020F0502020204030204" pitchFamily="34" charset="0"/>
                <a:ea typeface="Calibri" panose="020F0502020204030204" pitchFamily="34" charset="0"/>
              </a:rPr>
              <a:t>13% helt selvhjulpne</a:t>
            </a:r>
            <a:endParaRPr lang="da-DK" sz="1600" dirty="0">
              <a:effectLst/>
              <a:latin typeface="Calibri" panose="020F0502020204030204" pitchFamily="34" charset="0"/>
              <a:ea typeface="Calibri" panose="020F0502020204030204" pitchFamily="34" charset="0"/>
            </a:endParaRPr>
          </a:p>
          <a:p>
            <a:r>
              <a:rPr lang="da-DK" sz="1600" dirty="0">
                <a:effectLst/>
                <a:latin typeface="Calibri" panose="020F0502020204030204" pitchFamily="34" charset="0"/>
                <a:ea typeface="Calibri" panose="020F0502020204030204" pitchFamily="34" charset="0"/>
              </a:rPr>
              <a:t>535 blev afsluttet efter Rehabilitering, heraf blev 109 sager = </a:t>
            </a:r>
            <a:r>
              <a:rPr lang="da-DK" sz="1600" b="1" dirty="0">
                <a:effectLst/>
                <a:latin typeface="Calibri" panose="020F0502020204030204" pitchFamily="34" charset="0"/>
                <a:ea typeface="Calibri" panose="020F0502020204030204" pitchFamily="34" charset="0"/>
              </a:rPr>
              <a:t>20% helt </a:t>
            </a:r>
            <a:r>
              <a:rPr lang="da-DK" sz="1600" b="1" dirty="0">
                <a:latin typeface="Calibri" panose="020F0502020204030204" pitchFamily="34" charset="0"/>
                <a:ea typeface="Calibri" panose="020F0502020204030204" pitchFamily="34" charset="0"/>
              </a:rPr>
              <a:t>selvhjulpne</a:t>
            </a:r>
            <a:endParaRPr lang="da-DK" sz="1600" dirty="0">
              <a:latin typeface="Calibri" panose="020F0502020204030204" pitchFamily="34" charset="0"/>
              <a:ea typeface="Calibri" panose="020F0502020204030204" pitchFamily="34" charset="0"/>
            </a:endParaRPr>
          </a:p>
          <a:p>
            <a:endParaRPr lang="da-DK" sz="1600" dirty="0">
              <a:effectLst/>
              <a:latin typeface="Calibri" panose="020F0502020204030204" pitchFamily="34" charset="0"/>
              <a:ea typeface="Calibri" panose="020F0502020204030204" pitchFamily="34" charset="0"/>
            </a:endParaRPr>
          </a:p>
          <a:p>
            <a:r>
              <a:rPr lang="da-DK" sz="1600" dirty="0">
                <a:latin typeface="Calibri" panose="020F0502020204030204" pitchFamily="34" charset="0"/>
                <a:ea typeface="Calibri" panose="020F0502020204030204" pitchFamily="34" charset="0"/>
              </a:rPr>
              <a:t>(obs – en borger kan have flere sager)</a:t>
            </a:r>
          </a:p>
          <a:p>
            <a:endParaRPr lang="da-DK" sz="1600" dirty="0">
              <a:effectLst/>
              <a:latin typeface="Calibri" panose="020F0502020204030204" pitchFamily="34" charset="0"/>
              <a:ea typeface="Calibri" panose="020F0502020204030204" pitchFamily="34" charset="0"/>
            </a:endParaRPr>
          </a:p>
          <a:p>
            <a:endParaRPr lang="da-DK" sz="1600" dirty="0">
              <a:latin typeface="Calibri" panose="020F0502020204030204" pitchFamily="34" charset="0"/>
              <a:ea typeface="Calibri" panose="020F0502020204030204" pitchFamily="34" charset="0"/>
            </a:endParaRPr>
          </a:p>
          <a:p>
            <a:r>
              <a:rPr lang="da-DK" sz="1600" dirty="0">
                <a:solidFill>
                  <a:schemeClr val="accent6"/>
                </a:solidFill>
                <a:effectLst/>
                <a:latin typeface="Calibri" panose="020F0502020204030204" pitchFamily="34" charset="0"/>
                <a:ea typeface="Calibri" panose="020F0502020204030204" pitchFamily="34" charset="0"/>
              </a:rPr>
              <a:t>HVAD MED DELVIS SELVHJULPEN?? </a:t>
            </a:r>
          </a:p>
        </p:txBody>
      </p:sp>
    </p:spTree>
    <p:extLst>
      <p:ext uri="{BB962C8B-B14F-4D97-AF65-F5344CB8AC3E}">
        <p14:creationId xmlns:p14="http://schemas.microsoft.com/office/powerpoint/2010/main" val="362802146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EAC21DC-CA2F-40B5-85BE-EC856B981B69}"/>
              </a:ext>
            </a:extLst>
          </p:cNvPr>
          <p:cNvSpPr>
            <a:spLocks noGrp="1"/>
          </p:cNvSpPr>
          <p:nvPr>
            <p:ph type="title"/>
          </p:nvPr>
        </p:nvSpPr>
        <p:spPr>
          <a:xfrm>
            <a:off x="426827" y="275150"/>
            <a:ext cx="8582379" cy="529200"/>
          </a:xfrm>
        </p:spPr>
        <p:txBody>
          <a:bodyPr/>
          <a:lstStyle/>
          <a:p>
            <a:r>
              <a:rPr lang="da-DK" sz="3200">
                <a:solidFill>
                  <a:schemeClr val="tx1"/>
                </a:solidFill>
              </a:rPr>
              <a:t>Vigtigste faktorer på vores </a:t>
            </a:r>
            <a:r>
              <a:rPr lang="nb-NO" sz="3200">
                <a:solidFill>
                  <a:schemeClr val="tx1"/>
                </a:solidFill>
              </a:rPr>
              <a:t>endringsreise</a:t>
            </a:r>
            <a:br>
              <a:rPr lang="nb-NO" sz="3200"/>
            </a:br>
            <a:endParaRPr lang="da-DK" sz="1800" dirty="0"/>
          </a:p>
        </p:txBody>
      </p:sp>
      <p:sp>
        <p:nvSpPr>
          <p:cNvPr id="2" name="Pladsholder til indhold 1">
            <a:extLst>
              <a:ext uri="{FF2B5EF4-FFF2-40B4-BE49-F238E27FC236}">
                <a16:creationId xmlns:a16="http://schemas.microsoft.com/office/drawing/2014/main" id="{019505DA-4B7D-420E-B84B-55FCDFFFF4E6}"/>
              </a:ext>
            </a:extLst>
          </p:cNvPr>
          <p:cNvSpPr>
            <a:spLocks noGrp="1"/>
          </p:cNvSpPr>
          <p:nvPr>
            <p:ph idx="1"/>
          </p:nvPr>
        </p:nvSpPr>
        <p:spPr>
          <a:xfrm>
            <a:off x="4769768" y="993913"/>
            <a:ext cx="4176464" cy="5221158"/>
          </a:xfrm>
          <a:solidFill>
            <a:schemeClr val="bg1"/>
          </a:solidFill>
        </p:spPr>
        <p:txBody>
          <a:bodyPr>
            <a:noAutofit/>
          </a:bodyPr>
          <a:lstStyle/>
          <a:p>
            <a:r>
              <a:rPr lang="nb-NO" sz="1400" b="1" dirty="0">
                <a:solidFill>
                  <a:schemeClr val="tx1"/>
                </a:solidFill>
              </a:rPr>
              <a:t>Succes</a:t>
            </a:r>
          </a:p>
          <a:p>
            <a:r>
              <a:rPr lang="nb-NO" sz="1400" dirty="0">
                <a:solidFill>
                  <a:schemeClr val="tx1"/>
                </a:solidFill>
              </a:rPr>
              <a:t>Ergoterapeuter i visitationen </a:t>
            </a:r>
            <a:br>
              <a:rPr lang="nb-NO" sz="1400" dirty="0">
                <a:solidFill>
                  <a:schemeClr val="tx1"/>
                </a:solidFill>
              </a:rPr>
            </a:br>
            <a:r>
              <a:rPr lang="nb-NO" sz="1400" dirty="0">
                <a:solidFill>
                  <a:schemeClr val="tx1"/>
                </a:solidFill>
              </a:rPr>
              <a:t>      = fokus på ressourcer </a:t>
            </a:r>
            <a:br>
              <a:rPr lang="nb-NO" sz="1400" dirty="0">
                <a:solidFill>
                  <a:schemeClr val="tx1"/>
                </a:solidFill>
              </a:rPr>
            </a:br>
            <a:br>
              <a:rPr lang="nb-NO" sz="1400" dirty="0">
                <a:solidFill>
                  <a:schemeClr val="tx1"/>
                </a:solidFill>
              </a:rPr>
            </a:br>
            <a:r>
              <a:rPr lang="nb-NO" sz="1400" dirty="0">
                <a:solidFill>
                  <a:schemeClr val="tx1"/>
                </a:solidFill>
              </a:rPr>
              <a:t>Specialisering via funktionsopdelt visitation</a:t>
            </a:r>
            <a:br>
              <a:rPr lang="nb-NO" sz="1400" dirty="0">
                <a:solidFill>
                  <a:schemeClr val="tx1"/>
                </a:solidFill>
              </a:rPr>
            </a:br>
            <a:br>
              <a:rPr lang="nb-NO" sz="1400" dirty="0">
                <a:solidFill>
                  <a:schemeClr val="tx1"/>
                </a:solidFill>
              </a:rPr>
            </a:br>
            <a:r>
              <a:rPr lang="nb-NO" sz="1400" dirty="0">
                <a:solidFill>
                  <a:schemeClr val="tx1"/>
                </a:solidFill>
              </a:rPr>
              <a:t>Kompetanceudvikling og faglig ledelse </a:t>
            </a:r>
            <a:br>
              <a:rPr lang="nb-NO" sz="1400" dirty="0">
                <a:solidFill>
                  <a:schemeClr val="tx1"/>
                </a:solidFill>
              </a:rPr>
            </a:br>
            <a:r>
              <a:rPr lang="nb-NO" sz="1400" dirty="0">
                <a:solidFill>
                  <a:schemeClr val="tx1"/>
                </a:solidFill>
              </a:rPr>
              <a:t>      = Forandring af mindset og kultur</a:t>
            </a:r>
          </a:p>
          <a:p>
            <a:r>
              <a:rPr lang="nb-NO" sz="1400" dirty="0">
                <a:solidFill>
                  <a:schemeClr val="tx1"/>
                </a:solidFill>
              </a:rPr>
              <a:t>Investeringstankegangen</a:t>
            </a:r>
          </a:p>
          <a:p>
            <a:r>
              <a:rPr lang="nb-NO" sz="1400" dirty="0">
                <a:solidFill>
                  <a:schemeClr val="tx1"/>
                </a:solidFill>
              </a:rPr>
              <a:t>Samfundudviklingen med os</a:t>
            </a:r>
          </a:p>
          <a:p>
            <a:endParaRPr lang="nb-NO" sz="1400" dirty="0">
              <a:solidFill>
                <a:schemeClr val="tx1"/>
              </a:solidFill>
            </a:endParaRPr>
          </a:p>
          <a:p>
            <a:r>
              <a:rPr lang="nb-NO" sz="1400" b="1" dirty="0">
                <a:solidFill>
                  <a:schemeClr val="tx1"/>
                </a:solidFill>
              </a:rPr>
              <a:t>Udfordring</a:t>
            </a:r>
          </a:p>
          <a:p>
            <a:r>
              <a:rPr lang="nb-NO" sz="1400" dirty="0">
                <a:solidFill>
                  <a:schemeClr val="tx1"/>
                </a:solidFill>
              </a:rPr>
              <a:t>Samarbejdspartnere (primært Hjemmeplejen og Sygeplejen) fulgte ikke med udviklingen</a:t>
            </a:r>
            <a:endParaRPr lang="da-DK" sz="1400" dirty="0">
              <a:solidFill>
                <a:schemeClr val="tx1"/>
              </a:solidFill>
            </a:endParaRPr>
          </a:p>
        </p:txBody>
      </p:sp>
      <p:sp>
        <p:nvSpPr>
          <p:cNvPr id="4" name="Pladsholder til indhold 1">
            <a:extLst>
              <a:ext uri="{FF2B5EF4-FFF2-40B4-BE49-F238E27FC236}">
                <a16:creationId xmlns:a16="http://schemas.microsoft.com/office/drawing/2014/main" id="{4695C929-4417-9341-BD73-C28B735312F1}"/>
              </a:ext>
            </a:extLst>
          </p:cNvPr>
          <p:cNvSpPr txBox="1">
            <a:spLocks/>
          </p:cNvSpPr>
          <p:nvPr/>
        </p:nvSpPr>
        <p:spPr bwMode="auto">
          <a:xfrm>
            <a:off x="945300" y="1022029"/>
            <a:ext cx="3245932" cy="44475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da-DK" sz="1400" b="1" kern="0"/>
              <a:t>2014 Strategier</a:t>
            </a:r>
          </a:p>
          <a:p>
            <a:r>
              <a:rPr lang="da-DK" sz="1400" kern="0">
                <a:solidFill>
                  <a:srgbClr val="002060"/>
                </a:solidFill>
              </a:rPr>
              <a:t>Styr på økonomien</a:t>
            </a:r>
          </a:p>
          <a:p>
            <a:r>
              <a:rPr lang="da-DK" sz="1400" kern="0">
                <a:solidFill>
                  <a:srgbClr val="002060"/>
                </a:solidFill>
              </a:rPr>
              <a:t>Organisatorisk sammenhæng</a:t>
            </a:r>
          </a:p>
          <a:p>
            <a:r>
              <a:rPr lang="da-DK" sz="1400" kern="0">
                <a:solidFill>
                  <a:srgbClr val="002060"/>
                </a:solidFill>
              </a:rPr>
              <a:t>Arbejdsglæde og arbejdskultur</a:t>
            </a:r>
          </a:p>
          <a:p>
            <a:r>
              <a:rPr lang="da-DK" sz="1400" kern="0">
                <a:solidFill>
                  <a:srgbClr val="002060"/>
                </a:solidFill>
              </a:rPr>
              <a:t>Branding</a:t>
            </a:r>
          </a:p>
          <a:p>
            <a:endParaRPr lang="da-DK" sz="1400" kern="0">
              <a:solidFill>
                <a:srgbClr val="002060"/>
              </a:solidFill>
            </a:endParaRPr>
          </a:p>
          <a:p>
            <a:r>
              <a:rPr lang="da-DK" sz="1400" b="1" kern="0">
                <a:solidFill>
                  <a:srgbClr val="002060"/>
                </a:solidFill>
              </a:rPr>
              <a:t>2024 strategier</a:t>
            </a:r>
          </a:p>
          <a:p>
            <a:r>
              <a:rPr lang="da-DK" sz="1400" kern="0">
                <a:solidFill>
                  <a:srgbClr val="002060"/>
                </a:solidFill>
              </a:rPr>
              <a:t>Rehabilitering</a:t>
            </a:r>
          </a:p>
          <a:p>
            <a:r>
              <a:rPr lang="da-DK" sz="1400" kern="0">
                <a:solidFill>
                  <a:srgbClr val="002060"/>
                </a:solidFill>
              </a:rPr>
              <a:t>Samskabelse</a:t>
            </a:r>
          </a:p>
          <a:p>
            <a:r>
              <a:rPr lang="da-DK" sz="1400" kern="0">
                <a:solidFill>
                  <a:srgbClr val="002060"/>
                </a:solidFill>
              </a:rPr>
              <a:t>Handlekraftig organisation</a:t>
            </a:r>
          </a:p>
          <a:p>
            <a:r>
              <a:rPr lang="da-DK" sz="1400" kern="0">
                <a:solidFill>
                  <a:srgbClr val="002060"/>
                </a:solidFill>
              </a:rPr>
              <a:t>Velfærdsinnovation</a:t>
            </a:r>
            <a:endParaRPr lang="da-DK" sz="1400" kern="0" dirty="0">
              <a:solidFill>
                <a:srgbClr val="002060"/>
              </a:solidFill>
            </a:endParaRPr>
          </a:p>
        </p:txBody>
      </p:sp>
    </p:spTree>
    <p:extLst>
      <p:ext uri="{BB962C8B-B14F-4D97-AF65-F5344CB8AC3E}">
        <p14:creationId xmlns:p14="http://schemas.microsoft.com/office/powerpoint/2010/main" val="1874600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CC68E562-E08F-FBA0-568D-9F8E101F505F}"/>
              </a:ext>
            </a:extLst>
          </p:cNvPr>
          <p:cNvSpPr>
            <a:spLocks noGrp="1"/>
          </p:cNvSpPr>
          <p:nvPr>
            <p:ph type="sldNum" sz="quarter" idx="12"/>
          </p:nvPr>
        </p:nvSpPr>
        <p:spPr/>
        <p:txBody>
          <a:bodyPr/>
          <a:lstStyle/>
          <a:p>
            <a:fld id="{24C8C45C-947F-4981-8B3F-4F32E973C901}" type="slidenum">
              <a:rPr lang="da-DK" smtClean="0"/>
              <a:pPr/>
              <a:t>23</a:t>
            </a:fld>
            <a:endParaRPr lang="da-DK" dirty="0"/>
          </a:p>
        </p:txBody>
      </p:sp>
      <p:sp>
        <p:nvSpPr>
          <p:cNvPr id="4" name="Pladsholder til tekst 3">
            <a:extLst>
              <a:ext uri="{FF2B5EF4-FFF2-40B4-BE49-F238E27FC236}">
                <a16:creationId xmlns:a16="http://schemas.microsoft.com/office/drawing/2014/main" id="{0EEECABD-AD1F-C55E-89C0-CDBEA60E1F56}"/>
              </a:ext>
            </a:extLst>
          </p:cNvPr>
          <p:cNvSpPr>
            <a:spLocks noGrp="1"/>
          </p:cNvSpPr>
          <p:nvPr>
            <p:ph type="body" sz="quarter" idx="13"/>
          </p:nvPr>
        </p:nvSpPr>
        <p:spPr>
          <a:xfrm>
            <a:off x="1374231" y="3977056"/>
            <a:ext cx="3419751" cy="1453977"/>
          </a:xfrm>
        </p:spPr>
        <p:txBody>
          <a:bodyPr/>
          <a:lstStyle/>
          <a:p>
            <a:pPr marL="0" indent="0">
              <a:buNone/>
            </a:pPr>
            <a:r>
              <a:rPr lang="da-DK" dirty="0"/>
              <a:t>EFTER PAUSEN </a:t>
            </a:r>
          </a:p>
          <a:p>
            <a:pPr marL="0" indent="0">
              <a:buNone/>
            </a:pPr>
            <a:r>
              <a:rPr lang="da-DK" dirty="0"/>
              <a:t>– mindset / forståelsesramme</a:t>
            </a:r>
          </a:p>
        </p:txBody>
      </p:sp>
      <p:pic>
        <p:nvPicPr>
          <p:cNvPr id="6" name="Billede 5">
            <a:extLst>
              <a:ext uri="{FF2B5EF4-FFF2-40B4-BE49-F238E27FC236}">
                <a16:creationId xmlns:a16="http://schemas.microsoft.com/office/drawing/2014/main" id="{9C6185C0-7ECB-E1EF-F4AC-B718F476BB41}"/>
              </a:ext>
            </a:extLst>
          </p:cNvPr>
          <p:cNvPicPr>
            <a:picLocks noChangeAspect="1"/>
          </p:cNvPicPr>
          <p:nvPr/>
        </p:nvPicPr>
        <p:blipFill rotWithShape="1">
          <a:blip r:embed="rId3"/>
          <a:srcRect t="13940" b="31277"/>
          <a:stretch/>
        </p:blipFill>
        <p:spPr>
          <a:xfrm>
            <a:off x="934080" y="682947"/>
            <a:ext cx="4572396" cy="1878668"/>
          </a:xfrm>
          <a:prstGeom prst="rect">
            <a:avLst/>
          </a:prstGeom>
        </p:spPr>
      </p:pic>
      <p:pic>
        <p:nvPicPr>
          <p:cNvPr id="10" name="Billede 9">
            <a:extLst>
              <a:ext uri="{FF2B5EF4-FFF2-40B4-BE49-F238E27FC236}">
                <a16:creationId xmlns:a16="http://schemas.microsoft.com/office/drawing/2014/main" id="{849172BD-50D4-A769-0477-2B36C2149CDD}"/>
              </a:ext>
            </a:extLst>
          </p:cNvPr>
          <p:cNvPicPr>
            <a:picLocks noChangeAspect="1"/>
          </p:cNvPicPr>
          <p:nvPr/>
        </p:nvPicPr>
        <p:blipFill rotWithShape="1">
          <a:blip r:embed="rId4"/>
          <a:srcRect l="15849" r="13704"/>
          <a:stretch/>
        </p:blipFill>
        <p:spPr>
          <a:xfrm>
            <a:off x="4676775" y="2869161"/>
            <a:ext cx="4067176" cy="3462828"/>
          </a:xfrm>
          <a:prstGeom prst="rect">
            <a:avLst/>
          </a:prstGeom>
        </p:spPr>
      </p:pic>
    </p:spTree>
    <p:extLst>
      <p:ext uri="{BB962C8B-B14F-4D97-AF65-F5344CB8AC3E}">
        <p14:creationId xmlns:p14="http://schemas.microsoft.com/office/powerpoint/2010/main" val="2873482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3080445" y="2553494"/>
            <a:ext cx="2963168" cy="1075531"/>
          </a:xfrm>
        </p:spPr>
        <p:txBody>
          <a:bodyPr>
            <a:normAutofit/>
          </a:bodyPr>
          <a:lstStyle/>
          <a:p>
            <a:r>
              <a:rPr lang="da-DK" sz="6000" b="1" dirty="0">
                <a:solidFill>
                  <a:schemeClr val="tx1"/>
                </a:solidFill>
              </a:rPr>
              <a:t>PAUSE</a:t>
            </a:r>
          </a:p>
        </p:txBody>
      </p:sp>
    </p:spTree>
    <p:extLst>
      <p:ext uri="{BB962C8B-B14F-4D97-AF65-F5344CB8AC3E}">
        <p14:creationId xmlns:p14="http://schemas.microsoft.com/office/powerpoint/2010/main" val="4167453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137A83DB-9A46-729E-00EE-D7B470D44234}"/>
              </a:ext>
            </a:extLst>
          </p:cNvPr>
          <p:cNvSpPr>
            <a:spLocks noGrp="1"/>
          </p:cNvSpPr>
          <p:nvPr>
            <p:ph type="sldNum" sz="quarter" idx="12"/>
          </p:nvPr>
        </p:nvSpPr>
        <p:spPr/>
        <p:txBody>
          <a:bodyPr/>
          <a:lstStyle/>
          <a:p>
            <a:fld id="{24C8C45C-947F-4981-8B3F-4F32E973C901}" type="slidenum">
              <a:rPr lang="da-DK" smtClean="0"/>
              <a:pPr/>
              <a:t>25</a:t>
            </a:fld>
            <a:endParaRPr lang="da-DK" dirty="0"/>
          </a:p>
        </p:txBody>
      </p:sp>
      <p:sp>
        <p:nvSpPr>
          <p:cNvPr id="4" name="Pladsholder til tekst 3">
            <a:extLst>
              <a:ext uri="{FF2B5EF4-FFF2-40B4-BE49-F238E27FC236}">
                <a16:creationId xmlns:a16="http://schemas.microsoft.com/office/drawing/2014/main" id="{F4651DF6-C247-C4DA-2BAE-3CA155136D96}"/>
              </a:ext>
            </a:extLst>
          </p:cNvPr>
          <p:cNvSpPr>
            <a:spLocks noGrp="1"/>
          </p:cNvSpPr>
          <p:nvPr>
            <p:ph type="body" sz="quarter" idx="13"/>
          </p:nvPr>
        </p:nvSpPr>
        <p:spPr>
          <a:xfrm>
            <a:off x="635414" y="1627857"/>
            <a:ext cx="7964927" cy="463336"/>
          </a:xfrm>
        </p:spPr>
        <p:txBody>
          <a:bodyPr/>
          <a:lstStyle/>
          <a:p>
            <a:pPr marL="0" indent="0">
              <a:buNone/>
            </a:pPr>
            <a:r>
              <a:rPr lang="da-DK" sz="3200" dirty="0">
                <a:solidFill>
                  <a:srgbClr val="00B050"/>
                </a:solidFill>
              </a:rPr>
              <a:t>Refleksion / spørgsmål opstået i pausen?</a:t>
            </a:r>
          </a:p>
        </p:txBody>
      </p:sp>
      <p:pic>
        <p:nvPicPr>
          <p:cNvPr id="7" name="Grafik 6" descr="Hoved med tandhjul kontur">
            <a:extLst>
              <a:ext uri="{FF2B5EF4-FFF2-40B4-BE49-F238E27FC236}">
                <a16:creationId xmlns:a16="http://schemas.microsoft.com/office/drawing/2014/main" id="{98871F42-C0AA-2112-B5D4-93BB6C451E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2874" y="2741212"/>
            <a:ext cx="1918252" cy="1918252"/>
          </a:xfrm>
          <a:prstGeom prst="rect">
            <a:avLst/>
          </a:prstGeom>
        </p:spPr>
      </p:pic>
    </p:spTree>
    <p:extLst>
      <p:ext uri="{BB962C8B-B14F-4D97-AF65-F5344CB8AC3E}">
        <p14:creationId xmlns:p14="http://schemas.microsoft.com/office/powerpoint/2010/main" val="550167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607907" y="313893"/>
            <a:ext cx="7923383" cy="3004073"/>
          </a:xfrm>
        </p:spPr>
        <p:txBody>
          <a:bodyPr>
            <a:normAutofit/>
          </a:bodyPr>
          <a:lstStyle/>
          <a:p>
            <a:pPr marL="0" indent="0"/>
            <a:endParaRPr lang="da-DK" sz="1800" b="1" dirty="0">
              <a:solidFill>
                <a:srgbClr val="FF0000"/>
              </a:solidFill>
            </a:endParaRPr>
          </a:p>
          <a:p>
            <a:pPr marL="0" indent="0"/>
            <a:endParaRPr lang="da-DK" sz="1800" b="1" dirty="0">
              <a:solidFill>
                <a:srgbClr val="00B050"/>
              </a:solidFill>
            </a:endParaRPr>
          </a:p>
          <a:p>
            <a:pPr marL="0" indent="0"/>
            <a:endParaRPr lang="da-DK" b="1" dirty="0"/>
          </a:p>
        </p:txBody>
      </p:sp>
      <p:pic>
        <p:nvPicPr>
          <p:cNvPr id="3" name="Billede 2"/>
          <p:cNvPicPr>
            <a:picLocks noChangeAspect="1"/>
          </p:cNvPicPr>
          <p:nvPr/>
        </p:nvPicPr>
        <p:blipFill>
          <a:blip r:embed="rId3"/>
          <a:stretch>
            <a:fillRect/>
          </a:stretch>
        </p:blipFill>
        <p:spPr>
          <a:xfrm>
            <a:off x="2698899" y="246013"/>
            <a:ext cx="3568552" cy="2990786"/>
          </a:xfrm>
          <a:prstGeom prst="rect">
            <a:avLst/>
          </a:prstGeom>
        </p:spPr>
      </p:pic>
      <p:sp>
        <p:nvSpPr>
          <p:cNvPr id="5" name="Tekstfelt 4">
            <a:extLst>
              <a:ext uri="{FF2B5EF4-FFF2-40B4-BE49-F238E27FC236}">
                <a16:creationId xmlns:a16="http://schemas.microsoft.com/office/drawing/2014/main" id="{985DC49F-E4FE-2A58-6D54-1D7B0524717D}"/>
              </a:ext>
            </a:extLst>
          </p:cNvPr>
          <p:cNvSpPr txBox="1"/>
          <p:nvPr/>
        </p:nvSpPr>
        <p:spPr>
          <a:xfrm>
            <a:off x="457200" y="3236799"/>
            <a:ext cx="8420100" cy="3139321"/>
          </a:xfrm>
          <a:prstGeom prst="rect">
            <a:avLst/>
          </a:prstGeom>
          <a:noFill/>
        </p:spPr>
        <p:txBody>
          <a:bodyPr wrap="square">
            <a:spAutoFit/>
          </a:bodyPr>
          <a:lstStyle/>
          <a:p>
            <a:pPr marL="0" indent="0"/>
            <a:r>
              <a:rPr lang="da-DK" sz="1800" b="1" dirty="0">
                <a:solidFill>
                  <a:schemeClr val="accent6"/>
                </a:solidFill>
              </a:rPr>
              <a:t>grundlæggende </a:t>
            </a:r>
            <a:r>
              <a:rPr lang="da-DK" b="1" dirty="0">
                <a:solidFill>
                  <a:schemeClr val="accent6"/>
                </a:solidFill>
              </a:rPr>
              <a:t>standpunkter</a:t>
            </a:r>
            <a:br>
              <a:rPr lang="da-DK" sz="1800" b="1" dirty="0">
                <a:solidFill>
                  <a:schemeClr val="accent6"/>
                </a:solidFill>
              </a:rPr>
            </a:br>
            <a:endParaRPr lang="da-DK" sz="1800" b="1" dirty="0">
              <a:solidFill>
                <a:schemeClr val="accent6"/>
              </a:solidFill>
            </a:endParaRPr>
          </a:p>
          <a:p>
            <a:pPr marL="0" indent="0"/>
            <a:r>
              <a:rPr lang="da-DK" sz="1800" b="1" dirty="0">
                <a:solidFill>
                  <a:srgbClr val="00B050"/>
                </a:solidFill>
              </a:rPr>
              <a:t>at borgerne ønsker størst mulig grad af selvhjulpenhed –</a:t>
            </a:r>
            <a:r>
              <a:rPr lang="da-DK" sz="1800" b="1" dirty="0"/>
              <a:t> </a:t>
            </a:r>
            <a:r>
              <a:rPr lang="da-DK" sz="1800" b="1" dirty="0">
                <a:solidFill>
                  <a:srgbClr val="00B050"/>
                </a:solidFill>
              </a:rPr>
              <a:t>at de gerne vil klare sig selv, hvis de kan	</a:t>
            </a:r>
          </a:p>
          <a:p>
            <a:pPr marL="0" indent="0"/>
            <a:r>
              <a:rPr lang="da-DK" sz="1800" b="1" dirty="0"/>
              <a:t> </a:t>
            </a:r>
          </a:p>
          <a:p>
            <a:pPr marL="0" indent="0"/>
            <a:r>
              <a:rPr lang="da-DK" sz="1800" b="1" dirty="0">
                <a:solidFill>
                  <a:srgbClr val="00B050"/>
                </a:solidFill>
              </a:rPr>
              <a:t>At selvstændighed, selvbestemmelse, uafhængighed har stor betydning for vores livskvalitet og trivsel</a:t>
            </a:r>
            <a:endParaRPr lang="da-DK" b="1" dirty="0">
              <a:solidFill>
                <a:srgbClr val="00B050"/>
              </a:solidFill>
            </a:endParaRPr>
          </a:p>
          <a:p>
            <a:pPr marL="0" indent="0"/>
            <a:endParaRPr lang="da-DK" sz="1800" b="1" dirty="0">
              <a:solidFill>
                <a:srgbClr val="00B050"/>
              </a:solidFill>
            </a:endParaRPr>
          </a:p>
          <a:p>
            <a:pPr marL="0" indent="0"/>
            <a:r>
              <a:rPr lang="da-DK" sz="1800" b="1" dirty="0">
                <a:solidFill>
                  <a:srgbClr val="00B050"/>
                </a:solidFill>
              </a:rPr>
              <a:t>At frihed til at kunne gøre hvad man har lyst til når man har lyst til det, og frihed til at fastholde sociale relationer og til at deltage i samfundet har betydning for livskvalitet.</a:t>
            </a:r>
          </a:p>
        </p:txBody>
      </p:sp>
    </p:spTree>
    <p:extLst>
      <p:ext uri="{BB962C8B-B14F-4D97-AF65-F5344CB8AC3E}">
        <p14:creationId xmlns:p14="http://schemas.microsoft.com/office/powerpoint/2010/main" val="5311165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p:cNvSpPr>
            <a:spLocks noGrp="1"/>
          </p:cNvSpPr>
          <p:nvPr>
            <p:ph type="sldNum" sz="quarter" idx="12"/>
          </p:nvPr>
        </p:nvSpPr>
        <p:spPr/>
        <p:txBody>
          <a:bodyPr/>
          <a:lstStyle/>
          <a:p>
            <a:fld id="{859873C9-BF5D-4A9A-BB31-45BBB7BABAF7}" type="slidenum">
              <a:rPr lang="da-DK" noProof="0" smtClean="0"/>
              <a:t>27</a:t>
            </a:fld>
            <a:endParaRPr lang="da-DK" noProof="0" dirty="0"/>
          </a:p>
        </p:txBody>
      </p:sp>
      <p:pic>
        <p:nvPicPr>
          <p:cNvPr id="2" name="Billede 1">
            <a:extLst>
              <a:ext uri="{FF2B5EF4-FFF2-40B4-BE49-F238E27FC236}">
                <a16:creationId xmlns:a16="http://schemas.microsoft.com/office/drawing/2014/main" id="{5847F895-E6D1-552E-03CD-CBBF982E6AB8}"/>
              </a:ext>
            </a:extLst>
          </p:cNvPr>
          <p:cNvPicPr>
            <a:picLocks noChangeAspect="1"/>
          </p:cNvPicPr>
          <p:nvPr/>
        </p:nvPicPr>
        <p:blipFill rotWithShape="1">
          <a:blip r:embed="rId3">
            <a:extLst>
              <a:ext uri="{28A0092B-C50C-407E-A947-70E740481C1C}">
                <a14:useLocalDpi xmlns:a14="http://schemas.microsoft.com/office/drawing/2010/main" val="0"/>
              </a:ext>
            </a:extLst>
          </a:blip>
          <a:srcRect t="1509" r="1109" b="1548"/>
          <a:stretch/>
        </p:blipFill>
        <p:spPr bwMode="auto">
          <a:xfrm>
            <a:off x="274888" y="480927"/>
            <a:ext cx="8369935" cy="5391150"/>
          </a:xfrm>
          <a:prstGeom prst="rect">
            <a:avLst/>
          </a:prstGeom>
          <a:ln>
            <a:noFill/>
          </a:ln>
          <a:extLst>
            <a:ext uri="{53640926-AAD7-44D8-BBD7-CCE9431645EC}">
              <a14:shadowObscured xmlns:a14="http://schemas.microsoft.com/office/drawing/2010/main"/>
            </a:ext>
          </a:extLst>
        </p:spPr>
      </p:pic>
      <p:sp>
        <p:nvSpPr>
          <p:cNvPr id="4" name="Tekstfelt 3">
            <a:extLst>
              <a:ext uri="{FF2B5EF4-FFF2-40B4-BE49-F238E27FC236}">
                <a16:creationId xmlns:a16="http://schemas.microsoft.com/office/drawing/2014/main" id="{B168F44A-6FDD-BDE3-2C95-78E742FD78B6}"/>
              </a:ext>
            </a:extLst>
          </p:cNvPr>
          <p:cNvSpPr txBox="1"/>
          <p:nvPr/>
        </p:nvSpPr>
        <p:spPr>
          <a:xfrm>
            <a:off x="3109912" y="6565822"/>
            <a:ext cx="6009376" cy="246221"/>
          </a:xfrm>
          <a:prstGeom prst="rect">
            <a:avLst/>
          </a:prstGeom>
          <a:noFill/>
        </p:spPr>
        <p:txBody>
          <a:bodyPr wrap="square">
            <a:spAutoFit/>
          </a:bodyPr>
          <a:lstStyle/>
          <a:p>
            <a:pPr>
              <a:tabLst>
                <a:tab pos="3060065" algn="ctr"/>
                <a:tab pos="6120130" algn="r"/>
              </a:tabLst>
            </a:pPr>
            <a:r>
              <a:rPr lang="da-DK" sz="1000" dirty="0">
                <a:effectLst/>
                <a:latin typeface="Calibri" panose="020F0502020204030204" pitchFamily="34" charset="0"/>
                <a:ea typeface="Calibri" panose="020F0502020204030204" pitchFamily="34" charset="0"/>
                <a:cs typeface="Times New Roman" panose="02020603050405020304" pitchFamily="18" charset="0"/>
              </a:rPr>
              <a:t>Kilde: Sidsel Vinge</a:t>
            </a:r>
            <a:r>
              <a:rPr lang="da-DK" sz="1000" dirty="0">
                <a:solidFill>
                  <a:srgbClr val="222222"/>
                </a:solidFill>
                <a:latin typeface="Forza SSm A"/>
              </a:rPr>
              <a:t>, Forsker, konsulent, underviser og debattør i sundhedsvæsenet i 20 år </a:t>
            </a:r>
            <a:r>
              <a:rPr lang="da-DK" sz="1000" dirty="0">
                <a:latin typeface="Calibri" panose="020F0502020204030204" pitchFamily="34" charset="0"/>
                <a:ea typeface="Calibri" panose="020F0502020204030204" pitchFamily="34" charset="0"/>
                <a:cs typeface="Times New Roman" panose="02020603050405020304" pitchFamily="18" charset="0"/>
              </a:rPr>
              <a:t>, tidl. </a:t>
            </a:r>
            <a:r>
              <a:rPr lang="da-DK" sz="1000" dirty="0">
                <a:solidFill>
                  <a:srgbClr val="222222"/>
                </a:solidFill>
                <a:latin typeface="Forza SSm A"/>
              </a:rPr>
              <a:t>projektchef VIVE</a:t>
            </a:r>
          </a:p>
        </p:txBody>
      </p:sp>
      <p:sp>
        <p:nvSpPr>
          <p:cNvPr id="9" name="Afrundet rektangel 5">
            <a:extLst>
              <a:ext uri="{FF2B5EF4-FFF2-40B4-BE49-F238E27FC236}">
                <a16:creationId xmlns:a16="http://schemas.microsoft.com/office/drawing/2014/main" id="{5B3C235F-7239-9BBA-2D72-E9A684EE9A9C}"/>
              </a:ext>
            </a:extLst>
          </p:cNvPr>
          <p:cNvSpPr/>
          <p:nvPr/>
        </p:nvSpPr>
        <p:spPr>
          <a:xfrm>
            <a:off x="5636523" y="136524"/>
            <a:ext cx="3181985" cy="937895"/>
          </a:xfrm>
          <a:prstGeom prst="roundRect">
            <a:avLst/>
          </a:prstGeom>
          <a:solidFill>
            <a:schemeClr val="bg1"/>
          </a:solidFill>
          <a:ln>
            <a:solidFill>
              <a:schemeClr val="tx1"/>
            </a:solidFill>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400" dirty="0">
                <a:effectLst/>
                <a:ea typeface="Calibri" panose="020F0502020204030204" pitchFamily="34" charset="0"/>
                <a:cs typeface="Times New Roman" panose="02020603050405020304" pitchFamily="18" charset="0"/>
              </a:rPr>
              <a:t>Rehabiliterende hjælp!</a:t>
            </a:r>
            <a:br>
              <a:rPr lang="da-DK" sz="1400" dirty="0">
                <a:effectLst/>
                <a:ea typeface="Calibri" panose="020F0502020204030204" pitchFamily="34" charset="0"/>
                <a:cs typeface="Times New Roman" panose="02020603050405020304" pitchFamily="18" charset="0"/>
              </a:rPr>
            </a:br>
            <a:r>
              <a:rPr lang="da-DK" sz="1400" dirty="0">
                <a:ea typeface="Calibri" panose="020F0502020204030204" pitchFamily="34" charset="0"/>
                <a:cs typeface="Times New Roman" panose="02020603050405020304" pitchFamily="18" charset="0"/>
              </a:rPr>
              <a:t> – At give e</a:t>
            </a:r>
            <a:r>
              <a:rPr lang="da-DK" sz="1400" dirty="0">
                <a:effectLst/>
                <a:ea typeface="Calibri" panose="020F0502020204030204" pitchFamily="34" charset="0"/>
                <a:cs typeface="Times New Roman" panose="02020603050405020304" pitchFamily="18" charset="0"/>
              </a:rPr>
              <a:t>n målrettet (sundheds)faglig indsats, hvor det vigtigste er, at det </a:t>
            </a:r>
            <a:r>
              <a:rPr lang="da-DK" sz="1400" b="1" dirty="0">
                <a:effectLst/>
                <a:ea typeface="Calibri" panose="020F0502020204030204" pitchFamily="34" charset="0"/>
                <a:cs typeface="Times New Roman" panose="02020603050405020304" pitchFamily="18" charset="0"/>
              </a:rPr>
              <a:t>virker</a:t>
            </a:r>
            <a:r>
              <a:rPr lang="da-DK" sz="1400" dirty="0">
                <a:effectLst/>
                <a:ea typeface="Calibri" panose="020F0502020204030204" pitchFamily="34" charset="0"/>
                <a:cs typeface="Times New Roman" panose="02020603050405020304" pitchFamily="18" charset="0"/>
              </a:rPr>
              <a:t> på funktionsniveauet</a:t>
            </a:r>
            <a:endParaRPr lang="da-DK" sz="1100" dirty="0">
              <a:effectLst/>
              <a:ea typeface="Calibri" panose="020F0502020204030204" pitchFamily="34" charset="0"/>
              <a:cs typeface="Times New Roman" panose="02020603050405020304" pitchFamily="18" charset="0"/>
            </a:endParaRPr>
          </a:p>
        </p:txBody>
      </p:sp>
      <p:sp>
        <p:nvSpPr>
          <p:cNvPr id="10" name="Afrundet rektangel 2">
            <a:extLst>
              <a:ext uri="{FF2B5EF4-FFF2-40B4-BE49-F238E27FC236}">
                <a16:creationId xmlns:a16="http://schemas.microsoft.com/office/drawing/2014/main" id="{1F4FEB4A-3431-85B8-754E-383877578B7A}"/>
              </a:ext>
            </a:extLst>
          </p:cNvPr>
          <p:cNvSpPr/>
          <p:nvPr/>
        </p:nvSpPr>
        <p:spPr>
          <a:xfrm>
            <a:off x="628650" y="5872076"/>
            <a:ext cx="2315210" cy="525717"/>
          </a:xfrm>
          <a:prstGeom prst="round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400" b="1" dirty="0">
                <a:effectLst/>
                <a:ea typeface="Calibri" panose="020F0502020204030204" pitchFamily="34" charset="0"/>
                <a:cs typeface="Times New Roman" panose="02020603050405020304" pitchFamily="18" charset="0"/>
              </a:rPr>
              <a:t>Visitationen </a:t>
            </a:r>
            <a:br>
              <a:rPr lang="da-DK" sz="1400" b="1" dirty="0">
                <a:effectLst/>
                <a:ea typeface="Calibri" panose="020F0502020204030204" pitchFamily="34" charset="0"/>
                <a:cs typeface="Times New Roman" panose="02020603050405020304" pitchFamily="18" charset="0"/>
              </a:rPr>
            </a:br>
            <a:r>
              <a:rPr lang="da-DK" sz="1400" b="1" dirty="0">
                <a:effectLst/>
                <a:ea typeface="Calibri" panose="020F0502020204030204" pitchFamily="34" charset="0"/>
                <a:cs typeface="Times New Roman" panose="02020603050405020304" pitchFamily="18" charset="0"/>
              </a:rPr>
              <a:t>Afklaring og Forebyggelse</a:t>
            </a:r>
            <a:endParaRPr lang="da-DK" sz="1100" dirty="0">
              <a:effectLst/>
              <a:ea typeface="Calibri" panose="020F0502020204030204" pitchFamily="34" charset="0"/>
              <a:cs typeface="Times New Roman" panose="02020603050405020304" pitchFamily="18" charset="0"/>
            </a:endParaRPr>
          </a:p>
        </p:txBody>
      </p:sp>
      <p:sp>
        <p:nvSpPr>
          <p:cNvPr id="11" name="Afrundet rektangel 3">
            <a:extLst>
              <a:ext uri="{FF2B5EF4-FFF2-40B4-BE49-F238E27FC236}">
                <a16:creationId xmlns:a16="http://schemas.microsoft.com/office/drawing/2014/main" id="{56763083-B554-4482-D1C2-93FB773F802E}"/>
              </a:ext>
            </a:extLst>
          </p:cNvPr>
          <p:cNvSpPr/>
          <p:nvPr/>
        </p:nvSpPr>
        <p:spPr>
          <a:xfrm>
            <a:off x="3109912" y="5890085"/>
            <a:ext cx="3428911" cy="525718"/>
          </a:xfrm>
          <a:prstGeom prst="round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400" b="1">
                <a:effectLst/>
                <a:ea typeface="Calibri" panose="020F0502020204030204" pitchFamily="34" charset="0"/>
                <a:cs typeface="Times New Roman" panose="02020603050405020304" pitchFamily="18" charset="0"/>
              </a:rPr>
              <a:t>Visitationen </a:t>
            </a:r>
            <a:br>
              <a:rPr lang="da-DK" sz="1400" b="1">
                <a:effectLst/>
                <a:ea typeface="Calibri" panose="020F0502020204030204" pitchFamily="34" charset="0"/>
                <a:cs typeface="Times New Roman" panose="02020603050405020304" pitchFamily="18" charset="0"/>
              </a:rPr>
            </a:br>
            <a:r>
              <a:rPr lang="da-DK" sz="1400" b="1">
                <a:effectLst/>
                <a:ea typeface="Calibri" panose="020F0502020204030204" pitchFamily="34" charset="0"/>
                <a:cs typeface="Times New Roman" panose="02020603050405020304" pitchFamily="18" charset="0"/>
              </a:rPr>
              <a:t>Støtte og Omsorg</a:t>
            </a:r>
            <a:endParaRPr lang="da-DK" sz="1100">
              <a:effectLst/>
              <a:ea typeface="Calibri" panose="020F0502020204030204" pitchFamily="34" charset="0"/>
              <a:cs typeface="Times New Roman" panose="02020603050405020304" pitchFamily="18" charset="0"/>
            </a:endParaRPr>
          </a:p>
        </p:txBody>
      </p:sp>
      <p:sp>
        <p:nvSpPr>
          <p:cNvPr id="12" name="Afrundet rektangel 5">
            <a:extLst>
              <a:ext uri="{FF2B5EF4-FFF2-40B4-BE49-F238E27FC236}">
                <a16:creationId xmlns:a16="http://schemas.microsoft.com/office/drawing/2014/main" id="{9461D176-DC12-F82E-ECBE-A890B20B8239}"/>
              </a:ext>
            </a:extLst>
          </p:cNvPr>
          <p:cNvSpPr/>
          <p:nvPr/>
        </p:nvSpPr>
        <p:spPr>
          <a:xfrm>
            <a:off x="410937" y="198659"/>
            <a:ext cx="1931670" cy="344505"/>
          </a:xfrm>
          <a:prstGeom prst="round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2400" b="1" dirty="0">
                <a:solidFill>
                  <a:schemeClr val="accent2">
                    <a:lumMod val="75000"/>
                  </a:schemeClr>
                </a:solidFill>
                <a:effectLst/>
                <a:ea typeface="Calibri" panose="020F0502020204030204" pitchFamily="34" charset="0"/>
                <a:cs typeface="Times New Roman" panose="02020603050405020304" pitchFamily="18" charset="0"/>
              </a:rPr>
              <a:t>Sidsel Vinge:</a:t>
            </a:r>
          </a:p>
        </p:txBody>
      </p:sp>
    </p:spTree>
    <p:extLst>
      <p:ext uri="{BB962C8B-B14F-4D97-AF65-F5344CB8AC3E}">
        <p14:creationId xmlns:p14="http://schemas.microsoft.com/office/powerpoint/2010/main" val="221171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1766383" y="440124"/>
            <a:ext cx="5853618" cy="646331"/>
          </a:xfrm>
          <a:prstGeom prst="rect">
            <a:avLst/>
          </a:prstGeom>
        </p:spPr>
        <p:txBody>
          <a:bodyPr wrap="square">
            <a:spAutoFit/>
          </a:bodyPr>
          <a:lstStyle/>
          <a:p>
            <a:r>
              <a:rPr lang="da-DK" b="1" dirty="0"/>
              <a:t>ICF som forståelsesramme i arbejdet med at øge selvstændighed og selvhjulpenhed hos borger</a:t>
            </a:r>
          </a:p>
        </p:txBody>
      </p:sp>
      <p:graphicFrame>
        <p:nvGraphicFramePr>
          <p:cNvPr id="5" name="Diagram 4"/>
          <p:cNvGraphicFramePr/>
          <p:nvPr>
            <p:extLst>
              <p:ext uri="{D42A27DB-BD31-4B8C-83A1-F6EECF244321}">
                <p14:modId xmlns:p14="http://schemas.microsoft.com/office/powerpoint/2010/main" val="2506823472"/>
              </p:ext>
            </p:extLst>
          </p:nvPr>
        </p:nvGraphicFramePr>
        <p:xfrm>
          <a:off x="1686791" y="1697141"/>
          <a:ext cx="5770418" cy="3463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288668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68692" y="741039"/>
            <a:ext cx="8064002" cy="5503974"/>
          </a:xfrm>
          <a:noFill/>
        </p:spPr>
        <p:txBody>
          <a:bodyPr>
            <a:normAutofit/>
          </a:bodyPr>
          <a:lstStyle/>
          <a:p>
            <a:pPr marL="151359" lvl="1" indent="0">
              <a:buNone/>
            </a:pPr>
            <a:endParaRPr lang="da-DK" sz="1050" dirty="0"/>
          </a:p>
          <a:p>
            <a:pPr marL="151359" lvl="1" indent="0">
              <a:buNone/>
            </a:pPr>
            <a:r>
              <a:rPr lang="da-DK" sz="2800" b="1" dirty="0"/>
              <a:t>Hvad er rehabilitering i øvrigt i vores øjne?</a:t>
            </a:r>
          </a:p>
          <a:p>
            <a:pPr lvl="1">
              <a:buFont typeface="Arial" panose="020B0604020202020204" pitchFamily="34" charset="0"/>
              <a:buChar char="•"/>
            </a:pPr>
            <a:endParaRPr lang="da-DK" sz="1800" dirty="0"/>
          </a:p>
          <a:p>
            <a:pPr marL="457200" lvl="1" indent="0">
              <a:buNone/>
            </a:pPr>
            <a:r>
              <a:rPr lang="da-DK" sz="1800" b="1" dirty="0">
                <a:solidFill>
                  <a:srgbClr val="0070C0"/>
                </a:solidFill>
              </a:rPr>
              <a:t>Rehabilitering / Rehabiliteringsforløb er ”paraplyen”</a:t>
            </a:r>
            <a:br>
              <a:rPr lang="da-DK" sz="1800" b="1" dirty="0">
                <a:solidFill>
                  <a:srgbClr val="0070C0"/>
                </a:solidFill>
              </a:rPr>
            </a:br>
            <a:endParaRPr lang="da-DK" sz="1800" b="1" dirty="0">
              <a:solidFill>
                <a:srgbClr val="0070C0"/>
              </a:solidFill>
            </a:endParaRPr>
          </a:p>
          <a:p>
            <a:pPr lvl="1">
              <a:buFont typeface="Arial" panose="020B0604020202020204" pitchFamily="34" charset="0"/>
              <a:buChar char="•"/>
            </a:pPr>
            <a:endParaRPr lang="da-DK" sz="1800" dirty="0"/>
          </a:p>
          <a:p>
            <a:pPr marL="457200" lvl="1" indent="0">
              <a:buNone/>
            </a:pPr>
            <a:br>
              <a:rPr lang="da-DK" sz="1800" dirty="0"/>
            </a:br>
            <a:r>
              <a:rPr lang="da-DK" sz="1800" dirty="0"/>
              <a:t>Indsatser vi udfører selv 	Indsatser som bevilges af andre</a:t>
            </a:r>
            <a:br>
              <a:rPr lang="da-DK" sz="1800" dirty="0"/>
            </a:br>
            <a:r>
              <a:rPr lang="da-DK" sz="1800" dirty="0"/>
              <a:t>Indsatser vi bevilger selv	Indsatser som udføres af andre </a:t>
            </a:r>
            <a:br>
              <a:rPr lang="da-DK" sz="1800" dirty="0"/>
            </a:br>
            <a:br>
              <a:rPr lang="da-DK" sz="1800" dirty="0"/>
            </a:br>
            <a:r>
              <a:rPr lang="da-DK" sz="1800" dirty="0"/>
              <a:t>		</a:t>
            </a:r>
            <a:r>
              <a:rPr lang="da-DK" sz="1800" b="1" dirty="0">
                <a:solidFill>
                  <a:srgbClr val="0070C0"/>
                </a:solidFill>
              </a:rPr>
              <a:t>Vi koordinerer det hele uanset </a:t>
            </a:r>
            <a:br>
              <a:rPr lang="da-DK" sz="1800" b="1" dirty="0"/>
            </a:br>
            <a:br>
              <a:rPr lang="da-DK" sz="1800" b="1" dirty="0"/>
            </a:br>
            <a:r>
              <a:rPr lang="da-DK" sz="1800" dirty="0"/>
              <a:t>– med det formål uanset kombination, at understøtte selvhjulpenhed</a:t>
            </a:r>
            <a:br>
              <a:rPr lang="da-DK" sz="1800" dirty="0"/>
            </a:br>
            <a:br>
              <a:rPr lang="da-DK" sz="1800" dirty="0"/>
            </a:br>
            <a:r>
              <a:rPr lang="da-DK" sz="1800" dirty="0"/>
              <a:t>Myndighed som </a:t>
            </a:r>
            <a:r>
              <a:rPr lang="da-DK" sz="1800" i="1" dirty="0"/>
              <a:t>faglighed</a:t>
            </a:r>
          </a:p>
          <a:p>
            <a:pPr marL="457200" lvl="1" indent="0">
              <a:buNone/>
            </a:pPr>
            <a:endParaRPr lang="da-DK" sz="1800" dirty="0"/>
          </a:p>
          <a:p>
            <a:endParaRPr lang="da-DK" dirty="0"/>
          </a:p>
        </p:txBody>
      </p:sp>
      <p:sp>
        <p:nvSpPr>
          <p:cNvPr id="5" name="Pladsholder til slidenummer 4"/>
          <p:cNvSpPr>
            <a:spLocks noGrp="1"/>
          </p:cNvSpPr>
          <p:nvPr>
            <p:ph type="sldNum" sz="quarter" idx="12"/>
          </p:nvPr>
        </p:nvSpPr>
        <p:spPr/>
        <p:txBody>
          <a:bodyPr/>
          <a:lstStyle/>
          <a:p>
            <a:endParaRPr lang="da-DK" noProof="0" dirty="0"/>
          </a:p>
        </p:txBody>
      </p:sp>
      <p:pic>
        <p:nvPicPr>
          <p:cNvPr id="8" name="Grafik 7" descr="Paraply kontur">
            <a:extLst>
              <a:ext uri="{FF2B5EF4-FFF2-40B4-BE49-F238E27FC236}">
                <a16:creationId xmlns:a16="http://schemas.microsoft.com/office/drawing/2014/main" id="{10640E44-781C-8FE4-D96B-45A5786943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0251" y="2214880"/>
            <a:ext cx="1928790" cy="1671000"/>
          </a:xfrm>
          <a:prstGeom prst="rect">
            <a:avLst/>
          </a:prstGeom>
        </p:spPr>
      </p:pic>
    </p:spTree>
    <p:extLst>
      <p:ext uri="{BB962C8B-B14F-4D97-AF65-F5344CB8AC3E}">
        <p14:creationId xmlns:p14="http://schemas.microsoft.com/office/powerpoint/2010/main" val="3728576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indhold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94747" y="94891"/>
            <a:ext cx="3326504" cy="3571335"/>
          </a:xfrm>
          <a:prstGeom prst="rect">
            <a:avLst/>
          </a:prstGeom>
        </p:spPr>
      </p:pic>
      <p:sp>
        <p:nvSpPr>
          <p:cNvPr id="4" name="Pladsholder til indhold 3"/>
          <p:cNvSpPr>
            <a:spLocks noGrp="1"/>
          </p:cNvSpPr>
          <p:nvPr>
            <p:ph idx="1"/>
          </p:nvPr>
        </p:nvSpPr>
        <p:spPr>
          <a:xfrm>
            <a:off x="251518" y="1125207"/>
            <a:ext cx="4176464" cy="4176000"/>
          </a:xfrm>
        </p:spPr>
        <p:txBody>
          <a:bodyPr>
            <a:normAutofit fontScale="85000" lnSpcReduction="20000"/>
          </a:bodyPr>
          <a:lstStyle/>
          <a:p>
            <a:pPr>
              <a:spcBef>
                <a:spcPct val="0"/>
              </a:spcBef>
            </a:pPr>
            <a:r>
              <a:rPr lang="da-DK" dirty="0">
                <a:solidFill>
                  <a:schemeClr val="accent1">
                    <a:lumMod val="50000"/>
                  </a:schemeClr>
                </a:solidFill>
              </a:rPr>
              <a:t>98 Kommuner i Danmark</a:t>
            </a:r>
          </a:p>
          <a:p>
            <a:pPr>
              <a:spcBef>
                <a:spcPct val="0"/>
              </a:spcBef>
            </a:pPr>
            <a:endParaRPr lang="da-DK" dirty="0">
              <a:solidFill>
                <a:schemeClr val="accent1">
                  <a:lumMod val="50000"/>
                </a:schemeClr>
              </a:solidFill>
            </a:endParaRPr>
          </a:p>
          <a:p>
            <a:pPr>
              <a:spcBef>
                <a:spcPct val="0"/>
              </a:spcBef>
            </a:pPr>
            <a:r>
              <a:rPr lang="da-DK" dirty="0">
                <a:solidFill>
                  <a:schemeClr val="accent1">
                    <a:lumMod val="50000"/>
                  </a:schemeClr>
                </a:solidFill>
              </a:rPr>
              <a:t>3. størst </a:t>
            </a:r>
            <a:br>
              <a:rPr lang="da-DK" dirty="0">
                <a:solidFill>
                  <a:schemeClr val="accent1">
                    <a:lumMod val="50000"/>
                  </a:schemeClr>
                </a:solidFill>
              </a:rPr>
            </a:br>
            <a:r>
              <a:rPr lang="da-DK" dirty="0">
                <a:solidFill>
                  <a:schemeClr val="accent1">
                    <a:lumMod val="50000"/>
                  </a:schemeClr>
                </a:solidFill>
              </a:rPr>
              <a:t>målt på indbyggertal </a:t>
            </a:r>
            <a:r>
              <a:rPr lang="da-DK" altLang="da-DK" b="1" dirty="0">
                <a:solidFill>
                  <a:schemeClr val="accent1">
                    <a:lumMod val="50000"/>
                  </a:schemeClr>
                </a:solidFill>
              </a:rPr>
              <a:t>222.000</a:t>
            </a:r>
            <a:endParaRPr lang="da-DK" dirty="0">
              <a:solidFill>
                <a:schemeClr val="accent1">
                  <a:lumMod val="50000"/>
                </a:schemeClr>
              </a:solidFill>
            </a:endParaRPr>
          </a:p>
          <a:p>
            <a:pPr>
              <a:spcBef>
                <a:spcPct val="0"/>
              </a:spcBef>
            </a:pPr>
            <a:endParaRPr lang="da-DK" dirty="0">
              <a:solidFill>
                <a:schemeClr val="accent1">
                  <a:lumMod val="50000"/>
                </a:schemeClr>
              </a:solidFill>
            </a:endParaRPr>
          </a:p>
          <a:p>
            <a:pPr>
              <a:spcBef>
                <a:spcPct val="0"/>
              </a:spcBef>
            </a:pPr>
            <a:r>
              <a:rPr lang="da-DK" dirty="0">
                <a:solidFill>
                  <a:schemeClr val="accent1">
                    <a:lumMod val="50000"/>
                  </a:schemeClr>
                </a:solidFill>
              </a:rPr>
              <a:t>6. størst </a:t>
            </a:r>
            <a:br>
              <a:rPr lang="da-DK" dirty="0">
                <a:solidFill>
                  <a:schemeClr val="accent1">
                    <a:lumMod val="50000"/>
                  </a:schemeClr>
                </a:solidFill>
              </a:rPr>
            </a:br>
            <a:r>
              <a:rPr lang="da-DK" dirty="0">
                <a:solidFill>
                  <a:schemeClr val="accent1">
                    <a:lumMod val="50000"/>
                  </a:schemeClr>
                </a:solidFill>
              </a:rPr>
              <a:t>målt på areal </a:t>
            </a:r>
            <a:r>
              <a:rPr lang="da-DK" altLang="da-DK" b="1" dirty="0">
                <a:solidFill>
                  <a:schemeClr val="accent1">
                    <a:lumMod val="50000"/>
                  </a:schemeClr>
                </a:solidFill>
              </a:rPr>
              <a:t>1.140 km2</a:t>
            </a:r>
          </a:p>
          <a:p>
            <a:pPr>
              <a:spcBef>
                <a:spcPct val="0"/>
              </a:spcBef>
            </a:pPr>
            <a:endParaRPr lang="da-DK" altLang="da-DK" b="1" dirty="0">
              <a:solidFill>
                <a:schemeClr val="accent1">
                  <a:lumMod val="50000"/>
                </a:schemeClr>
              </a:solidFill>
            </a:endParaRPr>
          </a:p>
          <a:p>
            <a:pPr>
              <a:spcBef>
                <a:spcPct val="0"/>
              </a:spcBef>
            </a:pPr>
            <a:r>
              <a:rPr lang="da-DK" altLang="da-DK" dirty="0">
                <a:solidFill>
                  <a:schemeClr val="accent1">
                    <a:lumMod val="50000"/>
                  </a:schemeClr>
                </a:solidFill>
              </a:rPr>
              <a:t>Ca.</a:t>
            </a:r>
            <a:r>
              <a:rPr lang="da-DK" altLang="da-DK" b="1" dirty="0">
                <a:solidFill>
                  <a:schemeClr val="accent1">
                    <a:lumMod val="50000"/>
                  </a:schemeClr>
                </a:solidFill>
              </a:rPr>
              <a:t> 16.000 </a:t>
            </a:r>
            <a:r>
              <a:rPr lang="da-DK" altLang="da-DK" dirty="0">
                <a:solidFill>
                  <a:schemeClr val="accent1">
                    <a:lumMod val="50000"/>
                  </a:schemeClr>
                </a:solidFill>
              </a:rPr>
              <a:t>ansatte </a:t>
            </a:r>
          </a:p>
          <a:p>
            <a:pPr>
              <a:spcBef>
                <a:spcPct val="0"/>
              </a:spcBef>
            </a:pPr>
            <a:r>
              <a:rPr lang="da-DK" altLang="da-DK" b="1" dirty="0">
                <a:solidFill>
                  <a:schemeClr val="accent1">
                    <a:lumMod val="50000"/>
                  </a:schemeClr>
                </a:solidFill>
              </a:rPr>
              <a:t>  </a:t>
            </a:r>
          </a:p>
          <a:p>
            <a:pPr>
              <a:spcBef>
                <a:spcPct val="0"/>
              </a:spcBef>
            </a:pPr>
            <a:r>
              <a:rPr lang="da-DK" dirty="0">
                <a:solidFill>
                  <a:schemeClr val="accent1">
                    <a:lumMod val="50000"/>
                  </a:schemeClr>
                </a:solidFill>
              </a:rPr>
              <a:t>Budget 2023: </a:t>
            </a:r>
            <a:r>
              <a:rPr lang="da-DK" b="1" dirty="0">
                <a:solidFill>
                  <a:schemeClr val="accent1">
                    <a:lumMod val="50000"/>
                  </a:schemeClr>
                </a:solidFill>
              </a:rPr>
              <a:t>18,1 mia</a:t>
            </a:r>
            <a:r>
              <a:rPr lang="da-DK" dirty="0">
                <a:solidFill>
                  <a:schemeClr val="accent1">
                    <a:lumMod val="50000"/>
                  </a:schemeClr>
                </a:solidFill>
              </a:rPr>
              <a:t>. DKK. </a:t>
            </a:r>
          </a:p>
        </p:txBody>
      </p:sp>
      <p:pic>
        <p:nvPicPr>
          <p:cNvPr id="2" name="Billede 1">
            <a:extLst>
              <a:ext uri="{FF2B5EF4-FFF2-40B4-BE49-F238E27FC236}">
                <a16:creationId xmlns:a16="http://schemas.microsoft.com/office/drawing/2014/main" id="{0AA845CA-E945-D4A9-77CB-0BEEF498C20C}"/>
              </a:ext>
            </a:extLst>
          </p:cNvPr>
          <p:cNvPicPr>
            <a:picLocks noChangeAspect="1"/>
          </p:cNvPicPr>
          <p:nvPr/>
        </p:nvPicPr>
        <p:blipFill>
          <a:blip r:embed="rId4"/>
          <a:stretch>
            <a:fillRect/>
          </a:stretch>
        </p:blipFill>
        <p:spPr>
          <a:xfrm>
            <a:off x="4716019" y="3666227"/>
            <a:ext cx="4298586" cy="3027872"/>
          </a:xfrm>
          <a:prstGeom prst="rect">
            <a:avLst/>
          </a:prstGeom>
        </p:spPr>
      </p:pic>
    </p:spTree>
    <p:extLst>
      <p:ext uri="{BB962C8B-B14F-4D97-AF65-F5344CB8AC3E}">
        <p14:creationId xmlns:p14="http://schemas.microsoft.com/office/powerpoint/2010/main" val="120130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5F2D6">
            <a:alpha val="50000"/>
          </a:srgbClr>
        </a:solidFill>
        <a:effectLst/>
      </p:bgPr>
    </p:bg>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1331640" y="1700808"/>
            <a:ext cx="6318000" cy="3585567"/>
          </a:xfrm>
        </p:spPr>
        <p:txBody>
          <a:bodyPr>
            <a:normAutofit/>
          </a:bodyPr>
          <a:lstStyle/>
          <a:p>
            <a:endParaRPr lang="da-DK" sz="1350" dirty="0"/>
          </a:p>
          <a:p>
            <a:endParaRPr lang="da-DK" sz="825" dirty="0"/>
          </a:p>
        </p:txBody>
      </p:sp>
      <p:sp>
        <p:nvSpPr>
          <p:cNvPr id="3" name="Titel 2"/>
          <p:cNvSpPr>
            <a:spLocks noGrp="1"/>
          </p:cNvSpPr>
          <p:nvPr>
            <p:ph type="title"/>
          </p:nvPr>
        </p:nvSpPr>
        <p:spPr/>
        <p:txBody>
          <a:bodyPr/>
          <a:lstStyle/>
          <a:p>
            <a:r>
              <a:rPr lang="da-DK" sz="2000" dirty="0"/>
              <a:t>Den danske hvidbogs definition af begrebet rehabilitering</a:t>
            </a:r>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200" y="1398491"/>
            <a:ext cx="2502685" cy="2177582"/>
          </a:xfrm>
          <a:prstGeom prst="rect">
            <a:avLst/>
          </a:prstGeom>
        </p:spPr>
      </p:pic>
      <p:sp>
        <p:nvSpPr>
          <p:cNvPr id="8" name="Tekstfelt 7"/>
          <p:cNvSpPr txBox="1"/>
          <p:nvPr/>
        </p:nvSpPr>
        <p:spPr>
          <a:xfrm>
            <a:off x="3734564" y="1446877"/>
            <a:ext cx="4825236" cy="4093428"/>
          </a:xfrm>
          <a:prstGeom prst="rect">
            <a:avLst/>
          </a:prstGeom>
          <a:solidFill>
            <a:schemeClr val="accent2">
              <a:lumMod val="60000"/>
              <a:lumOff val="40000"/>
            </a:schemeClr>
          </a:solidFill>
        </p:spPr>
        <p:txBody>
          <a:bodyPr wrap="square" rtlCol="0">
            <a:spAutoFit/>
          </a:bodyPr>
          <a:lstStyle/>
          <a:p>
            <a:r>
              <a:rPr lang="da-DK" sz="2000" i="1" dirty="0"/>
              <a:t>Rehabilitering er en målrettet og tidsbestemt </a:t>
            </a:r>
            <a:r>
              <a:rPr lang="da-DK" sz="2000" i="1" u="sng" dirty="0"/>
              <a:t>samarbejdsproces</a:t>
            </a:r>
            <a:r>
              <a:rPr lang="da-DK" sz="2000" i="1" dirty="0"/>
              <a:t> mellem en borger, pårørende og fagfolk. Formålet er, at borgeren - som har eller er i risiko for at få begrænsninger i sin fysiske, psykiske og/eller sociale funktionsevne - opnår et selvstændigt og meningsfuldt liv. </a:t>
            </a:r>
            <a:br>
              <a:rPr lang="da-DK" sz="2000" i="1" dirty="0"/>
            </a:br>
            <a:r>
              <a:rPr lang="da-DK" sz="2000" i="1" dirty="0"/>
              <a:t>Rehabilitering baseres på borgerens hele livssituation og beslutninger og består af en koordineret, sammenhængende og vidensbaseret indsats.</a:t>
            </a:r>
            <a:endParaRPr lang="da-DK" sz="2000" dirty="0"/>
          </a:p>
        </p:txBody>
      </p:sp>
      <p:pic>
        <p:nvPicPr>
          <p:cNvPr id="5" name="Billede 4">
            <a:extLst>
              <a:ext uri="{FF2B5EF4-FFF2-40B4-BE49-F238E27FC236}">
                <a16:creationId xmlns:a16="http://schemas.microsoft.com/office/drawing/2014/main" id="{E025025C-BFA9-0770-EC23-A10A2B7235EF}"/>
              </a:ext>
            </a:extLst>
          </p:cNvPr>
          <p:cNvPicPr>
            <a:picLocks noChangeAspect="1"/>
          </p:cNvPicPr>
          <p:nvPr/>
        </p:nvPicPr>
        <p:blipFill>
          <a:blip r:embed="rId4"/>
          <a:stretch>
            <a:fillRect/>
          </a:stretch>
        </p:blipFill>
        <p:spPr>
          <a:xfrm>
            <a:off x="323262" y="3830004"/>
            <a:ext cx="2662892" cy="1815027"/>
          </a:xfrm>
          <a:prstGeom prst="rect">
            <a:avLst/>
          </a:prstGeom>
        </p:spPr>
      </p:pic>
    </p:spTree>
    <p:extLst>
      <p:ext uri="{BB962C8B-B14F-4D97-AF65-F5344CB8AC3E}">
        <p14:creationId xmlns:p14="http://schemas.microsoft.com/office/powerpoint/2010/main" val="1789685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5F2D6"/>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0A53A5D-5550-4691-93E5-A365AA4475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1" y="2166867"/>
            <a:ext cx="4508501" cy="306208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 name="Diagram 2"/>
          <p:cNvGraphicFramePr/>
          <p:nvPr>
            <p:extLst>
              <p:ext uri="{D42A27DB-BD31-4B8C-83A1-F6EECF244321}">
                <p14:modId xmlns:p14="http://schemas.microsoft.com/office/powerpoint/2010/main" val="2546117485"/>
              </p:ext>
            </p:extLst>
          </p:nvPr>
        </p:nvGraphicFramePr>
        <p:xfrm>
          <a:off x="4807676" y="2094536"/>
          <a:ext cx="4126775" cy="3206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kstfelt 1"/>
          <p:cNvSpPr txBox="1"/>
          <p:nvPr/>
        </p:nvSpPr>
        <p:spPr>
          <a:xfrm>
            <a:off x="2311400" y="752551"/>
            <a:ext cx="4521200" cy="553998"/>
          </a:xfrm>
          <a:prstGeom prst="rect">
            <a:avLst/>
          </a:prstGeom>
          <a:noFill/>
          <a:ln w="41275">
            <a:solidFill>
              <a:srgbClr val="FFFF00"/>
            </a:solidFill>
          </a:ln>
        </p:spPr>
        <p:txBody>
          <a:bodyPr wrap="square" rtlCol="0">
            <a:spAutoFit/>
          </a:bodyPr>
          <a:lstStyle/>
          <a:p>
            <a:pPr algn="ctr" defTabSz="685800"/>
            <a:r>
              <a:rPr lang="da-DK" sz="3000" dirty="0">
                <a:latin typeface="Arial" panose="020B0604020202020204"/>
              </a:rPr>
              <a:t>FORSTÅELSESRAMME</a:t>
            </a:r>
          </a:p>
        </p:txBody>
      </p:sp>
      <p:sp>
        <p:nvSpPr>
          <p:cNvPr id="5" name="Tekstfelt 4"/>
          <p:cNvSpPr txBox="1"/>
          <p:nvPr/>
        </p:nvSpPr>
        <p:spPr>
          <a:xfrm>
            <a:off x="560637" y="2166867"/>
            <a:ext cx="658179" cy="415498"/>
          </a:xfrm>
          <a:prstGeom prst="rect">
            <a:avLst/>
          </a:prstGeom>
          <a:noFill/>
        </p:spPr>
        <p:txBody>
          <a:bodyPr wrap="square" lIns="0" tIns="0" rIns="0" bIns="0" rtlCol="0">
            <a:spAutoFit/>
          </a:bodyPr>
          <a:lstStyle/>
          <a:p>
            <a:pPr defTabSz="685800"/>
            <a:r>
              <a:rPr lang="da-DK" sz="2700" b="1" dirty="0">
                <a:solidFill>
                  <a:srgbClr val="FF0000"/>
                </a:solidFill>
                <a:latin typeface="Arial" panose="020B0604020202020204"/>
              </a:rPr>
              <a:t>ICF</a:t>
            </a:r>
          </a:p>
        </p:txBody>
      </p:sp>
    </p:spTree>
    <p:extLst>
      <p:ext uri="{BB962C8B-B14F-4D97-AF65-F5344CB8AC3E}">
        <p14:creationId xmlns:p14="http://schemas.microsoft.com/office/powerpoint/2010/main" val="4248690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5F2D6"/>
        </a:solidFill>
        <a:effectLst/>
      </p:bgPr>
    </p:bg>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7F2F934C-AE96-3758-974B-8DBCC54C68AA}"/>
              </a:ext>
            </a:extLst>
          </p:cNvPr>
          <p:cNvSpPr>
            <a:spLocks noGrp="1"/>
          </p:cNvSpPr>
          <p:nvPr>
            <p:ph type="sldNum" sz="quarter" idx="12"/>
          </p:nvPr>
        </p:nvSpPr>
        <p:spPr/>
        <p:txBody>
          <a:bodyPr/>
          <a:lstStyle/>
          <a:p>
            <a:fld id="{24C8C45C-947F-4981-8B3F-4F32E973C901}" type="slidenum">
              <a:rPr lang="da-DK" smtClean="0"/>
              <a:pPr/>
              <a:t>32</a:t>
            </a:fld>
            <a:endParaRPr lang="da-DK"/>
          </a:p>
        </p:txBody>
      </p:sp>
      <p:sp>
        <p:nvSpPr>
          <p:cNvPr id="5" name="Pladsholder til indhold 1">
            <a:extLst>
              <a:ext uri="{FF2B5EF4-FFF2-40B4-BE49-F238E27FC236}">
                <a16:creationId xmlns:a16="http://schemas.microsoft.com/office/drawing/2014/main" id="{1D15C932-C961-1108-1E74-D29EEF52DA9B}"/>
              </a:ext>
            </a:extLst>
          </p:cNvPr>
          <p:cNvSpPr txBox="1">
            <a:spLocks/>
          </p:cNvSpPr>
          <p:nvPr/>
        </p:nvSpPr>
        <p:spPr>
          <a:xfrm>
            <a:off x="232152" y="1280717"/>
            <a:ext cx="4649447" cy="5101225"/>
          </a:xfrm>
          <a:prstGeom prst="rect">
            <a:avLst/>
          </a:prstGeom>
        </p:spPr>
        <p:txBody>
          <a:bodyPr>
            <a:noAutofit/>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chemeClr val="tx1"/>
                </a:solidFill>
                <a:latin typeface="Arial" panose="020B0604020202020204" pitchFamily="34" charset="0"/>
                <a:ea typeface="+mn-ea"/>
                <a:cs typeface="Arial" panose="020B0604020202020204" pitchFamily="34" charset="0"/>
              </a:defRPr>
            </a:lvl9pPr>
          </a:lstStyle>
          <a:p>
            <a:pPr marL="0" indent="0">
              <a:buNone/>
            </a:pPr>
            <a:r>
              <a:rPr lang="da-DK" sz="1400" b="1" dirty="0"/>
              <a:t>Rette indsats på rette tid til rette borger </a:t>
            </a:r>
            <a:endParaRPr lang="da-DK" sz="1400" dirty="0"/>
          </a:p>
          <a:p>
            <a:pPr lvl="1">
              <a:buFont typeface="Arial" panose="020B0604020202020204" pitchFamily="34" charset="0"/>
              <a:buChar char="•"/>
            </a:pPr>
            <a:r>
              <a:rPr lang="da-DK" sz="1400" dirty="0"/>
              <a:t>ICF – al bevægelse og al aktivitet har betydning </a:t>
            </a:r>
          </a:p>
          <a:p>
            <a:pPr lvl="1">
              <a:buFont typeface="Arial" panose="020B0604020202020204" pitchFamily="34" charset="0"/>
              <a:buChar char="•"/>
            </a:pPr>
            <a:r>
              <a:rPr lang="da-DK" sz="1400" dirty="0"/>
              <a:t>(Over)kompensation fratager borger mulighed for betydningsfuld aktivitet</a:t>
            </a:r>
          </a:p>
          <a:p>
            <a:pPr lvl="1">
              <a:buFont typeface="Arial" panose="020B0604020202020204" pitchFamily="34" charset="0"/>
              <a:buChar char="•"/>
            </a:pPr>
            <a:r>
              <a:rPr lang="da-DK" sz="1400" dirty="0"/>
              <a:t>Investeringstankegang – det koster ofte mindre at investere i en indsats, end det koster at give hjælpen</a:t>
            </a:r>
            <a:br>
              <a:rPr lang="da-DK" sz="1400" dirty="0"/>
            </a:br>
            <a:endParaRPr lang="da-DK" sz="1400" dirty="0"/>
          </a:p>
          <a:p>
            <a:pPr marL="0" indent="0">
              <a:buNone/>
            </a:pPr>
            <a:r>
              <a:rPr lang="da-DK" sz="1400" b="1" dirty="0"/>
              <a:t>Vi arbejder på to fronter – kort og lang bane</a:t>
            </a:r>
          </a:p>
          <a:p>
            <a:pPr lvl="1">
              <a:buFont typeface="Arial" panose="020B0604020202020204" pitchFamily="34" charset="0"/>
              <a:buChar char="•"/>
            </a:pPr>
            <a:r>
              <a:rPr lang="da-DK" sz="1400" dirty="0"/>
              <a:t>Finde og eliminere </a:t>
            </a:r>
            <a:r>
              <a:rPr lang="da-DK" sz="1400" i="1" dirty="0"/>
              <a:t>årsag</a:t>
            </a:r>
            <a:r>
              <a:rPr lang="da-DK" sz="1400" dirty="0"/>
              <a:t> til problem – vi hjælper kun på den korte bane, når vi ‘bare’ kompenserer for problem, og ikke fjerner </a:t>
            </a:r>
            <a:r>
              <a:rPr lang="da-DK" sz="1400" i="1" dirty="0"/>
              <a:t>årsag</a:t>
            </a:r>
            <a:r>
              <a:rPr lang="da-DK" sz="1400" dirty="0"/>
              <a:t> til problemet.</a:t>
            </a:r>
          </a:p>
          <a:p>
            <a:pPr lvl="1">
              <a:buFont typeface="Arial" panose="020B0604020202020204" pitchFamily="34" charset="0"/>
              <a:buChar char="•"/>
            </a:pPr>
            <a:r>
              <a:rPr lang="da-DK" sz="1400" dirty="0"/>
              <a:t>Forebyggende HELHEDSBLIK og ”rettidig omhu”</a:t>
            </a:r>
            <a:br>
              <a:rPr lang="da-DK" sz="1400" dirty="0"/>
            </a:br>
            <a:endParaRPr lang="da-DK" sz="1400" dirty="0"/>
          </a:p>
          <a:p>
            <a:pPr marL="0" indent="0">
              <a:buNone/>
            </a:pPr>
            <a:r>
              <a:rPr lang="da-DK" sz="1400" b="1" dirty="0"/>
              <a:t>Borger har ansvar for eget liv</a:t>
            </a:r>
          </a:p>
          <a:p>
            <a:pPr lvl="1">
              <a:buFont typeface="Arial" panose="020B0604020202020204" pitchFamily="34" charset="0"/>
              <a:buChar char="•"/>
            </a:pPr>
            <a:r>
              <a:rPr lang="da-DK" sz="1400" dirty="0"/>
              <a:t>Vi skal ikke gøre FOR borger, hvis borger selv kan </a:t>
            </a:r>
          </a:p>
          <a:p>
            <a:pPr lvl="1">
              <a:buFont typeface="Arial" panose="020B0604020202020204" pitchFamily="34" charset="0"/>
              <a:buChar char="•"/>
            </a:pPr>
            <a:r>
              <a:rPr lang="da-DK" sz="1400" dirty="0"/>
              <a:t>Lovgivning + kerneopgave + kvalitetsstandarder</a:t>
            </a:r>
          </a:p>
        </p:txBody>
      </p:sp>
      <p:sp>
        <p:nvSpPr>
          <p:cNvPr id="7" name="Pladsholder til indhold 1">
            <a:extLst>
              <a:ext uri="{FF2B5EF4-FFF2-40B4-BE49-F238E27FC236}">
                <a16:creationId xmlns:a16="http://schemas.microsoft.com/office/drawing/2014/main" id="{32265CD2-2EA8-A542-FAD7-3BBB1E9C9848}"/>
              </a:ext>
            </a:extLst>
          </p:cNvPr>
          <p:cNvSpPr txBox="1">
            <a:spLocks/>
          </p:cNvSpPr>
          <p:nvPr/>
        </p:nvSpPr>
        <p:spPr>
          <a:xfrm>
            <a:off x="4881599" y="1562632"/>
            <a:ext cx="3937557" cy="763032"/>
          </a:xfrm>
          <a:prstGeom prst="rect">
            <a:avLst/>
          </a:prstGeom>
          <a:solidFill>
            <a:schemeClr val="accent6">
              <a:lumMod val="20000"/>
              <a:lumOff val="80000"/>
            </a:schemeClr>
          </a:solidFill>
          <a:ln>
            <a:solidFill>
              <a:srgbClr val="0070C0"/>
            </a:solidFill>
          </a:ln>
        </p:spPr>
        <p:txBody>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chemeClr val="tx1"/>
                </a:solidFill>
                <a:latin typeface="Arial" panose="020B0604020202020204" pitchFamily="34" charset="0"/>
                <a:ea typeface="+mn-ea"/>
                <a:cs typeface="Arial" panose="020B0604020202020204" pitchFamily="34" charset="0"/>
              </a:defRPr>
            </a:lvl9pPr>
          </a:lstStyle>
          <a:p>
            <a:pPr marL="0" indent="0">
              <a:buNone/>
            </a:pPr>
            <a:r>
              <a:rPr lang="da-DK" sz="1200" b="1" dirty="0">
                <a:solidFill>
                  <a:schemeClr val="accent1">
                    <a:lumMod val="50000"/>
                  </a:schemeClr>
                </a:solidFill>
              </a:rPr>
              <a:t> </a:t>
            </a:r>
            <a:r>
              <a:rPr lang="da-DK" sz="1600" b="1" dirty="0">
                <a:solidFill>
                  <a:srgbClr val="002060"/>
                </a:solidFill>
              </a:rPr>
              <a:t>Rehabilitering er ikke synd for borger </a:t>
            </a:r>
          </a:p>
          <a:p>
            <a:pPr marL="0" indent="0">
              <a:buNone/>
            </a:pPr>
            <a:r>
              <a:rPr lang="da-DK" sz="1600" b="1" dirty="0">
                <a:solidFill>
                  <a:schemeClr val="accent1">
                    <a:lumMod val="50000"/>
                  </a:schemeClr>
                </a:solidFill>
              </a:rPr>
              <a:t>– </a:t>
            </a:r>
            <a:r>
              <a:rPr lang="da-DK" sz="1600" b="1" i="1" dirty="0">
                <a:solidFill>
                  <a:schemeClr val="accent1">
                    <a:lumMod val="50000"/>
                  </a:schemeClr>
                </a:solidFill>
              </a:rPr>
              <a:t>det er synd hvis vi </a:t>
            </a:r>
            <a:r>
              <a:rPr lang="da-DK" sz="1600" b="1" i="1" u="sng" dirty="0">
                <a:solidFill>
                  <a:schemeClr val="accent1">
                    <a:lumMod val="50000"/>
                  </a:schemeClr>
                </a:solidFill>
              </a:rPr>
              <a:t>ikke</a:t>
            </a:r>
            <a:r>
              <a:rPr lang="da-DK" sz="1600" b="1" i="1" dirty="0">
                <a:solidFill>
                  <a:schemeClr val="accent1">
                    <a:lumMod val="50000"/>
                  </a:schemeClr>
                </a:solidFill>
              </a:rPr>
              <a:t> rehabiliterer!</a:t>
            </a:r>
            <a:br>
              <a:rPr lang="da-DK" sz="2700" b="1" dirty="0">
                <a:solidFill>
                  <a:srgbClr val="00B0F0"/>
                </a:solidFill>
              </a:rPr>
            </a:br>
            <a:r>
              <a:rPr lang="da-DK" sz="2700" b="1" dirty="0">
                <a:solidFill>
                  <a:srgbClr val="FF0000"/>
                </a:solidFill>
              </a:rPr>
              <a:t>         </a:t>
            </a:r>
            <a:endParaRPr lang="da-DK" sz="2100" dirty="0"/>
          </a:p>
        </p:txBody>
      </p:sp>
      <p:pic>
        <p:nvPicPr>
          <p:cNvPr id="11" name="Billede 10">
            <a:extLst>
              <a:ext uri="{FF2B5EF4-FFF2-40B4-BE49-F238E27FC236}">
                <a16:creationId xmlns:a16="http://schemas.microsoft.com/office/drawing/2014/main" id="{D0C45921-C15F-E721-F5A1-D6F74213AED6}"/>
              </a:ext>
            </a:extLst>
          </p:cNvPr>
          <p:cNvPicPr>
            <a:picLocks noChangeAspect="1"/>
          </p:cNvPicPr>
          <p:nvPr/>
        </p:nvPicPr>
        <p:blipFill>
          <a:blip r:embed="rId3"/>
          <a:stretch>
            <a:fillRect/>
          </a:stretch>
        </p:blipFill>
        <p:spPr>
          <a:xfrm>
            <a:off x="6447295" y="2749306"/>
            <a:ext cx="2366747" cy="1839500"/>
          </a:xfrm>
          <a:prstGeom prst="rect">
            <a:avLst/>
          </a:prstGeom>
        </p:spPr>
      </p:pic>
      <p:sp>
        <p:nvSpPr>
          <p:cNvPr id="3" name="Pladsholder til indhold 1">
            <a:extLst>
              <a:ext uri="{FF2B5EF4-FFF2-40B4-BE49-F238E27FC236}">
                <a16:creationId xmlns:a16="http://schemas.microsoft.com/office/drawing/2014/main" id="{A2C1543A-5647-6402-8875-604364291508}"/>
              </a:ext>
            </a:extLst>
          </p:cNvPr>
          <p:cNvSpPr txBox="1">
            <a:spLocks/>
          </p:cNvSpPr>
          <p:nvPr/>
        </p:nvSpPr>
        <p:spPr>
          <a:xfrm>
            <a:off x="1114895" y="593115"/>
            <a:ext cx="2669933" cy="518370"/>
          </a:xfrm>
          <a:prstGeom prst="rect">
            <a:avLst/>
          </a:prstGeom>
        </p:spPr>
        <p:txBody>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chemeClr val="tx1"/>
                </a:solidFill>
                <a:latin typeface="Arial" panose="020B0604020202020204" pitchFamily="34" charset="0"/>
                <a:ea typeface="+mn-ea"/>
                <a:cs typeface="Arial" panose="020B0604020202020204" pitchFamily="34" charset="0"/>
              </a:defRPr>
            </a:lvl9pPr>
          </a:lstStyle>
          <a:p>
            <a:pPr marL="0" indent="0">
              <a:buNone/>
            </a:pPr>
            <a:r>
              <a:rPr lang="da-DK" sz="2400" b="1" dirty="0">
                <a:solidFill>
                  <a:srgbClr val="002060"/>
                </a:solidFill>
              </a:rPr>
              <a:t>HELHEDSBLIK</a:t>
            </a:r>
            <a:r>
              <a:rPr lang="da-DK" sz="2400" b="1" dirty="0">
                <a:solidFill>
                  <a:srgbClr val="FF0000"/>
                </a:solidFill>
              </a:rPr>
              <a:t>   </a:t>
            </a:r>
            <a:r>
              <a:rPr lang="da-DK" sz="2700" b="1" dirty="0">
                <a:solidFill>
                  <a:srgbClr val="FF0000"/>
                </a:solidFill>
              </a:rPr>
              <a:t>    </a:t>
            </a:r>
            <a:endParaRPr lang="da-DK" sz="2100" dirty="0"/>
          </a:p>
        </p:txBody>
      </p:sp>
      <p:pic>
        <p:nvPicPr>
          <p:cNvPr id="4" name="Billede 3">
            <a:extLst>
              <a:ext uri="{FF2B5EF4-FFF2-40B4-BE49-F238E27FC236}">
                <a16:creationId xmlns:a16="http://schemas.microsoft.com/office/drawing/2014/main" id="{EFA0B714-EEC7-DBD6-9441-255534BAB0E0}"/>
              </a:ext>
            </a:extLst>
          </p:cNvPr>
          <p:cNvPicPr>
            <a:picLocks noChangeAspect="1"/>
          </p:cNvPicPr>
          <p:nvPr/>
        </p:nvPicPr>
        <p:blipFill>
          <a:blip r:embed="rId4"/>
          <a:stretch>
            <a:fillRect/>
          </a:stretch>
        </p:blipFill>
        <p:spPr>
          <a:xfrm>
            <a:off x="5900615" y="5037390"/>
            <a:ext cx="2913427" cy="1510284"/>
          </a:xfrm>
          <a:prstGeom prst="rect">
            <a:avLst/>
          </a:prstGeom>
        </p:spPr>
      </p:pic>
      <p:sp>
        <p:nvSpPr>
          <p:cNvPr id="6" name="Tekstfelt 5">
            <a:extLst>
              <a:ext uri="{FF2B5EF4-FFF2-40B4-BE49-F238E27FC236}">
                <a16:creationId xmlns:a16="http://schemas.microsoft.com/office/drawing/2014/main" id="{868CE07B-A5D8-330E-A408-39EDC19D5EF5}"/>
              </a:ext>
            </a:extLst>
          </p:cNvPr>
          <p:cNvSpPr txBox="1"/>
          <p:nvPr/>
        </p:nvSpPr>
        <p:spPr>
          <a:xfrm>
            <a:off x="4876485" y="400326"/>
            <a:ext cx="3937557" cy="738664"/>
          </a:xfrm>
          <a:prstGeom prst="rect">
            <a:avLst/>
          </a:prstGeom>
          <a:solidFill>
            <a:schemeClr val="accent1">
              <a:lumMod val="20000"/>
              <a:lumOff val="80000"/>
            </a:schemeClr>
          </a:solidFill>
          <a:ln>
            <a:solidFill>
              <a:srgbClr val="0070C0"/>
            </a:solidFill>
          </a:ln>
        </p:spPr>
        <p:txBody>
          <a:bodyPr wrap="square" lIns="0" tIns="0" rIns="0" bIns="0" rtlCol="0">
            <a:spAutoFit/>
          </a:bodyPr>
          <a:lstStyle/>
          <a:p>
            <a:pPr algn="ctr"/>
            <a:r>
              <a:rPr lang="da-DK" sz="1600" dirty="0">
                <a:solidFill>
                  <a:schemeClr val="tx1"/>
                </a:solidFill>
              </a:rPr>
              <a:t>”</a:t>
            </a:r>
            <a:r>
              <a:rPr lang="da-DK" sz="1600" i="1" dirty="0">
                <a:solidFill>
                  <a:schemeClr val="tx1"/>
                </a:solidFill>
              </a:rPr>
              <a:t>Vi fremmer menneskers mulighed for at leve et uafhængigt liv gennem udvikling, støtte og omsorg</a:t>
            </a:r>
            <a:r>
              <a:rPr lang="da-DK" sz="1600" dirty="0">
                <a:solidFill>
                  <a:schemeClr val="tx1"/>
                </a:solidFill>
              </a:rPr>
              <a:t>”</a:t>
            </a:r>
          </a:p>
        </p:txBody>
      </p:sp>
      <p:pic>
        <p:nvPicPr>
          <p:cNvPr id="8" name="Billede 7">
            <a:extLst>
              <a:ext uri="{FF2B5EF4-FFF2-40B4-BE49-F238E27FC236}">
                <a16:creationId xmlns:a16="http://schemas.microsoft.com/office/drawing/2014/main" id="{4497B064-0B0E-1160-3C31-1BBA06646008}"/>
              </a:ext>
            </a:extLst>
          </p:cNvPr>
          <p:cNvPicPr>
            <a:picLocks noChangeAspect="1"/>
          </p:cNvPicPr>
          <p:nvPr/>
        </p:nvPicPr>
        <p:blipFill>
          <a:blip r:embed="rId5"/>
          <a:stretch>
            <a:fillRect/>
          </a:stretch>
        </p:blipFill>
        <p:spPr>
          <a:xfrm>
            <a:off x="5118320" y="3232154"/>
            <a:ext cx="1092254" cy="873804"/>
          </a:xfrm>
          <a:prstGeom prst="rect">
            <a:avLst/>
          </a:prstGeom>
        </p:spPr>
      </p:pic>
    </p:spTree>
    <p:extLst>
      <p:ext uri="{BB962C8B-B14F-4D97-AF65-F5344CB8AC3E}">
        <p14:creationId xmlns:p14="http://schemas.microsoft.com/office/powerpoint/2010/main" val="2625708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5F2D6"/>
        </a:solidFill>
        <a:effectLst/>
      </p:bgPr>
    </p:bg>
    <p:spTree>
      <p:nvGrpSpPr>
        <p:cNvPr id="1" name=""/>
        <p:cNvGrpSpPr/>
        <p:nvPr/>
      </p:nvGrpSpPr>
      <p:grpSpPr>
        <a:xfrm>
          <a:off x="0" y="0"/>
          <a:ext cx="0" cy="0"/>
          <a:chOff x="0" y="0"/>
          <a:chExt cx="0" cy="0"/>
        </a:xfrm>
      </p:grpSpPr>
      <p:graphicFrame>
        <p:nvGraphicFramePr>
          <p:cNvPr id="4" name="Diagram 3"/>
          <p:cNvGraphicFramePr/>
          <p:nvPr/>
        </p:nvGraphicFramePr>
        <p:xfrm>
          <a:off x="5954639" y="2882761"/>
          <a:ext cx="2962140" cy="1857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llipse 4"/>
          <p:cNvSpPr/>
          <p:nvPr/>
        </p:nvSpPr>
        <p:spPr>
          <a:xfrm rot="1425223">
            <a:off x="5769210" y="2921906"/>
            <a:ext cx="1330702" cy="688047"/>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900" dirty="0">
                <a:solidFill>
                  <a:srgbClr val="131868"/>
                </a:solidFill>
                <a:latin typeface="Arial" panose="020B0604020202020204"/>
              </a:rPr>
              <a:t>Sygeplejerske</a:t>
            </a:r>
          </a:p>
        </p:txBody>
      </p:sp>
      <p:sp>
        <p:nvSpPr>
          <p:cNvPr id="7" name="Ellipse 6"/>
          <p:cNvSpPr/>
          <p:nvPr/>
        </p:nvSpPr>
        <p:spPr>
          <a:xfrm rot="1611410">
            <a:off x="7759130" y="4026943"/>
            <a:ext cx="1257608" cy="688047"/>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900" dirty="0">
                <a:solidFill>
                  <a:srgbClr val="131868"/>
                </a:solidFill>
                <a:latin typeface="Arial" panose="020B0604020202020204"/>
              </a:rPr>
              <a:t>Fysioterapeu</a:t>
            </a:r>
            <a:r>
              <a:rPr lang="da-DK" sz="1013" dirty="0">
                <a:solidFill>
                  <a:srgbClr val="131868"/>
                </a:solidFill>
                <a:latin typeface="Arial" panose="020B0604020202020204"/>
              </a:rPr>
              <a:t>t</a:t>
            </a:r>
          </a:p>
        </p:txBody>
      </p:sp>
      <p:sp>
        <p:nvSpPr>
          <p:cNvPr id="8" name="Ellipse 7"/>
          <p:cNvSpPr/>
          <p:nvPr/>
        </p:nvSpPr>
        <p:spPr>
          <a:xfrm>
            <a:off x="6944719" y="3359853"/>
            <a:ext cx="981980" cy="85016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900" dirty="0">
                <a:solidFill>
                  <a:srgbClr val="131868"/>
                </a:solidFill>
                <a:latin typeface="Arial" panose="020B0604020202020204"/>
              </a:rPr>
              <a:t>At kunne ... </a:t>
            </a:r>
          </a:p>
          <a:p>
            <a:pPr algn="ctr" defTabSz="685800"/>
            <a:r>
              <a:rPr lang="da-DK" sz="900" dirty="0">
                <a:solidFill>
                  <a:srgbClr val="131868"/>
                </a:solidFill>
                <a:latin typeface="Arial" panose="020B0604020202020204"/>
              </a:rPr>
              <a:t>(igen)</a:t>
            </a:r>
          </a:p>
        </p:txBody>
      </p:sp>
      <p:sp>
        <p:nvSpPr>
          <p:cNvPr id="9" name="Ellipse 8"/>
          <p:cNvSpPr/>
          <p:nvPr/>
        </p:nvSpPr>
        <p:spPr>
          <a:xfrm rot="19802897">
            <a:off x="5875650" y="4049910"/>
            <a:ext cx="1257608" cy="688047"/>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900" dirty="0">
                <a:solidFill>
                  <a:srgbClr val="131868"/>
                </a:solidFill>
                <a:latin typeface="Arial" panose="020B0604020202020204"/>
              </a:rPr>
              <a:t>Ergoterapeu</a:t>
            </a:r>
            <a:r>
              <a:rPr lang="da-DK" sz="1013" dirty="0">
                <a:solidFill>
                  <a:srgbClr val="131868"/>
                </a:solidFill>
                <a:latin typeface="Arial" panose="020B0604020202020204"/>
              </a:rPr>
              <a:t>t</a:t>
            </a:r>
          </a:p>
        </p:txBody>
      </p:sp>
      <p:sp>
        <p:nvSpPr>
          <p:cNvPr id="13" name="Ellipse 12"/>
          <p:cNvSpPr/>
          <p:nvPr/>
        </p:nvSpPr>
        <p:spPr>
          <a:xfrm>
            <a:off x="6695326" y="2102834"/>
            <a:ext cx="1549381" cy="6880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900" b="1" dirty="0">
                <a:solidFill>
                  <a:srgbClr val="131868"/>
                </a:solidFill>
                <a:latin typeface="Arial" panose="020B0604020202020204"/>
              </a:rPr>
              <a:t>”FLYVELEDER”</a:t>
            </a:r>
          </a:p>
        </p:txBody>
      </p:sp>
      <p:sp>
        <p:nvSpPr>
          <p:cNvPr id="14" name="Ellipse 13"/>
          <p:cNvSpPr/>
          <p:nvPr/>
        </p:nvSpPr>
        <p:spPr>
          <a:xfrm rot="20145213">
            <a:off x="7751715" y="2909454"/>
            <a:ext cx="1385256" cy="688047"/>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1013" dirty="0">
                <a:solidFill>
                  <a:srgbClr val="131868"/>
                </a:solidFill>
                <a:latin typeface="Arial" panose="020B0604020202020204"/>
              </a:rPr>
              <a:t>Hjemmepleje</a:t>
            </a:r>
          </a:p>
        </p:txBody>
      </p:sp>
      <p:sp>
        <p:nvSpPr>
          <p:cNvPr id="16" name="Ellipse 15"/>
          <p:cNvSpPr/>
          <p:nvPr/>
        </p:nvSpPr>
        <p:spPr>
          <a:xfrm rot="16028533">
            <a:off x="6904958" y="4441968"/>
            <a:ext cx="1145116" cy="688047"/>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900" dirty="0">
                <a:solidFill>
                  <a:srgbClr val="131868"/>
                </a:solidFill>
                <a:latin typeface="Arial" panose="020B0604020202020204"/>
              </a:rPr>
              <a:t>Skabe kontakt til …</a:t>
            </a:r>
          </a:p>
        </p:txBody>
      </p:sp>
      <p:sp>
        <p:nvSpPr>
          <p:cNvPr id="17" name="Pladsholder til indhold 1"/>
          <p:cNvSpPr>
            <a:spLocks noGrp="1"/>
          </p:cNvSpPr>
          <p:nvPr>
            <p:ph idx="1"/>
          </p:nvPr>
        </p:nvSpPr>
        <p:spPr>
          <a:xfrm>
            <a:off x="530818" y="1686756"/>
            <a:ext cx="5031802" cy="5020473"/>
          </a:xfrm>
        </p:spPr>
        <p:txBody>
          <a:bodyPr>
            <a:normAutofit/>
          </a:bodyPr>
          <a:lstStyle/>
          <a:p>
            <a:pPr marL="0" indent="0">
              <a:buNone/>
            </a:pPr>
            <a:r>
              <a:rPr lang="da-DK" sz="1600" b="1" dirty="0"/>
              <a:t>Rette indsats på rette tid til rette borger</a:t>
            </a:r>
            <a:endParaRPr lang="da-DK" sz="1600" dirty="0"/>
          </a:p>
          <a:p>
            <a:pPr lvl="2"/>
            <a:r>
              <a:rPr lang="da-DK" sz="1400" b="1" dirty="0"/>
              <a:t>”Flyveleder” </a:t>
            </a:r>
            <a:r>
              <a:rPr lang="da-DK" sz="1400" dirty="0"/>
              <a:t>/ koordination af indsatser</a:t>
            </a:r>
          </a:p>
          <a:p>
            <a:pPr lvl="2"/>
            <a:r>
              <a:rPr lang="da-DK" sz="1400" b="1" dirty="0"/>
              <a:t>Mål</a:t>
            </a:r>
            <a:r>
              <a:rPr lang="da-DK" sz="1400" dirty="0"/>
              <a:t> – tydelige og tilgængelige for alle OG for borger</a:t>
            </a:r>
            <a:br>
              <a:rPr lang="da-DK" sz="1250" dirty="0"/>
            </a:br>
            <a:endParaRPr lang="da-DK" sz="1250" dirty="0"/>
          </a:p>
          <a:p>
            <a:pPr marL="0" indent="0">
              <a:buNone/>
            </a:pPr>
            <a:r>
              <a:rPr lang="da-DK" sz="1600" b="1" dirty="0"/>
              <a:t>Funktionsvurdering</a:t>
            </a:r>
            <a:r>
              <a:rPr lang="da-DK" sz="1600" dirty="0"/>
              <a:t> </a:t>
            </a:r>
            <a:r>
              <a:rPr lang="da-DK" sz="1600" dirty="0">
                <a:highlight>
                  <a:srgbClr val="FFFF00"/>
                </a:highlight>
              </a:rPr>
              <a:t>med fokus på ressourcer</a:t>
            </a:r>
            <a:r>
              <a:rPr lang="da-DK" sz="1600" b="1" dirty="0">
                <a:highlight>
                  <a:srgbClr val="FFFF00"/>
                </a:highlight>
              </a:rPr>
              <a:t> </a:t>
            </a:r>
            <a:endParaRPr lang="da-DK" sz="1600" dirty="0">
              <a:highlight>
                <a:srgbClr val="FFFF00"/>
              </a:highlight>
            </a:endParaRPr>
          </a:p>
          <a:p>
            <a:pPr marL="627459" lvl="1" indent="-285750">
              <a:buFont typeface="Arial" panose="020B0604020202020204" pitchFamily="34" charset="0"/>
              <a:buChar char="•"/>
            </a:pPr>
            <a:r>
              <a:rPr lang="da-DK" sz="1400" b="1" dirty="0"/>
              <a:t>Ressourcer først – diagnoser sidst </a:t>
            </a:r>
            <a:br>
              <a:rPr lang="da-DK" sz="1400" dirty="0"/>
            </a:br>
            <a:r>
              <a:rPr lang="da-DK" sz="1200" dirty="0"/>
              <a:t>Hvad er tidligere lykkes for borger?</a:t>
            </a:r>
          </a:p>
          <a:p>
            <a:pPr marL="627459" lvl="1" indent="-285750">
              <a:buFont typeface="Arial" panose="020B0604020202020204" pitchFamily="34" charset="0"/>
              <a:buChar char="•"/>
            </a:pPr>
            <a:r>
              <a:rPr lang="da-DK" sz="1400" b="1" dirty="0"/>
              <a:t>Observation på hjemmebesøg </a:t>
            </a:r>
            <a:br>
              <a:rPr lang="da-DK" sz="1400" dirty="0"/>
            </a:br>
            <a:r>
              <a:rPr lang="da-DK" sz="1200" dirty="0"/>
              <a:t>Hvad ser vi at borger kan?</a:t>
            </a:r>
          </a:p>
          <a:p>
            <a:pPr marL="627459" lvl="1" indent="-285750">
              <a:buFont typeface="Arial" panose="020B0604020202020204" pitchFamily="34" charset="0"/>
              <a:buChar char="•"/>
            </a:pPr>
            <a:r>
              <a:rPr lang="da-DK" sz="1400" b="1" dirty="0"/>
              <a:t>Dialog og Motivation</a:t>
            </a:r>
            <a:br>
              <a:rPr lang="da-DK" sz="1400" dirty="0"/>
            </a:br>
            <a:r>
              <a:rPr lang="da-DK" sz="1200" dirty="0"/>
              <a:t>Sæt ‘det lange lys’ på, sammen med borger </a:t>
            </a:r>
            <a:br>
              <a:rPr lang="da-DK" sz="1400" dirty="0"/>
            </a:br>
            <a:endParaRPr lang="da-DK" sz="1400" dirty="0"/>
          </a:p>
          <a:p>
            <a:pPr marL="0" indent="0">
              <a:buNone/>
            </a:pPr>
            <a:r>
              <a:rPr lang="da-DK" sz="1600" b="1" dirty="0"/>
              <a:t>Aktivitetsanalyse</a:t>
            </a:r>
            <a:r>
              <a:rPr lang="da-DK" sz="1400" dirty="0"/>
              <a:t> </a:t>
            </a:r>
          </a:p>
          <a:p>
            <a:pPr lvl="2"/>
            <a:r>
              <a:rPr lang="da-DK" sz="1400" b="1" dirty="0"/>
              <a:t>Afprøve aktivitet</a:t>
            </a:r>
            <a:br>
              <a:rPr lang="da-DK" sz="1400" dirty="0"/>
            </a:br>
            <a:r>
              <a:rPr lang="da-DK" dirty="0"/>
              <a:t>Afsøge alternative praktiske løsninger sammen med borger</a:t>
            </a:r>
          </a:p>
          <a:p>
            <a:pPr lvl="2"/>
            <a:r>
              <a:rPr lang="da-DK" sz="1400" b="1" dirty="0"/>
              <a:t>Ændre tilrettelæggelse af aktivitet</a:t>
            </a:r>
            <a:br>
              <a:rPr lang="da-DK" sz="1400" dirty="0"/>
            </a:br>
            <a:r>
              <a:rPr lang="da-DK" dirty="0"/>
              <a:t>Afprøve andre måder/metoder/redskaber</a:t>
            </a:r>
            <a:br>
              <a:rPr lang="da-DK" dirty="0"/>
            </a:br>
            <a:r>
              <a:rPr lang="da-DK" dirty="0"/>
              <a:t>Træne aktivitet </a:t>
            </a:r>
          </a:p>
          <a:p>
            <a:pPr lvl="2"/>
            <a:r>
              <a:rPr lang="da-DK" sz="1400" b="1" dirty="0"/>
              <a:t>Undersøgende på borgers motivation</a:t>
            </a:r>
            <a:br>
              <a:rPr lang="da-DK" sz="1400" dirty="0"/>
            </a:br>
            <a:r>
              <a:rPr lang="da-DK" dirty="0"/>
              <a:t>Hvad fungerer som igangsættende i andre situationer?</a:t>
            </a:r>
          </a:p>
          <a:p>
            <a:pPr marL="300038" lvl="1" indent="0">
              <a:buNone/>
            </a:pPr>
            <a:endParaRPr lang="da-DK" sz="1050" dirty="0"/>
          </a:p>
          <a:p>
            <a:pPr marL="300038" lvl="1" indent="0"/>
            <a:endParaRPr lang="da-DK" sz="1013" dirty="0"/>
          </a:p>
        </p:txBody>
      </p:sp>
      <p:sp>
        <p:nvSpPr>
          <p:cNvPr id="18" name="Nedadvendt bånd 17"/>
          <p:cNvSpPr/>
          <p:nvPr/>
        </p:nvSpPr>
        <p:spPr>
          <a:xfrm>
            <a:off x="1320159" y="270918"/>
            <a:ext cx="6606540" cy="828881"/>
          </a:xfrm>
          <a:prstGeom prst="ribb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b="1" dirty="0">
                <a:solidFill>
                  <a:srgbClr val="131868"/>
                </a:solidFill>
                <a:latin typeface="Arial" panose="020B0604020202020204"/>
              </a:rPr>
              <a:t>Rette indsat på rette tidspunkt</a:t>
            </a:r>
          </a:p>
        </p:txBody>
      </p:sp>
      <p:pic>
        <p:nvPicPr>
          <p:cNvPr id="2" name="Billede 1">
            <a:extLst>
              <a:ext uri="{FF2B5EF4-FFF2-40B4-BE49-F238E27FC236}">
                <a16:creationId xmlns:a16="http://schemas.microsoft.com/office/drawing/2014/main" id="{1C187A3D-67FD-6B7F-C838-06E069AF4843}"/>
              </a:ext>
            </a:extLst>
          </p:cNvPr>
          <p:cNvPicPr>
            <a:picLocks noChangeAspect="1"/>
          </p:cNvPicPr>
          <p:nvPr/>
        </p:nvPicPr>
        <p:blipFill>
          <a:blip r:embed="rId8"/>
          <a:stretch>
            <a:fillRect/>
          </a:stretch>
        </p:blipFill>
        <p:spPr>
          <a:xfrm>
            <a:off x="5687000" y="5694741"/>
            <a:ext cx="1247237" cy="997790"/>
          </a:xfrm>
          <a:prstGeom prst="rect">
            <a:avLst/>
          </a:prstGeom>
        </p:spPr>
      </p:pic>
      <p:pic>
        <p:nvPicPr>
          <p:cNvPr id="3" name="Billede 2">
            <a:extLst>
              <a:ext uri="{FF2B5EF4-FFF2-40B4-BE49-F238E27FC236}">
                <a16:creationId xmlns:a16="http://schemas.microsoft.com/office/drawing/2014/main" id="{FCE13885-B8F3-1CA8-B597-B7E79F51F60C}"/>
              </a:ext>
            </a:extLst>
          </p:cNvPr>
          <p:cNvPicPr>
            <a:picLocks noChangeAspect="1"/>
          </p:cNvPicPr>
          <p:nvPr/>
        </p:nvPicPr>
        <p:blipFill rotWithShape="1">
          <a:blip r:embed="rId9"/>
          <a:srcRect l="26778" t="11179" r="15340" b="37628"/>
          <a:stretch/>
        </p:blipFill>
        <p:spPr>
          <a:xfrm>
            <a:off x="7090559" y="5694741"/>
            <a:ext cx="1909462" cy="997790"/>
          </a:xfrm>
          <a:prstGeom prst="rect">
            <a:avLst/>
          </a:prstGeom>
        </p:spPr>
      </p:pic>
    </p:spTree>
    <p:extLst>
      <p:ext uri="{BB962C8B-B14F-4D97-AF65-F5344CB8AC3E}">
        <p14:creationId xmlns:p14="http://schemas.microsoft.com/office/powerpoint/2010/main" val="7439098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3" grpId="0" animBg="1"/>
      <p:bldP spid="14"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Pladsholder til indhold 1"/>
          <p:cNvSpPr>
            <a:spLocks noGrp="1"/>
          </p:cNvSpPr>
          <p:nvPr>
            <p:ph idx="4294967295"/>
          </p:nvPr>
        </p:nvSpPr>
        <p:spPr>
          <a:xfrm>
            <a:off x="0" y="1733550"/>
            <a:ext cx="8424863" cy="3867150"/>
          </a:xfrm>
          <a:noFill/>
        </p:spPr>
        <p:txBody>
          <a:bodyPr>
            <a:normAutofit/>
          </a:bodyPr>
          <a:lstStyle/>
          <a:p>
            <a:endParaRPr lang="da-DK" dirty="0"/>
          </a:p>
          <a:p>
            <a:endParaRPr lang="da-DK" dirty="0"/>
          </a:p>
          <a:p>
            <a:endParaRPr lang="da-DK" dirty="0"/>
          </a:p>
        </p:txBody>
      </p:sp>
      <p:graphicFrame>
        <p:nvGraphicFramePr>
          <p:cNvPr id="4" name="Diagram 3"/>
          <p:cNvGraphicFramePr/>
          <p:nvPr>
            <p:extLst>
              <p:ext uri="{D42A27DB-BD31-4B8C-83A1-F6EECF244321}">
                <p14:modId xmlns:p14="http://schemas.microsoft.com/office/powerpoint/2010/main" val="4007092983"/>
              </p:ext>
            </p:extLst>
          </p:nvPr>
        </p:nvGraphicFramePr>
        <p:xfrm>
          <a:off x="280482" y="1565272"/>
          <a:ext cx="3833301" cy="4203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3106259803"/>
              </p:ext>
            </p:extLst>
          </p:nvPr>
        </p:nvGraphicFramePr>
        <p:xfrm>
          <a:off x="5313871" y="1481135"/>
          <a:ext cx="3522459" cy="42878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kstfelt 4"/>
          <p:cNvSpPr txBox="1"/>
          <p:nvPr/>
        </p:nvSpPr>
        <p:spPr>
          <a:xfrm>
            <a:off x="423817" y="1238011"/>
            <a:ext cx="3690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Arial"/>
                <a:ea typeface="+mn-ea"/>
                <a:cs typeface="+mn-cs"/>
              </a:rPr>
              <a:t>Analysen </a:t>
            </a:r>
            <a:r>
              <a:rPr kumimoji="0" lang="da-DK" sz="1800" b="0" i="0" u="none" strike="noStrike" kern="1200" cap="none" spc="0" normalizeH="0" baseline="0" noProof="0" dirty="0">
                <a:ln>
                  <a:noFill/>
                </a:ln>
                <a:solidFill>
                  <a:srgbClr val="000000"/>
                </a:solidFill>
                <a:effectLst/>
                <a:uLnTx/>
                <a:uFillTx/>
                <a:latin typeface="Arial"/>
                <a:ea typeface="+mn-ea"/>
                <a:cs typeface="+mn-cs"/>
              </a:rPr>
              <a:t>– hvad fokuserer vi på</a:t>
            </a:r>
          </a:p>
        </p:txBody>
      </p:sp>
      <p:sp>
        <p:nvSpPr>
          <p:cNvPr id="7" name="Tekstfelt 6"/>
          <p:cNvSpPr txBox="1"/>
          <p:nvPr/>
        </p:nvSpPr>
        <p:spPr>
          <a:xfrm>
            <a:off x="4949629" y="1238011"/>
            <a:ext cx="40765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Arial"/>
                <a:ea typeface="+mn-ea"/>
                <a:cs typeface="+mn-cs"/>
              </a:rPr>
              <a:t>Indsatser</a:t>
            </a:r>
            <a:r>
              <a:rPr kumimoji="0" lang="da-DK" sz="1800" b="0" i="0" u="none" strike="noStrike" kern="1200" cap="none" spc="0" normalizeH="0" baseline="0" noProof="0" dirty="0">
                <a:ln>
                  <a:noFill/>
                </a:ln>
                <a:solidFill>
                  <a:srgbClr val="000000"/>
                </a:solidFill>
                <a:effectLst/>
                <a:uLnTx/>
                <a:uFillTx/>
                <a:latin typeface="Arial"/>
                <a:ea typeface="+mn-ea"/>
                <a:cs typeface="+mn-cs"/>
              </a:rPr>
              <a:t> – hvilke handling vælger vi</a:t>
            </a:r>
          </a:p>
        </p:txBody>
      </p:sp>
      <p:pic>
        <p:nvPicPr>
          <p:cNvPr id="10" name="Billede 9">
            <a:extLst>
              <a:ext uri="{FF2B5EF4-FFF2-40B4-BE49-F238E27FC236}">
                <a16:creationId xmlns:a16="http://schemas.microsoft.com/office/drawing/2014/main" id="{F3211C53-88F0-FAE0-2E94-49E6F85FC17E}"/>
              </a:ext>
            </a:extLst>
          </p:cNvPr>
          <p:cNvPicPr>
            <a:picLocks noChangeAspect="1"/>
          </p:cNvPicPr>
          <p:nvPr/>
        </p:nvPicPr>
        <p:blipFill rotWithShape="1">
          <a:blip r:embed="rId13"/>
          <a:srcRect l="2393" r="3970" b="4813"/>
          <a:stretch/>
        </p:blipFill>
        <p:spPr>
          <a:xfrm>
            <a:off x="4488881" y="1733550"/>
            <a:ext cx="4655119" cy="4378512"/>
          </a:xfrm>
          <a:prstGeom prst="rect">
            <a:avLst/>
          </a:prstGeom>
        </p:spPr>
      </p:pic>
      <p:sp>
        <p:nvSpPr>
          <p:cNvPr id="11" name="Tekstfelt 10">
            <a:extLst>
              <a:ext uri="{FF2B5EF4-FFF2-40B4-BE49-F238E27FC236}">
                <a16:creationId xmlns:a16="http://schemas.microsoft.com/office/drawing/2014/main" id="{98E7F2CB-01D9-4058-834B-F819D66F0D5D}"/>
              </a:ext>
            </a:extLst>
          </p:cNvPr>
          <p:cNvSpPr txBox="1"/>
          <p:nvPr/>
        </p:nvSpPr>
        <p:spPr>
          <a:xfrm>
            <a:off x="886419" y="5937252"/>
            <a:ext cx="2765777" cy="369332"/>
          </a:xfrm>
          <a:prstGeom prst="rect">
            <a:avLst/>
          </a:prstGeom>
          <a:noFill/>
        </p:spPr>
        <p:txBody>
          <a:bodyPr wrap="square" rtlCol="0">
            <a:spAutoFit/>
          </a:bodyPr>
          <a:lstStyle/>
          <a:p>
            <a:r>
              <a:rPr lang="da-DK" dirty="0"/>
              <a:t>HELHEDSPERSPEKTIV</a:t>
            </a:r>
          </a:p>
        </p:txBody>
      </p:sp>
      <p:sp>
        <p:nvSpPr>
          <p:cNvPr id="9" name="Højrepil 8"/>
          <p:cNvSpPr/>
          <p:nvPr/>
        </p:nvSpPr>
        <p:spPr>
          <a:xfrm>
            <a:off x="4140508" y="3351305"/>
            <a:ext cx="675034" cy="5715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52301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226568" y="730801"/>
            <a:ext cx="8690864" cy="397669"/>
          </a:xfrm>
          <a:noFill/>
        </p:spPr>
        <p:txBody>
          <a:bodyPr>
            <a:normAutofit fontScale="90000"/>
          </a:bodyPr>
          <a:lstStyle/>
          <a:p>
            <a:r>
              <a:rPr lang="da-DK" b="1" dirty="0"/>
              <a:t>” REHABILITERINGS – HIERARKI ” </a:t>
            </a:r>
          </a:p>
        </p:txBody>
      </p:sp>
      <p:sp>
        <p:nvSpPr>
          <p:cNvPr id="7" name="Pil: pentagon 6">
            <a:extLst>
              <a:ext uri="{FF2B5EF4-FFF2-40B4-BE49-F238E27FC236}">
                <a16:creationId xmlns:a16="http://schemas.microsoft.com/office/drawing/2014/main" id="{F8B2E313-6863-44B2-818C-4B382377809B}"/>
              </a:ext>
            </a:extLst>
          </p:cNvPr>
          <p:cNvSpPr/>
          <p:nvPr/>
        </p:nvSpPr>
        <p:spPr>
          <a:xfrm rot="5400000">
            <a:off x="-918625" y="3132318"/>
            <a:ext cx="3480181" cy="392183"/>
          </a:xfrm>
          <a:prstGeom prst="homePlat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Eliminere</a:t>
            </a:r>
          </a:p>
        </p:txBody>
      </p:sp>
      <p:sp>
        <p:nvSpPr>
          <p:cNvPr id="8" name="Pil: pentagon 7">
            <a:extLst>
              <a:ext uri="{FF2B5EF4-FFF2-40B4-BE49-F238E27FC236}">
                <a16:creationId xmlns:a16="http://schemas.microsoft.com/office/drawing/2014/main" id="{9757C0EC-2072-47D2-8FE7-7E99945DB88C}"/>
              </a:ext>
            </a:extLst>
          </p:cNvPr>
          <p:cNvSpPr/>
          <p:nvPr/>
        </p:nvSpPr>
        <p:spPr>
          <a:xfrm rot="5400000">
            <a:off x="1220206" y="4009644"/>
            <a:ext cx="1785359" cy="422890"/>
          </a:xfrm>
          <a:prstGeom prst="homePlat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Investere</a:t>
            </a:r>
          </a:p>
        </p:txBody>
      </p:sp>
      <p:sp>
        <p:nvSpPr>
          <p:cNvPr id="9" name="Pil: pentagon 8">
            <a:extLst>
              <a:ext uri="{FF2B5EF4-FFF2-40B4-BE49-F238E27FC236}">
                <a16:creationId xmlns:a16="http://schemas.microsoft.com/office/drawing/2014/main" id="{168CD470-D7BA-4E0A-8457-085D743A4199}"/>
              </a:ext>
            </a:extLst>
          </p:cNvPr>
          <p:cNvSpPr/>
          <p:nvPr/>
        </p:nvSpPr>
        <p:spPr>
          <a:xfrm rot="5400000">
            <a:off x="1820962" y="4581493"/>
            <a:ext cx="1873183" cy="422891"/>
          </a:xfrm>
          <a:prstGeom prst="homePlat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Minimere</a:t>
            </a:r>
          </a:p>
        </p:txBody>
      </p:sp>
      <p:sp>
        <p:nvSpPr>
          <p:cNvPr id="10" name="Pil: pentagon 9">
            <a:extLst>
              <a:ext uri="{FF2B5EF4-FFF2-40B4-BE49-F238E27FC236}">
                <a16:creationId xmlns:a16="http://schemas.microsoft.com/office/drawing/2014/main" id="{2A204FCA-30DD-42C6-9F5E-6F7FD17C5CA5}"/>
              </a:ext>
            </a:extLst>
          </p:cNvPr>
          <p:cNvSpPr/>
          <p:nvPr/>
        </p:nvSpPr>
        <p:spPr>
          <a:xfrm rot="5400000">
            <a:off x="-64136" y="4003170"/>
            <a:ext cx="3029830" cy="422890"/>
          </a:xfrm>
          <a:prstGeom prst="homePlat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Innovere</a:t>
            </a:r>
          </a:p>
        </p:txBody>
      </p:sp>
      <p:graphicFrame>
        <p:nvGraphicFramePr>
          <p:cNvPr id="11" name="Objekt 10">
            <a:extLst>
              <a:ext uri="{FF2B5EF4-FFF2-40B4-BE49-F238E27FC236}">
                <a16:creationId xmlns:a16="http://schemas.microsoft.com/office/drawing/2014/main" id="{6EE41128-F4E3-4C6F-873E-286888FA6FF3}"/>
              </a:ext>
            </a:extLst>
          </p:cNvPr>
          <p:cNvGraphicFramePr>
            <a:graphicFrameLocks noChangeAspect="1"/>
          </p:cNvGraphicFramePr>
          <p:nvPr/>
        </p:nvGraphicFramePr>
        <p:xfrm>
          <a:off x="6428329" y="4854529"/>
          <a:ext cx="2476474" cy="1750002"/>
        </p:xfrm>
        <a:graphic>
          <a:graphicData uri="http://schemas.openxmlformats.org/presentationml/2006/ole">
            <mc:AlternateContent xmlns:mc="http://schemas.openxmlformats.org/markup-compatibility/2006">
              <mc:Choice xmlns:v="urn:schemas-microsoft-com:vml" Requires="v">
                <p:oleObj name="Acrobat Document" r:id="rId3" imgW="8019889" imgH="5667195" progId="AcroExch.Document.2017">
                  <p:embed/>
                </p:oleObj>
              </mc:Choice>
              <mc:Fallback>
                <p:oleObj name="Acrobat Document" r:id="rId3" imgW="8019889" imgH="5667195" progId="AcroExch.Document.2017">
                  <p:embed/>
                  <p:pic>
                    <p:nvPicPr>
                      <p:cNvPr id="11" name="Objekt 10">
                        <a:extLst>
                          <a:ext uri="{FF2B5EF4-FFF2-40B4-BE49-F238E27FC236}">
                            <a16:creationId xmlns:a16="http://schemas.microsoft.com/office/drawing/2014/main" id="{6EE41128-F4E3-4C6F-873E-286888FA6FF3}"/>
                          </a:ext>
                        </a:extLst>
                      </p:cNvPr>
                      <p:cNvPicPr/>
                      <p:nvPr/>
                    </p:nvPicPr>
                    <p:blipFill>
                      <a:blip r:embed="rId4"/>
                      <a:stretch>
                        <a:fillRect/>
                      </a:stretch>
                    </p:blipFill>
                    <p:spPr>
                      <a:xfrm>
                        <a:off x="6428329" y="4854529"/>
                        <a:ext cx="2476474" cy="1750002"/>
                      </a:xfrm>
                      <a:prstGeom prst="rect">
                        <a:avLst/>
                      </a:prstGeom>
                    </p:spPr>
                  </p:pic>
                </p:oleObj>
              </mc:Fallback>
            </mc:AlternateContent>
          </a:graphicData>
        </a:graphic>
      </p:graphicFrame>
      <p:graphicFrame>
        <p:nvGraphicFramePr>
          <p:cNvPr id="13" name="Diagram 12"/>
          <p:cNvGraphicFramePr/>
          <p:nvPr>
            <p:extLst>
              <p:ext uri="{D42A27DB-BD31-4B8C-83A1-F6EECF244321}">
                <p14:modId xmlns:p14="http://schemas.microsoft.com/office/powerpoint/2010/main" val="292618247"/>
              </p:ext>
            </p:extLst>
          </p:nvPr>
        </p:nvGraphicFramePr>
        <p:xfrm>
          <a:off x="1450779" y="1434404"/>
          <a:ext cx="6570691" cy="43711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35658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EEECA"/>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2175379-EBB3-5D2F-B4CB-8BAE2FB73813}"/>
              </a:ext>
            </a:extLst>
          </p:cNvPr>
          <p:cNvPicPr>
            <a:picLocks noChangeAspect="1"/>
          </p:cNvPicPr>
          <p:nvPr/>
        </p:nvPicPr>
        <p:blipFill>
          <a:blip r:embed="rId3"/>
          <a:stretch>
            <a:fillRect/>
          </a:stretch>
        </p:blipFill>
        <p:spPr>
          <a:xfrm>
            <a:off x="1045689" y="926314"/>
            <a:ext cx="7052623" cy="5005373"/>
          </a:xfrm>
          <a:prstGeom prst="rect">
            <a:avLst/>
          </a:prstGeom>
        </p:spPr>
      </p:pic>
    </p:spTree>
    <p:extLst>
      <p:ext uri="{BB962C8B-B14F-4D97-AF65-F5344CB8AC3E}">
        <p14:creationId xmlns:p14="http://schemas.microsoft.com/office/powerpoint/2010/main" val="1060579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CC68E562-E08F-FBA0-568D-9F8E101F505F}"/>
              </a:ext>
            </a:extLst>
          </p:cNvPr>
          <p:cNvSpPr>
            <a:spLocks noGrp="1"/>
          </p:cNvSpPr>
          <p:nvPr>
            <p:ph type="sldNum" sz="quarter" idx="12"/>
          </p:nvPr>
        </p:nvSpPr>
        <p:spPr/>
        <p:txBody>
          <a:bodyPr/>
          <a:lstStyle/>
          <a:p>
            <a:fld id="{24C8C45C-947F-4981-8B3F-4F32E973C901}" type="slidenum">
              <a:rPr lang="da-DK" smtClean="0"/>
              <a:pPr/>
              <a:t>37</a:t>
            </a:fld>
            <a:endParaRPr lang="da-DK" dirty="0"/>
          </a:p>
        </p:txBody>
      </p:sp>
      <p:sp>
        <p:nvSpPr>
          <p:cNvPr id="4" name="Pladsholder til tekst 3">
            <a:extLst>
              <a:ext uri="{FF2B5EF4-FFF2-40B4-BE49-F238E27FC236}">
                <a16:creationId xmlns:a16="http://schemas.microsoft.com/office/drawing/2014/main" id="{0EEECABD-AD1F-C55E-89C0-CDBEA60E1F56}"/>
              </a:ext>
            </a:extLst>
          </p:cNvPr>
          <p:cNvSpPr>
            <a:spLocks noGrp="1"/>
          </p:cNvSpPr>
          <p:nvPr>
            <p:ph type="body" sz="quarter" idx="13"/>
          </p:nvPr>
        </p:nvSpPr>
        <p:spPr>
          <a:xfrm>
            <a:off x="1031331" y="2595931"/>
            <a:ext cx="3419751" cy="1453977"/>
          </a:xfrm>
        </p:spPr>
        <p:txBody>
          <a:bodyPr/>
          <a:lstStyle/>
          <a:p>
            <a:pPr marL="0" indent="0">
              <a:buNone/>
            </a:pPr>
            <a:r>
              <a:rPr lang="da-DK" dirty="0"/>
              <a:t>EFTER PAUSEN </a:t>
            </a:r>
          </a:p>
          <a:p>
            <a:pPr marL="0" indent="0">
              <a:buNone/>
            </a:pPr>
            <a:r>
              <a:rPr lang="da-DK" dirty="0"/>
              <a:t>– struktur og kommunikation</a:t>
            </a:r>
          </a:p>
        </p:txBody>
      </p:sp>
      <p:pic>
        <p:nvPicPr>
          <p:cNvPr id="2" name="Billede 1">
            <a:extLst>
              <a:ext uri="{FF2B5EF4-FFF2-40B4-BE49-F238E27FC236}">
                <a16:creationId xmlns:a16="http://schemas.microsoft.com/office/drawing/2014/main" id="{1642D56A-8142-B3BD-E3A2-C7E2380627DA}"/>
              </a:ext>
            </a:extLst>
          </p:cNvPr>
          <p:cNvPicPr>
            <a:picLocks noChangeAspect="1"/>
          </p:cNvPicPr>
          <p:nvPr/>
        </p:nvPicPr>
        <p:blipFill>
          <a:blip r:embed="rId3"/>
          <a:stretch>
            <a:fillRect/>
          </a:stretch>
        </p:blipFill>
        <p:spPr>
          <a:xfrm>
            <a:off x="3151953" y="1764261"/>
            <a:ext cx="5773412" cy="3462828"/>
          </a:xfrm>
          <a:prstGeom prst="rect">
            <a:avLst/>
          </a:prstGeom>
        </p:spPr>
      </p:pic>
    </p:spTree>
    <p:extLst>
      <p:ext uri="{BB962C8B-B14F-4D97-AF65-F5344CB8AC3E}">
        <p14:creationId xmlns:p14="http://schemas.microsoft.com/office/powerpoint/2010/main" val="1016500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3080445" y="2553494"/>
            <a:ext cx="2963168" cy="1075531"/>
          </a:xfrm>
        </p:spPr>
        <p:txBody>
          <a:bodyPr>
            <a:normAutofit/>
          </a:bodyPr>
          <a:lstStyle/>
          <a:p>
            <a:r>
              <a:rPr lang="da-DK" sz="6000" b="1" dirty="0">
                <a:solidFill>
                  <a:schemeClr val="tx1"/>
                </a:solidFill>
              </a:rPr>
              <a:t>PAUSE</a:t>
            </a:r>
          </a:p>
        </p:txBody>
      </p:sp>
    </p:spTree>
    <p:extLst>
      <p:ext uri="{BB962C8B-B14F-4D97-AF65-F5344CB8AC3E}">
        <p14:creationId xmlns:p14="http://schemas.microsoft.com/office/powerpoint/2010/main" val="4042242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137A83DB-9A46-729E-00EE-D7B470D44234}"/>
              </a:ext>
            </a:extLst>
          </p:cNvPr>
          <p:cNvSpPr>
            <a:spLocks noGrp="1"/>
          </p:cNvSpPr>
          <p:nvPr>
            <p:ph type="sldNum" sz="quarter" idx="12"/>
          </p:nvPr>
        </p:nvSpPr>
        <p:spPr/>
        <p:txBody>
          <a:bodyPr/>
          <a:lstStyle/>
          <a:p>
            <a:fld id="{24C8C45C-947F-4981-8B3F-4F32E973C901}" type="slidenum">
              <a:rPr lang="da-DK" smtClean="0"/>
              <a:pPr/>
              <a:t>39</a:t>
            </a:fld>
            <a:endParaRPr lang="da-DK" dirty="0"/>
          </a:p>
        </p:txBody>
      </p:sp>
      <p:sp>
        <p:nvSpPr>
          <p:cNvPr id="4" name="Pladsholder til tekst 3">
            <a:extLst>
              <a:ext uri="{FF2B5EF4-FFF2-40B4-BE49-F238E27FC236}">
                <a16:creationId xmlns:a16="http://schemas.microsoft.com/office/drawing/2014/main" id="{F4651DF6-C247-C4DA-2BAE-3CA155136D96}"/>
              </a:ext>
            </a:extLst>
          </p:cNvPr>
          <p:cNvSpPr>
            <a:spLocks noGrp="1"/>
          </p:cNvSpPr>
          <p:nvPr>
            <p:ph type="body" sz="quarter" idx="13"/>
          </p:nvPr>
        </p:nvSpPr>
        <p:spPr>
          <a:xfrm>
            <a:off x="635414" y="1627857"/>
            <a:ext cx="7964927" cy="463336"/>
          </a:xfrm>
        </p:spPr>
        <p:txBody>
          <a:bodyPr>
            <a:normAutofit fontScale="92500" lnSpcReduction="20000"/>
          </a:bodyPr>
          <a:lstStyle/>
          <a:p>
            <a:pPr marL="0" indent="0">
              <a:buNone/>
            </a:pPr>
            <a:r>
              <a:rPr lang="da-DK" sz="3200" dirty="0">
                <a:solidFill>
                  <a:srgbClr val="00B050"/>
                </a:solidFill>
              </a:rPr>
              <a:t>Refleksion / spørgsmål opstået i pausen?</a:t>
            </a:r>
          </a:p>
        </p:txBody>
      </p:sp>
      <p:pic>
        <p:nvPicPr>
          <p:cNvPr id="7" name="Grafik 6" descr="Hoved med tandhjul kontur">
            <a:extLst>
              <a:ext uri="{FF2B5EF4-FFF2-40B4-BE49-F238E27FC236}">
                <a16:creationId xmlns:a16="http://schemas.microsoft.com/office/drawing/2014/main" id="{98871F42-C0AA-2112-B5D4-93BB6C451E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2874" y="2741212"/>
            <a:ext cx="1918252" cy="1918252"/>
          </a:xfrm>
          <a:prstGeom prst="rect">
            <a:avLst/>
          </a:prstGeom>
        </p:spPr>
      </p:pic>
    </p:spTree>
    <p:extLst>
      <p:ext uri="{BB962C8B-B14F-4D97-AF65-F5344CB8AC3E}">
        <p14:creationId xmlns:p14="http://schemas.microsoft.com/office/powerpoint/2010/main" val="455669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BD0CF66-A8A8-4F45-1770-8C2811C19406}"/>
              </a:ext>
            </a:extLst>
          </p:cNvPr>
          <p:cNvPicPr>
            <a:picLocks noChangeAspect="1"/>
          </p:cNvPicPr>
          <p:nvPr/>
        </p:nvPicPr>
        <p:blipFill rotWithShape="1">
          <a:blip r:embed="rId3"/>
          <a:srcRect l="16842" t="18711" r="17579" b="24230"/>
          <a:stretch/>
        </p:blipFill>
        <p:spPr>
          <a:xfrm>
            <a:off x="192504" y="673767"/>
            <a:ext cx="8508733" cy="4976261"/>
          </a:xfrm>
          <a:prstGeom prst="rect">
            <a:avLst/>
          </a:prstGeom>
        </p:spPr>
      </p:pic>
      <p:sp>
        <p:nvSpPr>
          <p:cNvPr id="9" name="Pladsholder til indhold 1">
            <a:extLst>
              <a:ext uri="{FF2B5EF4-FFF2-40B4-BE49-F238E27FC236}">
                <a16:creationId xmlns:a16="http://schemas.microsoft.com/office/drawing/2014/main" id="{5AE72E82-AF3E-8CEA-318C-88D0B3688679}"/>
              </a:ext>
            </a:extLst>
          </p:cNvPr>
          <p:cNvSpPr txBox="1">
            <a:spLocks/>
          </p:cNvSpPr>
          <p:nvPr/>
        </p:nvSpPr>
        <p:spPr bwMode="auto">
          <a:xfrm>
            <a:off x="5072172" y="1130969"/>
            <a:ext cx="2887921" cy="5678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da-DK" sz="2000" b="1" kern="0" dirty="0"/>
              <a:t>31 politisk medlemmer</a:t>
            </a:r>
          </a:p>
          <a:p>
            <a:endParaRPr lang="da-DK" sz="2000" b="1" kern="0" dirty="0"/>
          </a:p>
          <a:p>
            <a:endParaRPr lang="da-DK" sz="2000" b="1" kern="0" dirty="0">
              <a:solidFill>
                <a:schemeClr val="tx2">
                  <a:lumMod val="75000"/>
                </a:schemeClr>
              </a:solidFill>
            </a:endParaRPr>
          </a:p>
        </p:txBody>
      </p:sp>
      <p:sp>
        <p:nvSpPr>
          <p:cNvPr id="13" name="Pladsholder til indhold 1">
            <a:extLst>
              <a:ext uri="{FF2B5EF4-FFF2-40B4-BE49-F238E27FC236}">
                <a16:creationId xmlns:a16="http://schemas.microsoft.com/office/drawing/2014/main" id="{58D27FFA-4688-FACC-B910-32EA86BBE29B}"/>
              </a:ext>
            </a:extLst>
          </p:cNvPr>
          <p:cNvSpPr txBox="1">
            <a:spLocks/>
          </p:cNvSpPr>
          <p:nvPr/>
        </p:nvSpPr>
        <p:spPr bwMode="auto">
          <a:xfrm rot="20611116">
            <a:off x="152223" y="3272124"/>
            <a:ext cx="1595937" cy="500513"/>
          </a:xfrm>
          <a:prstGeom prst="rect">
            <a:avLst/>
          </a:prstGeom>
          <a:solidFill>
            <a:schemeClr val="accent3"/>
          </a:solidFill>
          <a:ln w="9525">
            <a:solidFill>
              <a:srgbClr val="0070C0"/>
            </a:solid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da-DK" sz="1200" kern="0" dirty="0"/>
              <a:t>Borgmesteren +         de 6 Rådmænd </a:t>
            </a:r>
            <a:endParaRPr lang="da-DK" sz="1200" b="1" kern="0" dirty="0">
              <a:solidFill>
                <a:schemeClr val="tx2">
                  <a:lumMod val="75000"/>
                </a:schemeClr>
              </a:solidFill>
            </a:endParaRPr>
          </a:p>
        </p:txBody>
      </p:sp>
    </p:spTree>
    <p:extLst>
      <p:ext uri="{BB962C8B-B14F-4D97-AF65-F5344CB8AC3E}">
        <p14:creationId xmlns:p14="http://schemas.microsoft.com/office/powerpoint/2010/main" val="3860723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CC68E562-E08F-FBA0-568D-9F8E101F505F}"/>
              </a:ext>
            </a:extLst>
          </p:cNvPr>
          <p:cNvSpPr>
            <a:spLocks noGrp="1"/>
          </p:cNvSpPr>
          <p:nvPr>
            <p:ph type="sldNum" sz="quarter" idx="12"/>
          </p:nvPr>
        </p:nvSpPr>
        <p:spPr/>
        <p:txBody>
          <a:bodyPr/>
          <a:lstStyle/>
          <a:p>
            <a:fld id="{24C8C45C-947F-4981-8B3F-4F32E973C901}" type="slidenum">
              <a:rPr lang="da-DK" smtClean="0"/>
              <a:pPr/>
              <a:t>40</a:t>
            </a:fld>
            <a:endParaRPr lang="da-DK" dirty="0"/>
          </a:p>
        </p:txBody>
      </p:sp>
      <p:pic>
        <p:nvPicPr>
          <p:cNvPr id="2" name="Billede 1">
            <a:extLst>
              <a:ext uri="{FF2B5EF4-FFF2-40B4-BE49-F238E27FC236}">
                <a16:creationId xmlns:a16="http://schemas.microsoft.com/office/drawing/2014/main" id="{1642D56A-8142-B3BD-E3A2-C7E2380627DA}"/>
              </a:ext>
            </a:extLst>
          </p:cNvPr>
          <p:cNvPicPr>
            <a:picLocks noChangeAspect="1"/>
          </p:cNvPicPr>
          <p:nvPr/>
        </p:nvPicPr>
        <p:blipFill>
          <a:blip r:embed="rId3"/>
          <a:stretch>
            <a:fillRect/>
          </a:stretch>
        </p:blipFill>
        <p:spPr>
          <a:xfrm>
            <a:off x="1523178" y="1373736"/>
            <a:ext cx="5773412" cy="3462828"/>
          </a:xfrm>
          <a:prstGeom prst="rect">
            <a:avLst/>
          </a:prstGeom>
        </p:spPr>
      </p:pic>
    </p:spTree>
    <p:extLst>
      <p:ext uri="{BB962C8B-B14F-4D97-AF65-F5344CB8AC3E}">
        <p14:creationId xmlns:p14="http://schemas.microsoft.com/office/powerpoint/2010/main" val="313916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5ECFB"/>
        </a:solidFill>
        <a:effectLst/>
      </p:bgPr>
    </p:bg>
    <p:spTree>
      <p:nvGrpSpPr>
        <p:cNvPr id="1" name=""/>
        <p:cNvGrpSpPr/>
        <p:nvPr/>
      </p:nvGrpSpPr>
      <p:grpSpPr>
        <a:xfrm>
          <a:off x="0" y="0"/>
          <a:ext cx="0" cy="0"/>
          <a:chOff x="0" y="0"/>
          <a:chExt cx="0" cy="0"/>
        </a:xfrm>
      </p:grpSpPr>
      <p:sp>
        <p:nvSpPr>
          <p:cNvPr id="3" name="Pladsholder til indhold 1"/>
          <p:cNvSpPr txBox="1">
            <a:spLocks/>
          </p:cNvSpPr>
          <p:nvPr/>
        </p:nvSpPr>
        <p:spPr>
          <a:xfrm>
            <a:off x="633782" y="1594338"/>
            <a:ext cx="8442327" cy="4728309"/>
          </a:xfrm>
          <a:prstGeom prst="rect">
            <a:avLst/>
          </a:prstGeom>
        </p:spPr>
        <p:txBody>
          <a:bodyPr vert="horz" lIns="0" tIns="0" rIns="0" bIns="0" rtlCol="0">
            <a:normAutofit fontScale="92500" lnSpcReduction="10000"/>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chemeClr val="tx1"/>
                </a:solidFill>
                <a:latin typeface="Arial" panose="020B0604020202020204" pitchFamily="34" charset="0"/>
                <a:ea typeface="+mn-ea"/>
                <a:cs typeface="Arial" panose="020B0604020202020204" pitchFamily="34" charset="0"/>
              </a:defRPr>
            </a:lvl9pPr>
          </a:lstStyle>
          <a:p>
            <a:pPr marL="0" indent="0" defTabSz="685800">
              <a:spcAft>
                <a:spcPts val="450"/>
              </a:spcAft>
              <a:buNone/>
            </a:pPr>
            <a:r>
              <a:rPr lang="da-DK" sz="2200" b="1" dirty="0">
                <a:solidFill>
                  <a:srgbClr val="FFC000"/>
                </a:solidFill>
              </a:rPr>
              <a:t>Vores erfaring</a:t>
            </a:r>
          </a:p>
          <a:p>
            <a:pPr marL="0" indent="0" defTabSz="685800">
              <a:spcAft>
                <a:spcPts val="450"/>
              </a:spcAft>
              <a:buNone/>
            </a:pPr>
            <a:endParaRPr lang="da-DK" sz="1200" b="1" dirty="0">
              <a:solidFill>
                <a:srgbClr val="131868"/>
              </a:solidFill>
            </a:endParaRPr>
          </a:p>
          <a:p>
            <a:pPr marL="0" indent="0" defTabSz="685800">
              <a:spcAft>
                <a:spcPts val="450"/>
              </a:spcAft>
              <a:buNone/>
            </a:pPr>
            <a:r>
              <a:rPr lang="da-DK" sz="1900" b="1" dirty="0">
                <a:solidFill>
                  <a:srgbClr val="131868"/>
                </a:solidFill>
              </a:rPr>
              <a:t>LEDELSE</a:t>
            </a:r>
          </a:p>
          <a:p>
            <a:pPr marL="437109" lvl="1" indent="-285750" defTabSz="685800">
              <a:spcAft>
                <a:spcPts val="450"/>
              </a:spcAft>
              <a:buFont typeface="Arial" panose="020B0604020202020204" pitchFamily="34" charset="0"/>
              <a:buChar char="•"/>
            </a:pPr>
            <a:r>
              <a:rPr lang="da-DK" sz="1600" b="1" dirty="0">
                <a:solidFill>
                  <a:srgbClr val="131868"/>
                </a:solidFill>
              </a:rPr>
              <a:t>Bevidsthed om kerneopgave/vision </a:t>
            </a:r>
            <a:r>
              <a:rPr lang="da-DK" sz="1600" dirty="0">
                <a:solidFill>
                  <a:srgbClr val="131868"/>
                </a:solidFill>
              </a:rPr>
              <a:t>er nødvendig </a:t>
            </a:r>
            <a:br>
              <a:rPr lang="da-DK" sz="1600" dirty="0">
                <a:solidFill>
                  <a:srgbClr val="131868"/>
                </a:solidFill>
              </a:rPr>
            </a:br>
            <a:r>
              <a:rPr lang="da-DK" sz="1600" dirty="0">
                <a:solidFill>
                  <a:srgbClr val="131868"/>
                </a:solidFill>
              </a:rPr>
              <a:t>alle skal trække i samme retning</a:t>
            </a:r>
          </a:p>
          <a:p>
            <a:pPr marL="437109" lvl="1" indent="-285750" defTabSz="685800">
              <a:spcAft>
                <a:spcPts val="450"/>
              </a:spcAft>
              <a:buFont typeface="Arial" panose="020B0604020202020204" pitchFamily="34" charset="0"/>
              <a:buChar char="•"/>
            </a:pPr>
            <a:r>
              <a:rPr lang="da-DK" sz="1600" dirty="0">
                <a:solidFill>
                  <a:srgbClr val="131868"/>
                </a:solidFill>
              </a:rPr>
              <a:t>Ledelse tæt på og tilstede</a:t>
            </a:r>
            <a:br>
              <a:rPr lang="da-DK" sz="1200" dirty="0">
                <a:solidFill>
                  <a:srgbClr val="131868"/>
                </a:solidFill>
              </a:rPr>
            </a:br>
            <a:endParaRPr lang="da-DK" sz="1200" dirty="0">
              <a:solidFill>
                <a:srgbClr val="131868"/>
              </a:solidFill>
            </a:endParaRPr>
          </a:p>
          <a:p>
            <a:pPr marL="151359" lvl="1" indent="0" defTabSz="685800">
              <a:spcAft>
                <a:spcPts val="450"/>
              </a:spcAft>
              <a:buNone/>
            </a:pPr>
            <a:endParaRPr lang="da-DK" sz="1200" dirty="0">
              <a:solidFill>
                <a:srgbClr val="131868"/>
              </a:solidFill>
            </a:endParaRPr>
          </a:p>
          <a:p>
            <a:pPr marL="0" indent="0" defTabSz="685800">
              <a:spcAft>
                <a:spcPts val="450"/>
              </a:spcAft>
              <a:buNone/>
            </a:pPr>
            <a:r>
              <a:rPr lang="da-DK" sz="1900" b="1" dirty="0">
                <a:solidFill>
                  <a:srgbClr val="131868"/>
                </a:solidFill>
              </a:rPr>
              <a:t>STYRING</a:t>
            </a:r>
          </a:p>
          <a:p>
            <a:pPr marL="324000" lvl="1" indent="-172641" defTabSz="685800">
              <a:spcAft>
                <a:spcPts val="450"/>
              </a:spcAft>
              <a:buFont typeface="Arial" panose="020B0604020202020204" pitchFamily="34" charset="0"/>
              <a:buChar char="•"/>
            </a:pPr>
            <a:r>
              <a:rPr lang="da-DK" sz="1600" b="1" dirty="0">
                <a:solidFill>
                  <a:srgbClr val="131868"/>
                </a:solidFill>
              </a:rPr>
              <a:t>Ramme for faglig frihed og selvtilrettelæggelse </a:t>
            </a:r>
            <a:r>
              <a:rPr lang="da-DK" sz="1600" dirty="0">
                <a:solidFill>
                  <a:srgbClr val="131868"/>
                </a:solidFill>
              </a:rPr>
              <a:t>er nødvendig (hvor lang må vi flyve?)</a:t>
            </a:r>
          </a:p>
          <a:p>
            <a:pPr marL="335756" lvl="2" indent="0" defTabSz="685800">
              <a:spcAft>
                <a:spcPts val="450"/>
              </a:spcAft>
              <a:buNone/>
            </a:pPr>
            <a:r>
              <a:rPr lang="da-DK" dirty="0">
                <a:solidFill>
                  <a:srgbClr val="131868"/>
                </a:solidFill>
              </a:rPr>
              <a:t>80% Kompetencebeskrivelser, beskrivelse af snitflader, arbejdsgange, samarbejdsaftaler</a:t>
            </a:r>
          </a:p>
          <a:p>
            <a:pPr marL="335756" lvl="2" indent="0" defTabSz="685800">
              <a:spcAft>
                <a:spcPts val="450"/>
              </a:spcAft>
              <a:buNone/>
            </a:pPr>
            <a:r>
              <a:rPr lang="da-DK" dirty="0">
                <a:solidFill>
                  <a:srgbClr val="131868"/>
                </a:solidFill>
              </a:rPr>
              <a:t>20% Individuel løsning, kreativitet, nytænkning, sparring</a:t>
            </a:r>
          </a:p>
          <a:p>
            <a:pPr marL="324000" lvl="1" indent="-172641" defTabSz="685800">
              <a:spcAft>
                <a:spcPts val="450"/>
              </a:spcAft>
              <a:buFont typeface="Wingdings" panose="05000000000000000000" pitchFamily="2" charset="2"/>
              <a:buChar char="Ø"/>
            </a:pPr>
            <a:endParaRPr lang="da-DK" sz="1200" dirty="0">
              <a:solidFill>
                <a:srgbClr val="131868"/>
              </a:solidFill>
            </a:endParaRPr>
          </a:p>
          <a:p>
            <a:pPr marL="324000" lvl="1" indent="-172641" defTabSz="685800">
              <a:spcAft>
                <a:spcPts val="450"/>
              </a:spcAft>
              <a:buFont typeface="Arial" panose="020B0604020202020204" pitchFamily="34" charset="0"/>
              <a:buChar char="•"/>
            </a:pPr>
            <a:r>
              <a:rPr lang="da-DK" sz="1700" b="1" dirty="0">
                <a:solidFill>
                  <a:srgbClr val="131868"/>
                </a:solidFill>
              </a:rPr>
              <a:t>Systematik for faglig sparring </a:t>
            </a:r>
            <a:r>
              <a:rPr lang="da-DK" sz="1700" dirty="0">
                <a:solidFill>
                  <a:srgbClr val="131868"/>
                </a:solidFill>
              </a:rPr>
              <a:t>er nødvendig</a:t>
            </a:r>
          </a:p>
          <a:p>
            <a:pPr marL="458391" lvl="2" indent="-122635" defTabSz="685800">
              <a:spcAft>
                <a:spcPts val="450"/>
              </a:spcAft>
            </a:pPr>
            <a:r>
              <a:rPr lang="da-DK" sz="1700" dirty="0">
                <a:solidFill>
                  <a:srgbClr val="131868"/>
                </a:solidFill>
              </a:rPr>
              <a:t>Spontan sparring OG planlagt sparring</a:t>
            </a:r>
          </a:p>
          <a:p>
            <a:pPr marL="458391" lvl="2" indent="-122635" defTabSz="685800">
              <a:spcAft>
                <a:spcPts val="450"/>
              </a:spcAft>
            </a:pPr>
            <a:r>
              <a:rPr lang="da-DK" sz="1700" dirty="0">
                <a:solidFill>
                  <a:srgbClr val="131868"/>
                </a:solidFill>
              </a:rPr>
              <a:t>Investering i sparring</a:t>
            </a:r>
          </a:p>
          <a:p>
            <a:pPr marL="458391" lvl="2" indent="-122635" defTabSz="685800">
              <a:spcAft>
                <a:spcPts val="450"/>
              </a:spcAft>
            </a:pPr>
            <a:r>
              <a:rPr lang="da-DK" sz="1700" dirty="0">
                <a:solidFill>
                  <a:srgbClr val="131868"/>
                </a:solidFill>
              </a:rPr>
              <a:t>Hjælp hinanden ud af ”synd-fælden” – for alle falder i den ind i mellem! </a:t>
            </a:r>
            <a:br>
              <a:rPr lang="da-DK" sz="1700" dirty="0">
                <a:solidFill>
                  <a:srgbClr val="131868"/>
                </a:solidFill>
              </a:rPr>
            </a:br>
            <a:r>
              <a:rPr lang="da-DK" sz="1700" b="1" dirty="0">
                <a:solidFill>
                  <a:srgbClr val="FF0000"/>
                </a:solidFill>
              </a:rPr>
              <a:t>Ressourcer + faglighed(er) = objektivitet</a:t>
            </a:r>
          </a:p>
          <a:p>
            <a:pPr marL="335756" lvl="2" indent="0" defTabSz="685800">
              <a:spcAft>
                <a:spcPts val="450"/>
              </a:spcAft>
              <a:buNone/>
            </a:pPr>
            <a:endParaRPr lang="da-DK" sz="1200" b="1" dirty="0">
              <a:solidFill>
                <a:srgbClr val="131868"/>
              </a:solidFill>
            </a:endParaRPr>
          </a:p>
          <a:p>
            <a:pPr marL="324000" lvl="1" indent="-172641" defTabSz="685800">
              <a:spcAft>
                <a:spcPts val="450"/>
              </a:spcAft>
              <a:buFont typeface="Wingdings" panose="05000000000000000000" pitchFamily="2" charset="2"/>
              <a:buChar char="v"/>
            </a:pPr>
            <a:endParaRPr lang="da-DK" sz="1050" dirty="0">
              <a:solidFill>
                <a:srgbClr val="131868"/>
              </a:solidFill>
            </a:endParaRPr>
          </a:p>
          <a:p>
            <a:pPr marL="342900" lvl="1" indent="0" defTabSz="685800">
              <a:spcAft>
                <a:spcPts val="450"/>
              </a:spcAft>
              <a:buNone/>
            </a:pPr>
            <a:endParaRPr lang="da-DK" sz="1050" dirty="0">
              <a:solidFill>
                <a:srgbClr val="131868"/>
              </a:solidFill>
            </a:endParaRPr>
          </a:p>
          <a:p>
            <a:pPr marL="300038" lvl="1" indent="0" defTabSz="685800">
              <a:spcAft>
                <a:spcPts val="450"/>
              </a:spcAft>
              <a:buNone/>
            </a:pPr>
            <a:endParaRPr lang="da-DK" sz="1013" dirty="0">
              <a:solidFill>
                <a:srgbClr val="131868"/>
              </a:solidFill>
            </a:endParaRPr>
          </a:p>
        </p:txBody>
      </p:sp>
      <p:sp>
        <p:nvSpPr>
          <p:cNvPr id="4" name="Pladsholder til indhold 1"/>
          <p:cNvSpPr txBox="1">
            <a:spLocks/>
          </p:cNvSpPr>
          <p:nvPr/>
        </p:nvSpPr>
        <p:spPr>
          <a:xfrm>
            <a:off x="539998" y="800560"/>
            <a:ext cx="8292738" cy="651522"/>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defTabSz="342900">
              <a:spcBef>
                <a:spcPts val="750"/>
              </a:spcBef>
              <a:buClr>
                <a:srgbClr val="5BC3B7"/>
              </a:buClr>
              <a:buNone/>
            </a:pPr>
            <a:r>
              <a:rPr lang="da-DK" b="1" i="1" dirty="0">
                <a:solidFill>
                  <a:srgbClr val="131868"/>
                </a:solidFill>
                <a:latin typeface="Arial" panose="020B0604020202020204" pitchFamily="34" charset="0"/>
                <a:cs typeface="Arial" panose="020B0604020202020204" pitchFamily="34" charset="0"/>
              </a:rPr>
              <a:t>Hvilken betydning har ledelse og styring af faglige forskelle i forhold til muligheden for at øge selvstændighed og selvhjulpenhed hos borger? </a:t>
            </a:r>
          </a:p>
        </p:txBody>
      </p:sp>
      <p:sp>
        <p:nvSpPr>
          <p:cNvPr id="7" name="Tekstfelt 6">
            <a:extLst>
              <a:ext uri="{FF2B5EF4-FFF2-40B4-BE49-F238E27FC236}">
                <a16:creationId xmlns:a16="http://schemas.microsoft.com/office/drawing/2014/main" id="{A843E5E0-0DB3-E252-7041-947046FEC9FA}"/>
              </a:ext>
            </a:extLst>
          </p:cNvPr>
          <p:cNvSpPr txBox="1"/>
          <p:nvPr/>
        </p:nvSpPr>
        <p:spPr>
          <a:xfrm rot="1753433">
            <a:off x="3249546" y="1488029"/>
            <a:ext cx="5818594" cy="1015663"/>
          </a:xfrm>
          <a:prstGeom prst="rect">
            <a:avLst/>
          </a:prstGeom>
          <a:solidFill>
            <a:srgbClr val="FFC000"/>
          </a:solidFill>
        </p:spPr>
        <p:txBody>
          <a:bodyPr wrap="square" lIns="0" tIns="0" rIns="0" bIns="0" rtlCol="0">
            <a:spAutoFit/>
          </a:bodyPr>
          <a:lstStyle/>
          <a:p>
            <a:r>
              <a:rPr lang="da-DK" sz="6600" dirty="0">
                <a:solidFill>
                  <a:srgbClr val="0070C0"/>
                </a:solidFill>
              </a:rPr>
              <a:t> Vedholdenhed</a:t>
            </a:r>
          </a:p>
        </p:txBody>
      </p:sp>
    </p:spTree>
    <p:extLst>
      <p:ext uri="{BB962C8B-B14F-4D97-AF65-F5344CB8AC3E}">
        <p14:creationId xmlns:p14="http://schemas.microsoft.com/office/powerpoint/2010/main" val="14828769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5ECFB"/>
        </a:solidFill>
        <a:effectLst/>
      </p:bgPr>
    </p:bg>
    <p:spTree>
      <p:nvGrpSpPr>
        <p:cNvPr id="1" name=""/>
        <p:cNvGrpSpPr/>
        <p:nvPr/>
      </p:nvGrpSpPr>
      <p:grpSpPr>
        <a:xfrm>
          <a:off x="0" y="0"/>
          <a:ext cx="0" cy="0"/>
          <a:chOff x="0" y="0"/>
          <a:chExt cx="0" cy="0"/>
        </a:xfrm>
      </p:grpSpPr>
      <p:sp>
        <p:nvSpPr>
          <p:cNvPr id="2" name="Rektangel 1"/>
          <p:cNvSpPr/>
          <p:nvPr/>
        </p:nvSpPr>
        <p:spPr>
          <a:xfrm>
            <a:off x="336253" y="840104"/>
            <a:ext cx="8471494" cy="466909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o-FO" sz="2800" b="0" i="1" u="none" strike="noStrike" kern="1200" cap="none" spc="0" normalizeH="0" baseline="0" noProof="0" dirty="0">
                <a:ln>
                  <a:noFill/>
                </a:ln>
                <a:solidFill>
                  <a:srgbClr val="0070C0"/>
                </a:solidFill>
                <a:effectLst/>
                <a:uLnTx/>
                <a:uFillTx/>
                <a:latin typeface="Arial"/>
                <a:ea typeface="+mn-ea"/>
                <a:cs typeface="+mn-cs"/>
              </a:rPr>
              <a:t>Hvordan kommer vores mindset* til udtryk i vores måde at dokumentere på?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da-DK" sz="2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2800" b="0" i="0" u="none" strike="noStrike" kern="1200" cap="none" spc="0" normalizeH="0" baseline="0" noProof="0" dirty="0">
                <a:ln>
                  <a:noFill/>
                </a:ln>
                <a:solidFill>
                  <a:srgbClr val="000000"/>
                </a:solidFill>
                <a:effectLst/>
                <a:uLnTx/>
                <a:uFillTx/>
                <a:latin typeface="Arial"/>
                <a:ea typeface="+mn-ea"/>
                <a:cs typeface="+mn-cs"/>
              </a:rPr>
              <a:t>Ressourcer beskrives i Helhedsvurderingen og i Funktionsevnevurderingen</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2800" b="0" i="0" u="none" strike="noStrike" kern="1200" cap="none" spc="0" normalizeH="0" baseline="0" noProof="0" dirty="0">
                <a:ln>
                  <a:noFill/>
                </a:ln>
                <a:solidFill>
                  <a:srgbClr val="000000"/>
                </a:solidFill>
                <a:effectLst/>
                <a:uLnTx/>
                <a:uFillTx/>
                <a:latin typeface="Arial"/>
                <a:ea typeface="+mn-ea"/>
                <a:cs typeface="+mn-cs"/>
              </a:rPr>
              <a:t>Screening-guide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2800" b="0" i="0" u="none" strike="noStrike" kern="1200" cap="none" spc="0" normalizeH="0" baseline="0" noProof="0" dirty="0">
                <a:ln>
                  <a:noFill/>
                </a:ln>
                <a:solidFill>
                  <a:srgbClr val="000000"/>
                </a:solidFill>
                <a:effectLst/>
                <a:uLnTx/>
                <a:uFillTx/>
                <a:latin typeface="Arial"/>
                <a:ea typeface="+mn-ea"/>
                <a:cs typeface="+mn-cs"/>
              </a:rPr>
              <a:t>2 sæt ydelser: Almindelige ydelser og RH – ydelser</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2800" b="0" i="0" u="none" strike="noStrike" kern="1200" cap="none" spc="0" normalizeH="0" baseline="0" noProof="0" dirty="0">
                <a:ln>
                  <a:noFill/>
                </a:ln>
                <a:solidFill>
                  <a:srgbClr val="000000"/>
                </a:solidFill>
                <a:effectLst/>
                <a:uLnTx/>
                <a:uFillTx/>
                <a:latin typeface="Arial"/>
                <a:ea typeface="+mn-ea"/>
                <a:cs typeface="+mn-cs"/>
              </a:rPr>
              <a:t>Kommentarfelt på ydelsen og handlingsanvisning</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2800" b="0" i="0" u="none" strike="noStrike" kern="1200" cap="none" spc="0" normalizeH="0" baseline="0" noProof="0" dirty="0">
                <a:ln>
                  <a:noFill/>
                </a:ln>
                <a:solidFill>
                  <a:srgbClr val="000000"/>
                </a:solidFill>
                <a:effectLst/>
                <a:uLnTx/>
                <a:uFillTx/>
                <a:latin typeface="Arial"/>
                <a:ea typeface="+mn-ea"/>
                <a:cs typeface="+mn-cs"/>
              </a:rPr>
              <a:t>Opstartsbrev  </a:t>
            </a:r>
            <a:endParaRPr kumimoji="0" lang="fo-FO"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 name="Tekstfelt 4">
            <a:extLst>
              <a:ext uri="{FF2B5EF4-FFF2-40B4-BE49-F238E27FC236}">
                <a16:creationId xmlns:a16="http://schemas.microsoft.com/office/drawing/2014/main" id="{C2945EB6-8EAC-EC15-7E7B-04F721B9FD4D}"/>
              </a:ext>
            </a:extLst>
          </p:cNvPr>
          <p:cNvSpPr txBox="1"/>
          <p:nvPr/>
        </p:nvSpPr>
        <p:spPr>
          <a:xfrm>
            <a:off x="2319866" y="6164651"/>
            <a:ext cx="6722533" cy="369332"/>
          </a:xfrm>
          <a:prstGeom prst="rect">
            <a:avLst/>
          </a:prstGeom>
          <a:noFill/>
        </p:spPr>
        <p:txBody>
          <a:bodyPr wrap="square">
            <a:spAutoFit/>
          </a:bodyPr>
          <a:lstStyle/>
          <a:p>
            <a:r>
              <a:rPr kumimoji="0" lang="fo-FO" sz="1800" b="0" i="1" u="none" strike="noStrike" kern="1200" cap="none" spc="0" normalizeH="0" baseline="0" noProof="0" dirty="0">
                <a:ln>
                  <a:noFill/>
                </a:ln>
                <a:solidFill>
                  <a:srgbClr val="0070C0"/>
                </a:solidFill>
                <a:effectLst/>
                <a:uLnTx/>
                <a:uFillTx/>
                <a:latin typeface="Arial"/>
                <a:ea typeface="+mn-ea"/>
                <a:cs typeface="+mn-cs"/>
              </a:rPr>
              <a:t>*ressourcefokus: væk fra kropsniveau – over til aktivitetsniveau </a:t>
            </a:r>
            <a:endParaRPr lang="da-DK" dirty="0"/>
          </a:p>
        </p:txBody>
      </p:sp>
    </p:spTree>
    <p:extLst>
      <p:ext uri="{BB962C8B-B14F-4D97-AF65-F5344CB8AC3E}">
        <p14:creationId xmlns:p14="http://schemas.microsoft.com/office/powerpoint/2010/main" val="174638318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5ECFB"/>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411EE24-4DB9-E99B-AFB1-D2B05D033EB9}"/>
              </a:ext>
            </a:extLst>
          </p:cNvPr>
          <p:cNvPicPr>
            <a:picLocks noChangeAspect="1"/>
          </p:cNvPicPr>
          <p:nvPr/>
        </p:nvPicPr>
        <p:blipFill rotWithShape="1">
          <a:blip r:embed="rId3"/>
          <a:srcRect l="13928" t="12820" r="1547" b="3439"/>
          <a:stretch/>
        </p:blipFill>
        <p:spPr>
          <a:xfrm>
            <a:off x="482599" y="903140"/>
            <a:ext cx="8247743" cy="5443153"/>
          </a:xfrm>
          <a:prstGeom prst="rect">
            <a:avLst/>
          </a:prstGeom>
        </p:spPr>
      </p:pic>
      <p:sp>
        <p:nvSpPr>
          <p:cNvPr id="2" name="Pladsholder til indhold 1">
            <a:extLst>
              <a:ext uri="{FF2B5EF4-FFF2-40B4-BE49-F238E27FC236}">
                <a16:creationId xmlns:a16="http://schemas.microsoft.com/office/drawing/2014/main" id="{2723CD09-25AA-4FE7-9A99-D8B1F3F8ADD1}"/>
              </a:ext>
            </a:extLst>
          </p:cNvPr>
          <p:cNvSpPr>
            <a:spLocks noGrp="1"/>
          </p:cNvSpPr>
          <p:nvPr>
            <p:ph idx="1"/>
          </p:nvPr>
        </p:nvSpPr>
        <p:spPr>
          <a:xfrm>
            <a:off x="482601" y="312109"/>
            <a:ext cx="8247742" cy="449891"/>
          </a:xfrm>
        </p:spPr>
        <p:txBody>
          <a:bodyPr>
            <a:normAutofit fontScale="25000" lnSpcReduction="20000"/>
          </a:bodyPr>
          <a:lstStyle/>
          <a:p>
            <a:endParaRPr lang="da-DK" dirty="0"/>
          </a:p>
          <a:p>
            <a:r>
              <a:rPr lang="da-DK" sz="7200" b="1" dirty="0">
                <a:solidFill>
                  <a:srgbClr val="0070C0"/>
                </a:solidFill>
              </a:rPr>
              <a:t>Borgers funktionsevne scores i Funktionsvurderingen fra F0 til F4</a:t>
            </a:r>
          </a:p>
          <a:p>
            <a:endParaRPr lang="da-DK" dirty="0">
              <a:solidFill>
                <a:srgbClr val="0070C0"/>
              </a:solidFill>
            </a:endParaRPr>
          </a:p>
          <a:p>
            <a:endParaRPr lang="da-DK" dirty="0"/>
          </a:p>
          <a:p>
            <a:endParaRPr lang="da-DK" dirty="0"/>
          </a:p>
        </p:txBody>
      </p:sp>
      <p:sp>
        <p:nvSpPr>
          <p:cNvPr id="11" name="Ellipse 10">
            <a:extLst>
              <a:ext uri="{FF2B5EF4-FFF2-40B4-BE49-F238E27FC236}">
                <a16:creationId xmlns:a16="http://schemas.microsoft.com/office/drawing/2014/main" id="{A7D07851-ADEB-4151-82E3-BAB4A6DF7799}"/>
              </a:ext>
            </a:extLst>
          </p:cNvPr>
          <p:cNvSpPr/>
          <p:nvPr/>
        </p:nvSpPr>
        <p:spPr>
          <a:xfrm>
            <a:off x="3156858" y="941397"/>
            <a:ext cx="1850572" cy="5064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Picture 2">
            <a:extLst>
              <a:ext uri="{FF2B5EF4-FFF2-40B4-BE49-F238E27FC236}">
                <a16:creationId xmlns:a16="http://schemas.microsoft.com/office/drawing/2014/main" id="{E0A53A5D-5550-4691-93E5-A365AA4475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279" y="4811486"/>
            <a:ext cx="2650773" cy="184244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Billede 5">
            <a:extLst>
              <a:ext uri="{FF2B5EF4-FFF2-40B4-BE49-F238E27FC236}">
                <a16:creationId xmlns:a16="http://schemas.microsoft.com/office/drawing/2014/main" id="{7D51BA06-1D03-40C7-8BE8-C6D77EAE95C5}"/>
              </a:ext>
            </a:extLst>
          </p:cNvPr>
          <p:cNvPicPr>
            <a:picLocks noChangeAspect="1"/>
          </p:cNvPicPr>
          <p:nvPr/>
        </p:nvPicPr>
        <p:blipFill rotWithShape="1">
          <a:blip r:embed="rId5"/>
          <a:srcRect b="15595"/>
          <a:stretch/>
        </p:blipFill>
        <p:spPr>
          <a:xfrm>
            <a:off x="5379301" y="4474029"/>
            <a:ext cx="3675361" cy="2179905"/>
          </a:xfrm>
          <a:prstGeom prst="rect">
            <a:avLst/>
          </a:prstGeom>
          <a:ln w="12700">
            <a:solidFill>
              <a:srgbClr val="000000"/>
            </a:solidFill>
          </a:ln>
        </p:spPr>
      </p:pic>
      <p:sp>
        <p:nvSpPr>
          <p:cNvPr id="13" name="Ellipse 12">
            <a:extLst>
              <a:ext uri="{FF2B5EF4-FFF2-40B4-BE49-F238E27FC236}">
                <a16:creationId xmlns:a16="http://schemas.microsoft.com/office/drawing/2014/main" id="{89402A21-C985-4321-9327-AE33BBC013B1}"/>
              </a:ext>
            </a:extLst>
          </p:cNvPr>
          <p:cNvSpPr/>
          <p:nvPr/>
        </p:nvSpPr>
        <p:spPr>
          <a:xfrm>
            <a:off x="5987143" y="941398"/>
            <a:ext cx="1763486" cy="5064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Ellipse 4">
            <a:extLst>
              <a:ext uri="{FF2B5EF4-FFF2-40B4-BE49-F238E27FC236}">
                <a16:creationId xmlns:a16="http://schemas.microsoft.com/office/drawing/2014/main" id="{80E01B97-5611-32B0-B5E9-4809109419A8}"/>
              </a:ext>
            </a:extLst>
          </p:cNvPr>
          <p:cNvSpPr/>
          <p:nvPr/>
        </p:nvSpPr>
        <p:spPr>
          <a:xfrm rot="5400000">
            <a:off x="2190321" y="4116500"/>
            <a:ext cx="2582747" cy="6496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661233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5ECFB"/>
        </a:soli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474035850"/>
              </p:ext>
            </p:extLst>
          </p:nvPr>
        </p:nvGraphicFramePr>
        <p:xfrm>
          <a:off x="461565" y="1149838"/>
          <a:ext cx="8220870" cy="4558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felt 5">
            <a:extLst>
              <a:ext uri="{FF2B5EF4-FFF2-40B4-BE49-F238E27FC236}">
                <a16:creationId xmlns:a16="http://schemas.microsoft.com/office/drawing/2014/main" id="{DA0C26F8-7DB8-BF1B-3B76-CFFAC4517EEA}"/>
              </a:ext>
            </a:extLst>
          </p:cNvPr>
          <p:cNvSpPr txBox="1"/>
          <p:nvPr/>
        </p:nvSpPr>
        <p:spPr>
          <a:xfrm>
            <a:off x="2844800" y="711201"/>
            <a:ext cx="3454400" cy="553998"/>
          </a:xfrm>
          <a:prstGeom prst="rect">
            <a:avLst/>
          </a:prstGeom>
          <a:noFill/>
        </p:spPr>
        <p:txBody>
          <a:bodyPr wrap="square" lIns="0" tIns="0" rIns="0" bIns="0" rtlCol="0">
            <a:spAutoFit/>
          </a:bodyPr>
          <a:lstStyle/>
          <a:p>
            <a:r>
              <a:rPr lang="da-DK" sz="3600" dirty="0"/>
              <a:t>SAGSFORLØB</a:t>
            </a:r>
          </a:p>
        </p:txBody>
      </p:sp>
    </p:spTree>
    <p:extLst>
      <p:ext uri="{BB962C8B-B14F-4D97-AF65-F5344CB8AC3E}">
        <p14:creationId xmlns:p14="http://schemas.microsoft.com/office/powerpoint/2010/main" val="827320305"/>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5ECFB"/>
        </a:solidFill>
        <a:effectLst/>
      </p:bgPr>
    </p:bg>
    <p:spTree>
      <p:nvGrpSpPr>
        <p:cNvPr id="1" name=""/>
        <p:cNvGrpSpPr/>
        <p:nvPr/>
      </p:nvGrpSpPr>
      <p:grpSpPr>
        <a:xfrm>
          <a:off x="0" y="0"/>
          <a:ext cx="0" cy="0"/>
          <a:chOff x="0" y="0"/>
          <a:chExt cx="0" cy="0"/>
        </a:xfrm>
      </p:grpSpPr>
      <p:graphicFrame>
        <p:nvGraphicFramePr>
          <p:cNvPr id="6" name="Pladsholder til indhold 3">
            <a:extLst>
              <a:ext uri="{FF2B5EF4-FFF2-40B4-BE49-F238E27FC236}">
                <a16:creationId xmlns:a16="http://schemas.microsoft.com/office/drawing/2014/main" id="{089BC322-281B-46BB-80E1-51F64BF35003}"/>
              </a:ext>
            </a:extLst>
          </p:cNvPr>
          <p:cNvGraphicFramePr>
            <a:graphicFrameLocks/>
          </p:cNvGraphicFramePr>
          <p:nvPr>
            <p:extLst>
              <p:ext uri="{D42A27DB-BD31-4B8C-83A1-F6EECF244321}">
                <p14:modId xmlns:p14="http://schemas.microsoft.com/office/powerpoint/2010/main" val="1688520652"/>
              </p:ext>
            </p:extLst>
          </p:nvPr>
        </p:nvGraphicFramePr>
        <p:xfrm>
          <a:off x="602901" y="1153447"/>
          <a:ext cx="8225567" cy="702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ladsholder til indhold 9"/>
          <p:cNvPicPr>
            <a:picLocks noGrp="1" noChangeAspect="1"/>
          </p:cNvPicPr>
          <p:nvPr>
            <p:ph idx="1"/>
          </p:nvPr>
        </p:nvPicPr>
        <p:blipFill>
          <a:blip r:embed="rId8"/>
          <a:stretch>
            <a:fillRect/>
          </a:stretch>
        </p:blipFill>
        <p:spPr>
          <a:xfrm>
            <a:off x="734096" y="2078851"/>
            <a:ext cx="7621073" cy="3394472"/>
          </a:xfrm>
          <a:prstGeom prst="rect">
            <a:avLst/>
          </a:prstGeom>
          <a:solidFill>
            <a:srgbClr val="DDF1FB"/>
          </a:solidFill>
        </p:spPr>
      </p:pic>
      <p:cxnSp>
        <p:nvCxnSpPr>
          <p:cNvPr id="3" name="Lige pilforbindelse 2"/>
          <p:cNvCxnSpPr/>
          <p:nvPr/>
        </p:nvCxnSpPr>
        <p:spPr>
          <a:xfrm>
            <a:off x="3052482" y="1855524"/>
            <a:ext cx="356348" cy="837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Lige pilforbindelse 4"/>
          <p:cNvCxnSpPr/>
          <p:nvPr/>
        </p:nvCxnSpPr>
        <p:spPr>
          <a:xfrm flipH="1">
            <a:off x="3859306" y="1855525"/>
            <a:ext cx="262218" cy="823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Lige pilforbindelse 7"/>
          <p:cNvCxnSpPr/>
          <p:nvPr/>
        </p:nvCxnSpPr>
        <p:spPr>
          <a:xfrm>
            <a:off x="5701554" y="1778374"/>
            <a:ext cx="285986" cy="618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p:cNvCxnSpPr/>
          <p:nvPr/>
        </p:nvCxnSpPr>
        <p:spPr>
          <a:xfrm flipH="1">
            <a:off x="6535271" y="1778374"/>
            <a:ext cx="87406" cy="632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Lige pilforbindelse 13"/>
          <p:cNvCxnSpPr/>
          <p:nvPr/>
        </p:nvCxnSpPr>
        <p:spPr>
          <a:xfrm flipH="1">
            <a:off x="7900147" y="1778374"/>
            <a:ext cx="20171" cy="618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Lige pilforbindelse 15"/>
          <p:cNvCxnSpPr/>
          <p:nvPr/>
        </p:nvCxnSpPr>
        <p:spPr>
          <a:xfrm>
            <a:off x="1532965" y="1855524"/>
            <a:ext cx="20171" cy="1254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105534"/>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5ECFB"/>
        </a:solidFill>
        <a:effectLst/>
      </p:bgPr>
    </p:bg>
    <p:spTree>
      <p:nvGrpSpPr>
        <p:cNvPr id="1" name=""/>
        <p:cNvGrpSpPr/>
        <p:nvPr/>
      </p:nvGrpSpPr>
      <p:grpSpPr>
        <a:xfrm>
          <a:off x="0" y="0"/>
          <a:ext cx="0" cy="0"/>
          <a:chOff x="0" y="0"/>
          <a:chExt cx="0" cy="0"/>
        </a:xfrm>
      </p:grpSpPr>
      <p:sp>
        <p:nvSpPr>
          <p:cNvPr id="6" name="Vinkel 4"/>
          <p:cNvSpPr/>
          <p:nvPr/>
        </p:nvSpPr>
        <p:spPr>
          <a:xfrm>
            <a:off x="2206537" y="1214754"/>
            <a:ext cx="1328549" cy="7560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004" tIns="10001" rIns="10001" bIns="10001" numCol="1" spcCol="1270" anchor="ctr" anchorCtr="0">
            <a:noAutofit/>
          </a:bodyPr>
          <a:lstStyle/>
          <a:p>
            <a:pPr algn="ctr" defTabSz="333375">
              <a:lnSpc>
                <a:spcPct val="90000"/>
              </a:lnSpc>
              <a:spcBef>
                <a:spcPct val="0"/>
              </a:spcBef>
              <a:spcAft>
                <a:spcPct val="35000"/>
              </a:spcAft>
            </a:pPr>
            <a:r>
              <a:rPr lang="da-DK" sz="750" dirty="0" err="1"/>
              <a:t>Henvendse</a:t>
            </a:r>
            <a:endParaRPr lang="da-DK" sz="750" dirty="0"/>
          </a:p>
          <a:p>
            <a:pPr algn="ctr" defTabSz="333375">
              <a:lnSpc>
                <a:spcPct val="90000"/>
              </a:lnSpc>
              <a:spcBef>
                <a:spcPct val="0"/>
              </a:spcBef>
              <a:spcAft>
                <a:spcPct val="35000"/>
              </a:spcAft>
            </a:pPr>
            <a:r>
              <a:rPr lang="da-DK" sz="750" dirty="0"/>
              <a:t>SCREENING</a:t>
            </a:r>
          </a:p>
        </p:txBody>
      </p:sp>
      <p:sp>
        <p:nvSpPr>
          <p:cNvPr id="7" name="Tekstfelt 4"/>
          <p:cNvSpPr txBox="1">
            <a:spLocks noChangeArrowheads="1"/>
          </p:cNvSpPr>
          <p:nvPr/>
        </p:nvSpPr>
        <p:spPr bwMode="auto">
          <a:xfrm>
            <a:off x="830688" y="2595898"/>
            <a:ext cx="7795152"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da-DK" altLang="da-DK" sz="1050" dirty="0"/>
          </a:p>
          <a:p>
            <a:r>
              <a:rPr lang="da-DK" altLang="da-DK" sz="2000" b="1" dirty="0"/>
              <a:t>Formål</a:t>
            </a:r>
          </a:p>
          <a:p>
            <a:r>
              <a:rPr lang="da-DK" altLang="da-DK" sz="1600" dirty="0"/>
              <a:t>At afgøre, hvilken faggruppe der skal behandle sagen/ansøgning</a:t>
            </a:r>
          </a:p>
          <a:p>
            <a:endParaRPr lang="da-DK" altLang="da-DK" b="1" dirty="0"/>
          </a:p>
          <a:p>
            <a:r>
              <a:rPr lang="da-DK" altLang="da-DK" sz="2000" b="1" dirty="0"/>
              <a:t>Hvordan</a:t>
            </a:r>
          </a:p>
          <a:p>
            <a:r>
              <a:rPr lang="da-DK" altLang="da-DK" sz="1600" dirty="0"/>
              <a:t>Oplysninger fra borger – andre – omsorgssystem</a:t>
            </a:r>
          </a:p>
          <a:p>
            <a:r>
              <a:rPr lang="da-DK" altLang="da-DK" sz="1600" dirty="0"/>
              <a:t>Henvendelse – følger borger/kan ses af alle </a:t>
            </a:r>
          </a:p>
          <a:p>
            <a:r>
              <a:rPr lang="da-DK" altLang="da-DK" sz="1600" dirty="0"/>
              <a:t>Funktionsvurdering i baghovedet – baseret på </a:t>
            </a:r>
            <a:r>
              <a:rPr lang="da-DK" altLang="da-DK" sz="1600" b="1" dirty="0"/>
              <a:t>ICF</a:t>
            </a:r>
            <a:r>
              <a:rPr lang="da-DK" altLang="da-DK" sz="1600" dirty="0"/>
              <a:t> </a:t>
            </a:r>
            <a:r>
              <a:rPr lang="da-DK" altLang="da-DK" sz="1000" dirty="0"/>
              <a:t>(international classification of functioning, dissability and health) </a:t>
            </a:r>
          </a:p>
          <a:p>
            <a:endParaRPr lang="da-DK" altLang="da-DK" sz="1600" dirty="0"/>
          </a:p>
          <a:p>
            <a:endParaRPr lang="da-DK" altLang="da-DK" sz="1050" dirty="0"/>
          </a:p>
        </p:txBody>
      </p:sp>
      <p:sp>
        <p:nvSpPr>
          <p:cNvPr id="8" name="Afrundet rektangel 7"/>
          <p:cNvSpPr/>
          <p:nvPr/>
        </p:nvSpPr>
        <p:spPr>
          <a:xfrm>
            <a:off x="830688" y="1214754"/>
            <a:ext cx="2595801" cy="1381144"/>
          </a:xfrm>
          <a:prstGeom prst="roundRect">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da-DK" sz="2000" b="1" dirty="0">
                <a:solidFill>
                  <a:srgbClr val="000000"/>
                </a:solidFill>
                <a:ea typeface="Calibri" panose="020F0502020204030204" pitchFamily="34" charset="0"/>
                <a:cs typeface="Times New Roman" panose="02020603050405020304" pitchFamily="18" charset="0"/>
              </a:rPr>
              <a:t>SCREENING</a:t>
            </a:r>
            <a:endParaRPr lang="da-DK" sz="2000" dirty="0">
              <a:ea typeface="Calibri" panose="020F0502020204030204" pitchFamily="34" charset="0"/>
              <a:cs typeface="Times New Roman" panose="02020603050405020304" pitchFamily="18" charset="0"/>
            </a:endParaRPr>
          </a:p>
          <a:p>
            <a:pPr algn="ctr">
              <a:lnSpc>
                <a:spcPct val="107000"/>
              </a:lnSpc>
              <a:spcAft>
                <a:spcPts val="600"/>
              </a:spcAft>
            </a:pPr>
            <a:r>
              <a:rPr lang="da-DK" sz="1200" b="1" dirty="0">
                <a:solidFill>
                  <a:srgbClr val="FF0000"/>
                </a:solidFill>
                <a:ea typeface="Calibri" panose="020F0502020204030204" pitchFamily="34" charset="0"/>
                <a:cs typeface="Times New Roman" panose="02020603050405020304" pitchFamily="18" charset="0"/>
              </a:rPr>
              <a:t>SELVHJÆLPSKOORDINATOR</a:t>
            </a:r>
            <a:endParaRPr lang="da-DK" sz="1200" dirty="0">
              <a:ea typeface="Calibri" panose="020F0502020204030204" pitchFamily="34" charset="0"/>
              <a:cs typeface="Times New Roman" panose="02020603050405020304" pitchFamily="18" charset="0"/>
            </a:endParaRPr>
          </a:p>
          <a:p>
            <a:pPr algn="ctr">
              <a:lnSpc>
                <a:spcPct val="107000"/>
              </a:lnSpc>
              <a:spcAft>
                <a:spcPts val="600"/>
              </a:spcAft>
            </a:pPr>
            <a:r>
              <a:rPr lang="da-DK" sz="825"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872351557"/>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CE8F0"/>
        </a:solidFill>
        <a:effectLst/>
      </p:bgPr>
    </p:bg>
    <p:spTree>
      <p:nvGrpSpPr>
        <p:cNvPr id="1" name=""/>
        <p:cNvGrpSpPr/>
        <p:nvPr/>
      </p:nvGrpSpPr>
      <p:grpSpPr>
        <a:xfrm>
          <a:off x="0" y="0"/>
          <a:ext cx="0" cy="0"/>
          <a:chOff x="0" y="0"/>
          <a:chExt cx="0" cy="0"/>
        </a:xfrm>
      </p:grpSpPr>
      <p:sp>
        <p:nvSpPr>
          <p:cNvPr id="2" name="Rektangel 1"/>
          <p:cNvSpPr/>
          <p:nvPr/>
        </p:nvSpPr>
        <p:spPr>
          <a:xfrm>
            <a:off x="487680" y="402155"/>
            <a:ext cx="8331200" cy="62119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SPØRGEGUIDE TIL SCREENING</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da-DK"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Hvordan har du klaret opgaverne ind til nu?</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Hvilke udfordringen har du i forhold til det ansøgte? (</a:t>
            </a:r>
            <a:r>
              <a:rPr kumimoji="0" lang="da-DK" sz="1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hvorfor</a:t>
            </a: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ansøger borger)</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Hvor lang tid har det stået på (at du har været udfordret)?</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Er der delopgaver som du selv kan? (</a:t>
            </a:r>
            <a:r>
              <a:rPr kumimoji="0" lang="da-DK" sz="1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hvad</a:t>
            </a: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ansøges der om)</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Hvad får dig til at ansøge nu?</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Hvor lang tid har du brug for hjælpen? (varig eller midlertidig hjælp)</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Undersøg borgers motivation i forhold til at genvinde selvhjulpenhed </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92735" marR="0" lvl="0" indent="0" algn="l" defTabSz="914400" rtl="0" eaLnBrk="1" fontAlgn="auto" latinLnBrk="0" hangingPunct="1">
              <a:lnSpc>
                <a:spcPct val="107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Hvordan lever du i øvrigt dit liv? </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Hvad er er du vant til at udfylde din dag med – hvad får du tiden til at gå med? </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Hvilke hverdagsopgaver klarer du selv?</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Hvad er vigtigt for dig at bruge tid på? – hvordan prioriterer du din energi?</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Bor du alene? – har du nogle i dit netværk, du kan trække på?</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Forventning om orientering i Cura i øvrigt</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Er der en ægtefælle? Hvis ja – tag udgangspunkt i spørgsmålene ovenfor. </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Hvis tidligere (rehabiliterings) forløb - Hvad er </a:t>
            </a:r>
            <a:r>
              <a:rPr kumimoji="0" lang="da-DK"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forandringen</a:t>
            </a: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nu?</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Er der informationer om borgers/</a:t>
            </a:r>
            <a:r>
              <a:rPr kumimoji="0" lang="da-DK" sz="1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æf’s</a:t>
            </a: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kognition? (psyke, demens) – </a:t>
            </a:r>
            <a:r>
              <a:rPr kumimoji="0" lang="da-DK" sz="14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obs. indsats</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Forventninger til information til borger</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Information om lovgivning / målgruppe kriterier</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Information om det videre </a:t>
            </a:r>
            <a:r>
              <a:rPr kumimoji="0" lang="da-DK" sz="1400" b="0"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forløb</a:t>
            </a: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b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da-DK" sz="1400" b="0" i="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fx … at ergoterapeuten sammen med dig kigger på, hvordan du plejer at gøre de ting du nu har svært ved, og ser om der er mulighed for, at du kan gøre dem på anden måde end du har været vant til. Altså ser på dine muligheder for at fastholde at kunne eller blive i stand til igen at kunne </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Hvis borger er i målgruppe/visiteres en ydelse, italesættes rehab-forløb, opstartsbrev osv.</a:t>
            </a:r>
            <a:endParaRPr kumimoji="0" lang="da-DK"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438591"/>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txBox="1">
            <a:spLocks noGrp="1"/>
          </p:cNvSpPr>
          <p:nvPr>
            <p:ph idx="1"/>
          </p:nvPr>
        </p:nvSpPr>
        <p:spPr>
          <a:xfrm>
            <a:off x="659358" y="2134346"/>
            <a:ext cx="7886700" cy="3043910"/>
          </a:xfrm>
          <a:prstGeom prst="rect">
            <a:avLst/>
          </a:prstGeom>
          <a:noFill/>
        </p:spPr>
        <p:txBody>
          <a:bodyPr wrap="square" rtlCol="0">
            <a:spAutoFit/>
          </a:bodyPr>
          <a:lstStyle/>
          <a:p>
            <a:endParaRPr lang="da-DK"/>
          </a:p>
          <a:p>
            <a:pPr marL="0" indent="0"/>
            <a:endParaRPr lang="da-DK"/>
          </a:p>
          <a:p>
            <a:endParaRPr lang="da-DK"/>
          </a:p>
          <a:p>
            <a:endParaRPr lang="da-DK"/>
          </a:p>
          <a:p>
            <a:endParaRPr lang="da-DK" sz="1050"/>
          </a:p>
          <a:p>
            <a:r>
              <a:rPr lang="da-DK" sz="1050" b="1">
                <a:solidFill>
                  <a:srgbClr val="FF0000"/>
                </a:solidFill>
              </a:rPr>
              <a:t>:</a:t>
            </a:r>
            <a:endParaRPr lang="da-DK" sz="1050"/>
          </a:p>
          <a:p>
            <a:endParaRPr lang="da-DK" sz="1050"/>
          </a:p>
          <a:p>
            <a:endParaRPr lang="da-DK" sz="1050"/>
          </a:p>
          <a:p>
            <a:endParaRPr lang="da-DK" sz="1050" dirty="0"/>
          </a:p>
        </p:txBody>
      </p:sp>
      <p:graphicFrame>
        <p:nvGraphicFramePr>
          <p:cNvPr id="6" name="Diagram 5"/>
          <p:cNvGraphicFramePr/>
          <p:nvPr>
            <p:extLst>
              <p:ext uri="{D42A27DB-BD31-4B8C-83A1-F6EECF244321}">
                <p14:modId xmlns:p14="http://schemas.microsoft.com/office/powerpoint/2010/main" val="2116631029"/>
              </p:ext>
            </p:extLst>
          </p:nvPr>
        </p:nvGraphicFramePr>
        <p:xfrm>
          <a:off x="538997" y="190919"/>
          <a:ext cx="8127422" cy="6481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5814352"/>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5ECFB"/>
        </a:solidFill>
        <a:effectLst/>
      </p:bgPr>
    </p:bg>
    <p:spTree>
      <p:nvGrpSpPr>
        <p:cNvPr id="1" name=""/>
        <p:cNvGrpSpPr/>
        <p:nvPr/>
      </p:nvGrpSpPr>
      <p:grpSpPr>
        <a:xfrm>
          <a:off x="0" y="0"/>
          <a:ext cx="0" cy="0"/>
          <a:chOff x="0" y="0"/>
          <a:chExt cx="0" cy="0"/>
        </a:xfrm>
      </p:grpSpPr>
      <p:pic>
        <p:nvPicPr>
          <p:cNvPr id="6" name="Pladsholder til indhold 5"/>
          <p:cNvPicPr>
            <a:picLocks noGrp="1" noChangeAspect="1"/>
          </p:cNvPicPr>
          <p:nvPr>
            <p:ph idx="1"/>
          </p:nvPr>
        </p:nvPicPr>
        <p:blipFill>
          <a:blip r:embed="rId3"/>
          <a:stretch>
            <a:fillRect/>
          </a:stretch>
        </p:blipFill>
        <p:spPr>
          <a:xfrm>
            <a:off x="729097" y="1421788"/>
            <a:ext cx="7785279" cy="4622647"/>
          </a:xfrm>
          <a:prstGeom prst="rect">
            <a:avLst/>
          </a:prstGeom>
        </p:spPr>
      </p:pic>
      <p:graphicFrame>
        <p:nvGraphicFramePr>
          <p:cNvPr id="3" name="Pladsholder til indhold 3">
            <a:extLst>
              <a:ext uri="{FF2B5EF4-FFF2-40B4-BE49-F238E27FC236}">
                <a16:creationId xmlns:a16="http://schemas.microsoft.com/office/drawing/2014/main" id="{089BC322-281B-46BB-80E1-51F64BF35003}"/>
              </a:ext>
            </a:extLst>
          </p:cNvPr>
          <p:cNvGraphicFramePr>
            <a:graphicFrameLocks/>
          </p:cNvGraphicFramePr>
          <p:nvPr>
            <p:extLst>
              <p:ext uri="{D42A27DB-BD31-4B8C-83A1-F6EECF244321}">
                <p14:modId xmlns:p14="http://schemas.microsoft.com/office/powerpoint/2010/main" val="3198874865"/>
              </p:ext>
            </p:extLst>
          </p:nvPr>
        </p:nvGraphicFramePr>
        <p:xfrm>
          <a:off x="562709" y="359627"/>
          <a:ext cx="8366244" cy="7020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4" name="Lige pilforbindelse 3"/>
          <p:cNvCxnSpPr/>
          <p:nvPr/>
        </p:nvCxnSpPr>
        <p:spPr>
          <a:xfrm flipH="1">
            <a:off x="1467059" y="1061704"/>
            <a:ext cx="10049" cy="726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Lige pilforbindelse 6"/>
          <p:cNvCxnSpPr/>
          <p:nvPr/>
        </p:nvCxnSpPr>
        <p:spPr>
          <a:xfrm>
            <a:off x="2949782" y="981318"/>
            <a:ext cx="251039" cy="556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p:cNvCxnSpPr/>
          <p:nvPr/>
        </p:nvCxnSpPr>
        <p:spPr>
          <a:xfrm flipH="1">
            <a:off x="3805543" y="981318"/>
            <a:ext cx="305025" cy="556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p:cNvCxnSpPr/>
          <p:nvPr/>
        </p:nvCxnSpPr>
        <p:spPr>
          <a:xfrm>
            <a:off x="5572402" y="981317"/>
            <a:ext cx="416416" cy="556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Lige pilforbindelse 12"/>
          <p:cNvCxnSpPr/>
          <p:nvPr/>
        </p:nvCxnSpPr>
        <p:spPr>
          <a:xfrm flipH="1">
            <a:off x="6482149" y="981317"/>
            <a:ext cx="196594" cy="556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Lige pilforbindelse 14"/>
          <p:cNvCxnSpPr/>
          <p:nvPr/>
        </p:nvCxnSpPr>
        <p:spPr>
          <a:xfrm>
            <a:off x="8048730" y="981317"/>
            <a:ext cx="0" cy="556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Billede 4">
            <a:extLst>
              <a:ext uri="{FF2B5EF4-FFF2-40B4-BE49-F238E27FC236}">
                <a16:creationId xmlns:a16="http://schemas.microsoft.com/office/drawing/2014/main" id="{794E6BC2-BC2D-CD3A-C2A8-93EFCE04916B}"/>
              </a:ext>
            </a:extLst>
          </p:cNvPr>
          <p:cNvPicPr>
            <a:picLocks noChangeAspect="1"/>
          </p:cNvPicPr>
          <p:nvPr/>
        </p:nvPicPr>
        <p:blipFill>
          <a:blip r:embed="rId9"/>
          <a:stretch>
            <a:fillRect/>
          </a:stretch>
        </p:blipFill>
        <p:spPr>
          <a:xfrm>
            <a:off x="309501" y="5149263"/>
            <a:ext cx="1579877" cy="1563892"/>
          </a:xfrm>
          <a:prstGeom prst="rect">
            <a:avLst/>
          </a:prstGeom>
        </p:spPr>
      </p:pic>
    </p:spTree>
    <p:extLst>
      <p:ext uri="{BB962C8B-B14F-4D97-AF65-F5344CB8AC3E}">
        <p14:creationId xmlns:p14="http://schemas.microsoft.com/office/powerpoint/2010/main" val="164407824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F3A5E5-D143-1471-AC70-FFE3C734F066}"/>
              </a:ext>
            </a:extLst>
          </p:cNvPr>
          <p:cNvSpPr>
            <a:spLocks noGrp="1"/>
          </p:cNvSpPr>
          <p:nvPr>
            <p:ph type="title"/>
          </p:nvPr>
        </p:nvSpPr>
        <p:spPr>
          <a:xfrm>
            <a:off x="2459340" y="148538"/>
            <a:ext cx="4225318" cy="529200"/>
          </a:xfrm>
        </p:spPr>
        <p:txBody>
          <a:bodyPr/>
          <a:lstStyle/>
          <a:p>
            <a:r>
              <a:rPr lang="da-DK" dirty="0"/>
              <a:t>Senior og Omsorg</a:t>
            </a:r>
          </a:p>
        </p:txBody>
      </p:sp>
      <p:pic>
        <p:nvPicPr>
          <p:cNvPr id="4" name="Billede 3">
            <a:extLst>
              <a:ext uri="{FF2B5EF4-FFF2-40B4-BE49-F238E27FC236}">
                <a16:creationId xmlns:a16="http://schemas.microsoft.com/office/drawing/2014/main" id="{D739EF22-9E2C-807C-ABAB-5E688F7BB9BF}"/>
              </a:ext>
            </a:extLst>
          </p:cNvPr>
          <p:cNvPicPr>
            <a:picLocks noChangeAspect="1"/>
          </p:cNvPicPr>
          <p:nvPr/>
        </p:nvPicPr>
        <p:blipFill rotWithShape="1">
          <a:blip r:embed="rId3"/>
          <a:srcRect l="16843" t="7486" r="16841" b="10573"/>
          <a:stretch/>
        </p:blipFill>
        <p:spPr>
          <a:xfrm>
            <a:off x="144377" y="856648"/>
            <a:ext cx="8855243" cy="4984281"/>
          </a:xfrm>
          <a:prstGeom prst="rect">
            <a:avLst/>
          </a:prstGeom>
        </p:spPr>
      </p:pic>
      <p:sp>
        <p:nvSpPr>
          <p:cNvPr id="5" name="Ellipse 4">
            <a:extLst>
              <a:ext uri="{FF2B5EF4-FFF2-40B4-BE49-F238E27FC236}">
                <a16:creationId xmlns:a16="http://schemas.microsoft.com/office/drawing/2014/main" id="{2E91FCC7-8897-8DA3-00C8-F1CB2BDDD77C}"/>
              </a:ext>
            </a:extLst>
          </p:cNvPr>
          <p:cNvSpPr/>
          <p:nvPr/>
        </p:nvSpPr>
        <p:spPr>
          <a:xfrm>
            <a:off x="1379200" y="5132716"/>
            <a:ext cx="755672" cy="70821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8B0B1825-7361-E8F0-3B47-3F4268434974}"/>
              </a:ext>
            </a:extLst>
          </p:cNvPr>
          <p:cNvSpPr/>
          <p:nvPr/>
        </p:nvSpPr>
        <p:spPr>
          <a:xfrm>
            <a:off x="282402" y="2809474"/>
            <a:ext cx="1218595" cy="619526"/>
          </a:xfrm>
          <a:prstGeom prst="round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rgbClr val="002060"/>
                </a:solidFill>
              </a:rPr>
              <a:t>Ca. 300 medarbejdere</a:t>
            </a:r>
          </a:p>
        </p:txBody>
      </p:sp>
      <p:sp>
        <p:nvSpPr>
          <p:cNvPr id="8" name="Rektangel: afrundede hjørner 7">
            <a:extLst>
              <a:ext uri="{FF2B5EF4-FFF2-40B4-BE49-F238E27FC236}">
                <a16:creationId xmlns:a16="http://schemas.microsoft.com/office/drawing/2014/main" id="{FB50AC8B-E442-6A7C-B4F0-F1437E61A501}"/>
              </a:ext>
            </a:extLst>
          </p:cNvPr>
          <p:cNvSpPr/>
          <p:nvPr/>
        </p:nvSpPr>
        <p:spPr>
          <a:xfrm>
            <a:off x="7643003" y="2809474"/>
            <a:ext cx="1218595" cy="619526"/>
          </a:xfrm>
          <a:prstGeom prst="round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rgbClr val="002060"/>
                </a:solidFill>
              </a:rPr>
              <a:t>Ca. 3700 medarbejdere</a:t>
            </a:r>
          </a:p>
        </p:txBody>
      </p:sp>
      <p:sp>
        <p:nvSpPr>
          <p:cNvPr id="9" name="Tekstboks 22">
            <a:extLst>
              <a:ext uri="{FF2B5EF4-FFF2-40B4-BE49-F238E27FC236}">
                <a16:creationId xmlns:a16="http://schemas.microsoft.com/office/drawing/2014/main" id="{20213984-1D24-59B1-E86F-398F9EDAEEF0}"/>
              </a:ext>
            </a:extLst>
          </p:cNvPr>
          <p:cNvSpPr txBox="1"/>
          <p:nvPr/>
        </p:nvSpPr>
        <p:spPr>
          <a:xfrm rot="19843629">
            <a:off x="1710093" y="3669622"/>
            <a:ext cx="1080655" cy="369332"/>
          </a:xfrm>
          <a:prstGeom prst="rect">
            <a:avLst/>
          </a:prstGeom>
          <a:noFill/>
        </p:spPr>
        <p:txBody>
          <a:bodyPr wrap="square" rtlCol="0">
            <a:spAutoFit/>
          </a:bodyPr>
          <a:lstStyle/>
          <a:p>
            <a:r>
              <a:rPr lang="da-DK" b="1" dirty="0">
                <a:solidFill>
                  <a:srgbClr val="FF0000"/>
                </a:solidFill>
              </a:rPr>
              <a:t>bestiller</a:t>
            </a:r>
          </a:p>
        </p:txBody>
      </p:sp>
      <p:sp>
        <p:nvSpPr>
          <p:cNvPr id="10" name="Tekstboks 23">
            <a:extLst>
              <a:ext uri="{FF2B5EF4-FFF2-40B4-BE49-F238E27FC236}">
                <a16:creationId xmlns:a16="http://schemas.microsoft.com/office/drawing/2014/main" id="{B379047C-001D-3DB9-DAFA-D2A0D7C67CF9}"/>
              </a:ext>
            </a:extLst>
          </p:cNvPr>
          <p:cNvSpPr txBox="1"/>
          <p:nvPr/>
        </p:nvSpPr>
        <p:spPr>
          <a:xfrm rot="19918357">
            <a:off x="6077222" y="3755727"/>
            <a:ext cx="1027668" cy="369332"/>
          </a:xfrm>
          <a:prstGeom prst="rect">
            <a:avLst/>
          </a:prstGeom>
          <a:noFill/>
        </p:spPr>
        <p:txBody>
          <a:bodyPr wrap="square" rtlCol="0">
            <a:spAutoFit/>
          </a:bodyPr>
          <a:lstStyle/>
          <a:p>
            <a:r>
              <a:rPr lang="da-DK" b="1" dirty="0">
                <a:solidFill>
                  <a:srgbClr val="FF0000"/>
                </a:solidFill>
              </a:rPr>
              <a:t>Udfører</a:t>
            </a:r>
          </a:p>
        </p:txBody>
      </p:sp>
    </p:spTree>
    <p:extLst>
      <p:ext uri="{BB962C8B-B14F-4D97-AF65-F5344CB8AC3E}">
        <p14:creationId xmlns:p14="http://schemas.microsoft.com/office/powerpoint/2010/main" val="75668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5ECFB"/>
        </a:solidFill>
        <a:effectLst/>
      </p:bgPr>
    </p:bg>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a:blip r:embed="rId3"/>
          <a:stretch>
            <a:fillRect/>
          </a:stretch>
        </p:blipFill>
        <p:spPr>
          <a:xfrm>
            <a:off x="994504" y="1493405"/>
            <a:ext cx="7313714" cy="4228628"/>
          </a:xfrm>
          <a:prstGeom prst="rect">
            <a:avLst/>
          </a:prstGeom>
        </p:spPr>
      </p:pic>
      <p:graphicFrame>
        <p:nvGraphicFramePr>
          <p:cNvPr id="3" name="Pladsholder til indhold 3">
            <a:extLst>
              <a:ext uri="{FF2B5EF4-FFF2-40B4-BE49-F238E27FC236}">
                <a16:creationId xmlns:a16="http://schemas.microsoft.com/office/drawing/2014/main" id="{089BC322-281B-46BB-80E1-51F64BF35003}"/>
              </a:ext>
            </a:extLst>
          </p:cNvPr>
          <p:cNvGraphicFramePr>
            <a:graphicFrameLocks/>
          </p:cNvGraphicFramePr>
          <p:nvPr>
            <p:extLst>
              <p:ext uri="{D42A27DB-BD31-4B8C-83A1-F6EECF244321}">
                <p14:modId xmlns:p14="http://schemas.microsoft.com/office/powerpoint/2010/main" val="206032680"/>
              </p:ext>
            </p:extLst>
          </p:nvPr>
        </p:nvGraphicFramePr>
        <p:xfrm>
          <a:off x="653142" y="359627"/>
          <a:ext cx="8225567" cy="7020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Lige pilforbindelse 4"/>
          <p:cNvCxnSpPr/>
          <p:nvPr/>
        </p:nvCxnSpPr>
        <p:spPr>
          <a:xfrm flipH="1">
            <a:off x="6501284" y="981317"/>
            <a:ext cx="177458" cy="636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Lige pilforbindelse 5"/>
          <p:cNvCxnSpPr/>
          <p:nvPr/>
        </p:nvCxnSpPr>
        <p:spPr>
          <a:xfrm>
            <a:off x="5524857" y="981317"/>
            <a:ext cx="403670" cy="636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Lige pilforbindelse 7"/>
          <p:cNvCxnSpPr/>
          <p:nvPr/>
        </p:nvCxnSpPr>
        <p:spPr>
          <a:xfrm>
            <a:off x="1577591" y="991140"/>
            <a:ext cx="0" cy="918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p:cNvCxnSpPr/>
          <p:nvPr/>
        </p:nvCxnSpPr>
        <p:spPr>
          <a:xfrm>
            <a:off x="3100551" y="962824"/>
            <a:ext cx="174274" cy="664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Lige pilforbindelse 9"/>
          <p:cNvCxnSpPr/>
          <p:nvPr/>
        </p:nvCxnSpPr>
        <p:spPr>
          <a:xfrm flipH="1">
            <a:off x="3665594" y="981317"/>
            <a:ext cx="251558" cy="646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p:cNvCxnSpPr/>
          <p:nvPr/>
        </p:nvCxnSpPr>
        <p:spPr>
          <a:xfrm flipH="1">
            <a:off x="7903028" y="991140"/>
            <a:ext cx="97071" cy="636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Billede 1">
            <a:extLst>
              <a:ext uri="{FF2B5EF4-FFF2-40B4-BE49-F238E27FC236}">
                <a16:creationId xmlns:a16="http://schemas.microsoft.com/office/drawing/2014/main" id="{95AC2DE7-8C32-281D-E0A3-43E3ACFC9CE9}"/>
              </a:ext>
            </a:extLst>
          </p:cNvPr>
          <p:cNvPicPr>
            <a:picLocks noChangeAspect="1"/>
          </p:cNvPicPr>
          <p:nvPr/>
        </p:nvPicPr>
        <p:blipFill>
          <a:blip r:embed="rId9"/>
          <a:stretch>
            <a:fillRect/>
          </a:stretch>
        </p:blipFill>
        <p:spPr>
          <a:xfrm>
            <a:off x="241930" y="5045390"/>
            <a:ext cx="1677179" cy="1660209"/>
          </a:xfrm>
          <a:prstGeom prst="rect">
            <a:avLst/>
          </a:prstGeom>
        </p:spPr>
      </p:pic>
    </p:spTree>
    <p:extLst>
      <p:ext uri="{BB962C8B-B14F-4D97-AF65-F5344CB8AC3E}">
        <p14:creationId xmlns:p14="http://schemas.microsoft.com/office/powerpoint/2010/main" val="1034877487"/>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5ECFB"/>
        </a:solidFill>
        <a:effectLst/>
      </p:bgPr>
    </p:bg>
    <p:spTree>
      <p:nvGrpSpPr>
        <p:cNvPr id="1" name=""/>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1C6BB099-14AB-4D84-8FCC-4A0B7F3799CD}"/>
              </a:ext>
            </a:extLst>
          </p:cNvPr>
          <p:cNvSpPr>
            <a:spLocks noGrp="1"/>
          </p:cNvSpPr>
          <p:nvPr>
            <p:ph sz="half" idx="2"/>
          </p:nvPr>
        </p:nvSpPr>
        <p:spPr>
          <a:xfrm>
            <a:off x="331718" y="258632"/>
            <a:ext cx="4026058" cy="6258899"/>
          </a:xfrm>
          <a:ln>
            <a:solidFill>
              <a:schemeClr val="accent1"/>
            </a:solidFill>
          </a:ln>
        </p:spPr>
        <p:txBody>
          <a:bodyPr>
            <a:normAutofit fontScale="25000" lnSpcReduction="20000"/>
          </a:bodyPr>
          <a:lstStyle/>
          <a:p>
            <a:pPr marL="0" indent="0">
              <a:lnSpc>
                <a:spcPct val="107000"/>
              </a:lnSpc>
              <a:spcAft>
                <a:spcPts val="600"/>
              </a:spcAft>
              <a:buNone/>
            </a:pPr>
            <a:r>
              <a:rPr lang="da-DK" sz="6000" b="1" dirty="0">
                <a:solidFill>
                  <a:srgbClr val="FF0000"/>
                </a:solidFill>
                <a:ea typeface="Calibri" panose="020F0502020204030204" pitchFamily="34" charset="0"/>
                <a:cs typeface="Times New Roman" panose="02020603050405020304" pitchFamily="18" charset="0"/>
              </a:rPr>
              <a:t>SELVHJÆLPSKOORDINATOR</a:t>
            </a:r>
            <a:endParaRPr lang="da-DK" sz="6000" b="1" dirty="0"/>
          </a:p>
          <a:p>
            <a:pPr marL="0" indent="0">
              <a:lnSpc>
                <a:spcPct val="107000"/>
              </a:lnSpc>
              <a:spcAft>
                <a:spcPts val="600"/>
              </a:spcAft>
              <a:buNone/>
            </a:pPr>
            <a:r>
              <a:rPr lang="da-DK" sz="5600" b="1" dirty="0">
                <a:solidFill>
                  <a:schemeClr val="accent5">
                    <a:lumMod val="75000"/>
                  </a:schemeClr>
                </a:solidFill>
                <a:ea typeface="Calibri" panose="020F0502020204030204" pitchFamily="34" charset="0"/>
                <a:cs typeface="Times New Roman" panose="02020603050405020304" pitchFamily="18" charset="0"/>
              </a:rPr>
              <a:t>BELYSNING AF SAG</a:t>
            </a:r>
            <a:endParaRPr lang="da-DK" sz="5600" dirty="0">
              <a:solidFill>
                <a:schemeClr val="accent5">
                  <a:lumMod val="75000"/>
                </a:schemeClr>
              </a:solidFill>
              <a:ea typeface="Calibri" panose="020F0502020204030204" pitchFamily="34" charset="0"/>
              <a:cs typeface="Times New Roman" panose="02020603050405020304" pitchFamily="18" charset="0"/>
            </a:endParaRPr>
          </a:p>
          <a:p>
            <a:pPr marL="0" indent="0">
              <a:buNone/>
            </a:pPr>
            <a:r>
              <a:rPr lang="da-DK" sz="4800" b="1" kern="0" dirty="0">
                <a:solidFill>
                  <a:schemeClr val="accent5">
                    <a:lumMod val="75000"/>
                  </a:schemeClr>
                </a:solidFill>
                <a:cs typeface="Calibri" panose="020F0502020204030204" pitchFamily="34" charset="0"/>
              </a:rPr>
              <a:t>Formål</a:t>
            </a:r>
          </a:p>
          <a:p>
            <a:pPr marL="0" indent="0">
              <a:buNone/>
            </a:pPr>
            <a:r>
              <a:rPr lang="da-DK" sz="4800" kern="0" dirty="0">
                <a:cs typeface="Calibri" panose="020F0502020204030204" pitchFamily="34" charset="0"/>
              </a:rPr>
              <a:t>Faglig vurdering af målgruppe og fastsættelse af mål</a:t>
            </a:r>
          </a:p>
          <a:p>
            <a:pPr marL="0" indent="0">
              <a:buNone/>
            </a:pPr>
            <a:endParaRPr lang="da-DK" sz="4800" b="1" kern="0" dirty="0">
              <a:cs typeface="Calibri" panose="020F0502020204030204" pitchFamily="34" charset="0"/>
            </a:endParaRPr>
          </a:p>
          <a:p>
            <a:pPr marL="0" indent="0">
              <a:buNone/>
            </a:pPr>
            <a:r>
              <a:rPr lang="da-DK" sz="4800" b="1" kern="0" dirty="0">
                <a:solidFill>
                  <a:schemeClr val="accent5">
                    <a:lumMod val="75000"/>
                  </a:schemeClr>
                </a:solidFill>
                <a:cs typeface="Calibri" panose="020F0502020204030204" pitchFamily="34" charset="0"/>
              </a:rPr>
              <a:t>Hvordan</a:t>
            </a:r>
          </a:p>
          <a:p>
            <a:pPr marL="0" indent="0">
              <a:buNone/>
            </a:pPr>
            <a:r>
              <a:rPr lang="da-DK" sz="4800" kern="0" dirty="0">
                <a:cs typeface="Calibri" panose="020F0502020204030204" pitchFamily="34" charset="0"/>
              </a:rPr>
              <a:t>Lave funktionsvurdering med fokus på ressourcer gennem:</a:t>
            </a:r>
          </a:p>
          <a:p>
            <a:pPr marL="0" indent="0">
              <a:buNone/>
            </a:pPr>
            <a:r>
              <a:rPr lang="da-DK" sz="4800" kern="0" dirty="0">
                <a:cs typeface="Calibri" panose="020F0502020204030204" pitchFamily="34" charset="0"/>
              </a:rPr>
              <a:t>Observation og interview på hjemmebesøg</a:t>
            </a:r>
            <a:br>
              <a:rPr lang="da-DK" sz="4800" kern="0" dirty="0">
                <a:cs typeface="Calibri" panose="020F0502020204030204" pitchFamily="34" charset="0"/>
              </a:rPr>
            </a:br>
            <a:r>
              <a:rPr lang="da-DK" sz="4800" kern="0" dirty="0">
                <a:cs typeface="Calibri" panose="020F0502020204030204" pitchFamily="34" charset="0"/>
              </a:rPr>
              <a:t>Indsamle oplysninger fra andre</a:t>
            </a:r>
            <a:br>
              <a:rPr lang="da-DK" sz="4800" kern="0" dirty="0">
                <a:cs typeface="Calibri" panose="020F0502020204030204" pitchFamily="34" charset="0"/>
              </a:rPr>
            </a:br>
            <a:r>
              <a:rPr lang="da-DK" sz="4800" kern="0" dirty="0">
                <a:cs typeface="Calibri" panose="020F0502020204030204" pitchFamily="34" charset="0"/>
              </a:rPr>
              <a:t>historik i omsorgssystem mm</a:t>
            </a:r>
            <a:br>
              <a:rPr lang="da-DK" sz="4800" kern="0" dirty="0">
                <a:cs typeface="Calibri" panose="020F0502020204030204" pitchFamily="34" charset="0"/>
              </a:rPr>
            </a:br>
            <a:r>
              <a:rPr lang="da-DK" sz="4800" kern="0" dirty="0">
                <a:cs typeface="Calibri" panose="020F0502020204030204" pitchFamily="34" charset="0"/>
              </a:rPr>
              <a:t>Inddrage borger i fastsættelse af mål</a:t>
            </a:r>
            <a:br>
              <a:rPr lang="da-DK" sz="4800" kern="0" dirty="0">
                <a:cs typeface="Calibri" panose="020F0502020204030204" pitchFamily="34" charset="0"/>
              </a:rPr>
            </a:br>
            <a:r>
              <a:rPr lang="da-DK" sz="4800" kern="0" dirty="0">
                <a:cs typeface="Calibri" panose="020F0502020204030204" pitchFamily="34" charset="0"/>
              </a:rPr>
              <a:t>Opstartsbrev m/mål, forløbsansvarlig og tidsramme</a:t>
            </a:r>
          </a:p>
          <a:p>
            <a:pPr marL="0" indent="0">
              <a:lnSpc>
                <a:spcPct val="107000"/>
              </a:lnSpc>
              <a:spcAft>
                <a:spcPts val="600"/>
              </a:spcAft>
              <a:buNone/>
            </a:pPr>
            <a:endParaRPr lang="da-DK" sz="4400" b="1" dirty="0">
              <a:solidFill>
                <a:srgbClr val="000000"/>
              </a:solidFill>
              <a:ea typeface="Calibri" panose="020F0502020204030204" pitchFamily="34" charset="0"/>
              <a:cs typeface="Times New Roman" panose="02020603050405020304" pitchFamily="18" charset="0"/>
            </a:endParaRPr>
          </a:p>
          <a:p>
            <a:pPr marL="0" indent="0">
              <a:lnSpc>
                <a:spcPct val="107000"/>
              </a:lnSpc>
              <a:spcAft>
                <a:spcPts val="600"/>
              </a:spcAft>
              <a:buNone/>
            </a:pPr>
            <a:r>
              <a:rPr lang="da-DK" sz="5600" b="1" dirty="0">
                <a:solidFill>
                  <a:schemeClr val="accent5">
                    <a:lumMod val="75000"/>
                  </a:schemeClr>
                </a:solidFill>
                <a:ea typeface="Calibri" panose="020F0502020204030204" pitchFamily="34" charset="0"/>
                <a:cs typeface="Times New Roman" panose="02020603050405020304" pitchFamily="18" charset="0"/>
              </a:rPr>
              <a:t>REHABILITERINGSFORLØB</a:t>
            </a:r>
          </a:p>
          <a:p>
            <a:pPr marL="0" indent="0">
              <a:lnSpc>
                <a:spcPct val="107000"/>
              </a:lnSpc>
              <a:spcAft>
                <a:spcPts val="600"/>
              </a:spcAft>
              <a:buNone/>
            </a:pPr>
            <a:r>
              <a:rPr lang="da-DK" sz="4800" b="1" dirty="0">
                <a:solidFill>
                  <a:schemeClr val="accent5">
                    <a:lumMod val="75000"/>
                  </a:schemeClr>
                </a:solidFill>
              </a:rPr>
              <a:t>Formål</a:t>
            </a:r>
            <a:r>
              <a:rPr lang="da-DK" sz="4800" b="1" dirty="0"/>
              <a:t> </a:t>
            </a:r>
          </a:p>
          <a:p>
            <a:pPr marL="0" indent="0">
              <a:lnSpc>
                <a:spcPct val="107000"/>
              </a:lnSpc>
              <a:spcAft>
                <a:spcPts val="600"/>
              </a:spcAft>
              <a:buNone/>
            </a:pPr>
            <a:r>
              <a:rPr lang="da-DK" sz="4800" dirty="0"/>
              <a:t>Igangsætte indsats, som understøttet det/de mål der er sat</a:t>
            </a:r>
            <a:r>
              <a:rPr lang="da-DK" sz="4800" kern="0" dirty="0"/>
              <a:t>, med udgangspunkt i ansøgt hjælp</a:t>
            </a:r>
            <a:r>
              <a:rPr lang="da-DK" sz="4800" dirty="0"/>
              <a:t>.</a:t>
            </a:r>
          </a:p>
          <a:p>
            <a:pPr marL="0" indent="0">
              <a:buNone/>
            </a:pPr>
            <a:r>
              <a:rPr lang="da-DK" sz="4800" b="1" dirty="0">
                <a:solidFill>
                  <a:schemeClr val="accent5">
                    <a:lumMod val="75000"/>
                  </a:schemeClr>
                </a:solidFill>
              </a:rPr>
              <a:t>Hvordan</a:t>
            </a:r>
          </a:p>
          <a:p>
            <a:pPr marL="0" indent="0">
              <a:buNone/>
            </a:pPr>
            <a:r>
              <a:rPr lang="da-DK" sz="4800" dirty="0"/>
              <a:t>” At igangsætte og koordinere et helhedsorienteret tværfagligt forløb med rette indsats og rette samarbejdspartnere på rette tid ”</a:t>
            </a:r>
          </a:p>
          <a:p>
            <a:pPr marL="0" indent="0">
              <a:buNone/>
            </a:pPr>
            <a:r>
              <a:rPr lang="da-DK" sz="4800" dirty="0"/>
              <a:t>Indsatskatalog/pallette af valgmuligheder - sætter andre i gang – er tovholder og ” flyveleder ”</a:t>
            </a:r>
          </a:p>
          <a:p>
            <a:pPr marL="0" indent="0">
              <a:buNone/>
            </a:pPr>
            <a:r>
              <a:rPr lang="da-DK" sz="4800" dirty="0"/>
              <a:t>Opfølgning – tilpasning af mål/indsats – løbende dialog/møder</a:t>
            </a:r>
          </a:p>
          <a:p>
            <a:pPr marL="0" indent="0">
              <a:buNone/>
            </a:pPr>
            <a:r>
              <a:rPr lang="da-DK" sz="4800" dirty="0"/>
              <a:t>Dokumentation i omsorgssystem</a:t>
            </a:r>
            <a:endParaRPr lang="da-DK" sz="4800" kern="0" dirty="0">
              <a:cs typeface="Calibri" panose="020F0502020204030204" pitchFamily="34" charset="0"/>
            </a:endParaRPr>
          </a:p>
          <a:p>
            <a:endParaRPr lang="da-DK" dirty="0"/>
          </a:p>
        </p:txBody>
      </p:sp>
      <p:sp>
        <p:nvSpPr>
          <p:cNvPr id="10" name="Pladsholder til indhold 9">
            <a:extLst>
              <a:ext uri="{FF2B5EF4-FFF2-40B4-BE49-F238E27FC236}">
                <a16:creationId xmlns:a16="http://schemas.microsoft.com/office/drawing/2014/main" id="{828CA431-9493-4F13-AF19-43677E2F64E5}"/>
              </a:ext>
            </a:extLst>
          </p:cNvPr>
          <p:cNvSpPr>
            <a:spLocks noGrp="1"/>
          </p:cNvSpPr>
          <p:nvPr>
            <p:ph sz="quarter" idx="4"/>
          </p:nvPr>
        </p:nvSpPr>
        <p:spPr>
          <a:xfrm>
            <a:off x="4610911" y="258633"/>
            <a:ext cx="4241260" cy="6258898"/>
          </a:xfrm>
          <a:ln>
            <a:solidFill>
              <a:schemeClr val="accent1"/>
            </a:solidFill>
          </a:ln>
        </p:spPr>
        <p:txBody>
          <a:bodyPr>
            <a:normAutofit fontScale="25000" lnSpcReduction="20000"/>
          </a:bodyPr>
          <a:lstStyle/>
          <a:p>
            <a:pPr marL="0" indent="0">
              <a:lnSpc>
                <a:spcPct val="107000"/>
              </a:lnSpc>
              <a:spcAft>
                <a:spcPts val="600"/>
              </a:spcAft>
              <a:buNone/>
            </a:pPr>
            <a:r>
              <a:rPr lang="da-DK" sz="6000" b="1" dirty="0">
                <a:solidFill>
                  <a:srgbClr val="FF0000"/>
                </a:solidFill>
                <a:cs typeface="Times New Roman" panose="02020603050405020304" pitchFamily="18" charset="0"/>
              </a:rPr>
              <a:t>SELVHJÆLPSTERAPEUT</a:t>
            </a:r>
            <a:endParaRPr lang="da-DK" sz="5600" b="1" dirty="0">
              <a:solidFill>
                <a:schemeClr val="accent5">
                  <a:lumMod val="75000"/>
                </a:schemeClr>
              </a:solidFill>
              <a:ea typeface="Calibri" panose="020F0502020204030204" pitchFamily="34" charset="0"/>
              <a:cs typeface="Times New Roman" panose="02020603050405020304" pitchFamily="18" charset="0"/>
            </a:endParaRPr>
          </a:p>
          <a:p>
            <a:pPr marL="0" indent="0">
              <a:lnSpc>
                <a:spcPct val="107000"/>
              </a:lnSpc>
              <a:spcAft>
                <a:spcPts val="600"/>
              </a:spcAft>
              <a:buNone/>
            </a:pPr>
            <a:r>
              <a:rPr lang="da-DK" sz="5600" b="1" dirty="0">
                <a:solidFill>
                  <a:schemeClr val="accent5">
                    <a:lumMod val="75000"/>
                  </a:schemeClr>
                </a:solidFill>
                <a:ea typeface="Calibri" panose="020F0502020204030204" pitchFamily="34" charset="0"/>
                <a:cs typeface="Times New Roman" panose="02020603050405020304" pitchFamily="18" charset="0"/>
              </a:rPr>
              <a:t>BELYSNING AF SAG</a:t>
            </a:r>
            <a:r>
              <a:rPr lang="da-DK" sz="5600" dirty="0">
                <a:solidFill>
                  <a:schemeClr val="accent5">
                    <a:lumMod val="75000"/>
                  </a:schemeClr>
                </a:solidFill>
                <a:ea typeface="Calibri" panose="020F0502020204030204" pitchFamily="34" charset="0"/>
                <a:cs typeface="Times New Roman" panose="02020603050405020304" pitchFamily="18" charset="0"/>
              </a:rPr>
              <a:t> </a:t>
            </a:r>
            <a:endParaRPr lang="da-DK" sz="5600" b="1" dirty="0">
              <a:solidFill>
                <a:schemeClr val="accent5">
                  <a:lumMod val="75000"/>
                </a:schemeClr>
              </a:solidFill>
              <a:ea typeface="Calibri" panose="020F0502020204030204" pitchFamily="34" charset="0"/>
              <a:cs typeface="Times New Roman" panose="02020603050405020304" pitchFamily="18" charset="0"/>
            </a:endParaRPr>
          </a:p>
          <a:p>
            <a:pPr marL="0" indent="0">
              <a:buNone/>
            </a:pPr>
            <a:r>
              <a:rPr lang="da-DK" sz="4800" b="1" dirty="0">
                <a:solidFill>
                  <a:schemeClr val="accent5">
                    <a:lumMod val="75000"/>
                  </a:schemeClr>
                </a:solidFill>
                <a:cs typeface="Calibri" panose="020F0502020204030204" pitchFamily="34" charset="0"/>
              </a:rPr>
              <a:t>Formål </a:t>
            </a:r>
          </a:p>
          <a:p>
            <a:pPr marL="0" indent="0">
              <a:buNone/>
            </a:pPr>
            <a:r>
              <a:rPr lang="da-DK" sz="4800" dirty="0">
                <a:cs typeface="Calibri" panose="020F0502020204030204" pitchFamily="34" charset="0"/>
              </a:rPr>
              <a:t>Faglig vurdering af målgruppe og fastsættelse af mål</a:t>
            </a:r>
          </a:p>
          <a:p>
            <a:pPr marL="0" indent="0">
              <a:buNone/>
            </a:pPr>
            <a:endParaRPr lang="da-DK" sz="4800" dirty="0">
              <a:cs typeface="Calibri" panose="020F0502020204030204" pitchFamily="34" charset="0"/>
            </a:endParaRPr>
          </a:p>
          <a:p>
            <a:pPr marL="0" indent="0">
              <a:buNone/>
            </a:pPr>
            <a:r>
              <a:rPr lang="da-DK" sz="4800" b="1" dirty="0">
                <a:solidFill>
                  <a:schemeClr val="accent5">
                    <a:lumMod val="75000"/>
                  </a:schemeClr>
                </a:solidFill>
                <a:cs typeface="Calibri" panose="020F0502020204030204" pitchFamily="34" charset="0"/>
              </a:rPr>
              <a:t>Hvordan</a:t>
            </a:r>
          </a:p>
          <a:p>
            <a:pPr marL="0" indent="0">
              <a:buNone/>
            </a:pPr>
            <a:r>
              <a:rPr lang="da-DK" sz="4800" kern="0" dirty="0">
                <a:cs typeface="Calibri" panose="020F0502020204030204" pitchFamily="34" charset="0"/>
              </a:rPr>
              <a:t>Lave funktionsvurdering med fokus på ressourcer gennem:</a:t>
            </a:r>
          </a:p>
          <a:p>
            <a:pPr marL="0" indent="0">
              <a:buNone/>
            </a:pPr>
            <a:r>
              <a:rPr lang="da-DK" sz="4800" kern="0" dirty="0">
                <a:cs typeface="Calibri" panose="020F0502020204030204" pitchFamily="34" charset="0"/>
              </a:rPr>
              <a:t>Observation og interview på hjemmebesøg </a:t>
            </a:r>
            <a:br>
              <a:rPr lang="da-DK" sz="4800" kern="0" dirty="0">
                <a:cs typeface="Calibri" panose="020F0502020204030204" pitchFamily="34" charset="0"/>
              </a:rPr>
            </a:br>
            <a:r>
              <a:rPr lang="da-DK" sz="4800" kern="0" dirty="0">
                <a:cs typeface="Calibri" panose="020F0502020204030204" pitchFamily="34" charset="0"/>
              </a:rPr>
              <a:t>Afprøvning i den ansøgte aktivitet – Aktivitetsanalyse</a:t>
            </a:r>
            <a:br>
              <a:rPr lang="da-DK" sz="4800" kern="0" dirty="0">
                <a:cs typeface="Calibri" panose="020F0502020204030204" pitchFamily="34" charset="0"/>
              </a:rPr>
            </a:br>
            <a:r>
              <a:rPr lang="da-DK" sz="4800" kern="0" dirty="0">
                <a:cs typeface="Calibri" panose="020F0502020204030204" pitchFamily="34" charset="0"/>
              </a:rPr>
              <a:t>Indsamle oplysninger fra andre, historik i omsorgssystem mm</a:t>
            </a:r>
            <a:br>
              <a:rPr lang="da-DK" sz="4800" kern="0" dirty="0">
                <a:cs typeface="Calibri" panose="020F0502020204030204" pitchFamily="34" charset="0"/>
              </a:rPr>
            </a:br>
            <a:r>
              <a:rPr lang="da-DK" sz="4800" kern="0" dirty="0">
                <a:cs typeface="Calibri" panose="020F0502020204030204" pitchFamily="34" charset="0"/>
              </a:rPr>
              <a:t>Inddrage borger i fastsættelse af mål</a:t>
            </a:r>
            <a:br>
              <a:rPr lang="da-DK" sz="4800" kern="0" dirty="0">
                <a:cs typeface="Calibri" panose="020F0502020204030204" pitchFamily="34" charset="0"/>
              </a:rPr>
            </a:br>
            <a:r>
              <a:rPr lang="da-DK" sz="4800" kern="0" dirty="0">
                <a:cs typeface="Calibri" panose="020F0502020204030204" pitchFamily="34" charset="0"/>
              </a:rPr>
              <a:t>Opstartsbrev m/ mål, forløbsansvarlig og tidsramme</a:t>
            </a:r>
          </a:p>
          <a:p>
            <a:pPr marL="0" indent="0">
              <a:buNone/>
            </a:pPr>
            <a:endParaRPr lang="da-DK" sz="4400" b="1" dirty="0">
              <a:solidFill>
                <a:srgbClr val="000000"/>
              </a:solidFill>
              <a:ea typeface="Calibri" panose="020F0502020204030204" pitchFamily="34" charset="0"/>
              <a:cs typeface="Calibri" panose="020F0502020204030204" pitchFamily="34" charset="0"/>
            </a:endParaRPr>
          </a:p>
          <a:p>
            <a:pPr marL="0" indent="0">
              <a:buNone/>
            </a:pPr>
            <a:r>
              <a:rPr lang="da-DK" sz="5600" b="1" dirty="0">
                <a:solidFill>
                  <a:schemeClr val="accent5">
                    <a:lumMod val="75000"/>
                  </a:schemeClr>
                </a:solidFill>
                <a:ea typeface="Calibri" panose="020F0502020204030204" pitchFamily="34" charset="0"/>
                <a:cs typeface="Times New Roman" panose="02020603050405020304" pitchFamily="18" charset="0"/>
              </a:rPr>
              <a:t>REHABILITERINGSFORLØB</a:t>
            </a:r>
          </a:p>
          <a:p>
            <a:pPr marL="0" indent="0">
              <a:buNone/>
            </a:pPr>
            <a:br>
              <a:rPr lang="da-DK" sz="5600" b="1" dirty="0">
                <a:solidFill>
                  <a:schemeClr val="accent5">
                    <a:lumMod val="75000"/>
                  </a:schemeClr>
                </a:solidFill>
                <a:cs typeface="Times New Roman" panose="02020603050405020304" pitchFamily="18" charset="0"/>
              </a:rPr>
            </a:br>
            <a:r>
              <a:rPr lang="da-DK" sz="4800" b="1" dirty="0">
                <a:solidFill>
                  <a:schemeClr val="accent5">
                    <a:lumMod val="75000"/>
                  </a:schemeClr>
                </a:solidFill>
                <a:cs typeface="Calibri" panose="020F0502020204030204" pitchFamily="34" charset="0"/>
              </a:rPr>
              <a:t>Formål </a:t>
            </a:r>
          </a:p>
          <a:p>
            <a:pPr marL="0" indent="0">
              <a:buNone/>
            </a:pPr>
            <a:r>
              <a:rPr lang="da-DK" sz="4800" kern="0" dirty="0"/>
              <a:t>Igangsætte indsats, som understøttet det/de mål der er sat, med udgangspunkt i ansøgt hjælp</a:t>
            </a:r>
            <a:br>
              <a:rPr lang="da-DK" sz="4800" kern="0" dirty="0"/>
            </a:br>
            <a:endParaRPr lang="da-DK" sz="4800" kern="0" dirty="0"/>
          </a:p>
          <a:p>
            <a:pPr marL="0" indent="0">
              <a:buNone/>
            </a:pPr>
            <a:r>
              <a:rPr lang="da-DK" sz="4800" b="1" dirty="0">
                <a:solidFill>
                  <a:schemeClr val="accent5">
                    <a:lumMod val="75000"/>
                  </a:schemeClr>
                </a:solidFill>
                <a:cs typeface="Calibri" panose="020F0502020204030204" pitchFamily="34" charset="0"/>
              </a:rPr>
              <a:t>Hvordan</a:t>
            </a:r>
          </a:p>
          <a:p>
            <a:pPr marL="0" indent="0">
              <a:buNone/>
            </a:pPr>
            <a:r>
              <a:rPr lang="da-DK" sz="4800" kern="0" dirty="0"/>
              <a:t>Med udgangspunkt i funktionsvurdering, observation, afprøvning og aktivitetsanalyse findes alternative praktiske løsninger.</a:t>
            </a:r>
          </a:p>
          <a:p>
            <a:pPr marL="0" indent="0">
              <a:buNone/>
            </a:pPr>
            <a:r>
              <a:rPr lang="da-DK" sz="4800" kern="0" dirty="0"/>
              <a:t>Graduere/ændre tilrettelæggelse af aktiviteten og afprøve i praksis – fokus på ressourcer</a:t>
            </a:r>
          </a:p>
          <a:p>
            <a:pPr marL="0" indent="0">
              <a:buNone/>
            </a:pPr>
            <a:r>
              <a:rPr lang="da-DK" sz="4800" kern="0" dirty="0"/>
              <a:t>Hjælpemidler, ændring af omgivelser</a:t>
            </a:r>
          </a:p>
          <a:p>
            <a:pPr marL="0" indent="0">
              <a:buNone/>
            </a:pPr>
            <a:r>
              <a:rPr lang="da-DK" sz="4800" kern="0" dirty="0"/>
              <a:t>Støtte og vejlede i hjælp til selvhjælp - fokus på mestringsevne og handlekompetencer</a:t>
            </a:r>
          </a:p>
          <a:p>
            <a:pPr marL="0" indent="0">
              <a:buNone/>
            </a:pPr>
            <a:r>
              <a:rPr lang="da-DK" sz="4800" kern="0" dirty="0"/>
              <a:t>Forebyggelse/efterbyggelse – ”stille det lange lys på”</a:t>
            </a:r>
          </a:p>
          <a:p>
            <a:pPr marL="0" indent="0">
              <a:buNone/>
            </a:pPr>
            <a:r>
              <a:rPr lang="da-DK" sz="4800" kern="0" dirty="0"/>
              <a:t>Inddrage andre relevante indsatser/samarbejdspartnere</a:t>
            </a:r>
          </a:p>
          <a:p>
            <a:pPr marL="0" indent="0">
              <a:buNone/>
            </a:pPr>
            <a:r>
              <a:rPr lang="da-DK" sz="4800" dirty="0"/>
              <a:t>Dokumentation i omsorgssystem</a:t>
            </a:r>
          </a:p>
          <a:p>
            <a:pPr marL="0" indent="0">
              <a:buNone/>
            </a:pPr>
            <a:endParaRPr lang="da-DK" dirty="0"/>
          </a:p>
        </p:txBody>
      </p:sp>
    </p:spTree>
    <p:extLst>
      <p:ext uri="{BB962C8B-B14F-4D97-AF65-F5344CB8AC3E}">
        <p14:creationId xmlns:p14="http://schemas.microsoft.com/office/powerpoint/2010/main" val="179571308"/>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CE8F0"/>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A3EF8C28-0707-4958-BAAA-F7932718409A}"/>
              </a:ext>
            </a:extLst>
          </p:cNvPr>
          <p:cNvSpPr>
            <a:spLocks noGrp="1"/>
          </p:cNvSpPr>
          <p:nvPr>
            <p:ph idx="1"/>
          </p:nvPr>
        </p:nvSpPr>
        <p:spPr>
          <a:xfrm>
            <a:off x="270975" y="378354"/>
            <a:ext cx="8602050" cy="6101292"/>
          </a:xfrm>
        </p:spPr>
        <p:txBody>
          <a:bodyPr>
            <a:noAutofit/>
          </a:bodyPr>
          <a:lstStyle/>
          <a:p>
            <a:pPr indent="0"/>
            <a:r>
              <a:rPr lang="da-DK" sz="1600" b="1" dirty="0"/>
              <a:t>EKSEMPEL PÅ BREV: Opstart af rehabiliteringsforløb efter serviceloven §83a</a:t>
            </a:r>
            <a:endParaRPr lang="da-DK" sz="1600" dirty="0"/>
          </a:p>
          <a:p>
            <a:pPr indent="0"/>
            <a:r>
              <a:rPr lang="da-DK" sz="1400" dirty="0"/>
              <a:t> </a:t>
            </a:r>
          </a:p>
          <a:p>
            <a:pPr indent="0"/>
            <a:r>
              <a:rPr lang="da-DK" sz="1400" b="1" dirty="0"/>
              <a:t>Du har søgt om hjælp til: </a:t>
            </a:r>
            <a:r>
              <a:rPr lang="da-DK" sz="1400" dirty="0">
                <a:highlight>
                  <a:srgbClr val="FFFF00"/>
                </a:highlight>
              </a:rPr>
              <a:t>… </a:t>
            </a:r>
          </a:p>
          <a:p>
            <a:pPr indent="0"/>
            <a:r>
              <a:rPr lang="da-DK" sz="1400" dirty="0"/>
              <a:t>I forlængelse af vores samtale i dit </a:t>
            </a:r>
            <a:r>
              <a:rPr lang="da-DK" sz="1400" dirty="0">
                <a:highlight>
                  <a:srgbClr val="FFFF00"/>
                </a:highlight>
              </a:rPr>
              <a:t>hjem/telefonsamtale </a:t>
            </a:r>
            <a:r>
              <a:rPr lang="da-DK" sz="1400" dirty="0"/>
              <a:t>sammen med </a:t>
            </a:r>
            <a:r>
              <a:rPr lang="da-DK" sz="1400" dirty="0">
                <a:highlight>
                  <a:srgbClr val="FFFF00"/>
                </a:highlight>
              </a:rPr>
              <a:t>[din ægtefælle, søn, datter o.l. den indsæt dato</a:t>
            </a:r>
            <a:r>
              <a:rPr lang="da-DK" sz="1400" dirty="0"/>
              <a:t>, har vi vurderet, at det er relevant at starte et rehabiliteringsforløb med det overordnede formål, at du igen bliver i stand til at varetage hverdagens gøremål. Forløbet tilrettelægges med fokus på dine behov og ønsker, og med udgangspunkt i den hjælp du har søgt om.</a:t>
            </a:r>
          </a:p>
          <a:p>
            <a:pPr indent="0"/>
            <a:r>
              <a:rPr lang="da-DK" sz="1400" b="1" dirty="0"/>
              <a:t> </a:t>
            </a:r>
            <a:endParaRPr lang="da-DK" sz="1400" dirty="0"/>
          </a:p>
          <a:p>
            <a:pPr indent="0"/>
            <a:r>
              <a:rPr lang="da-DK" sz="1400" b="1" dirty="0"/>
              <a:t>Mål</a:t>
            </a:r>
            <a:endParaRPr lang="da-DK" sz="1400" dirty="0"/>
          </a:p>
          <a:p>
            <a:pPr indent="0"/>
            <a:r>
              <a:rPr lang="da-DK" sz="1400" dirty="0"/>
              <a:t>Vi har sammen aftalt, at der i forløbet skal arbejdes med følgende mål: </a:t>
            </a:r>
            <a:r>
              <a:rPr lang="da-DK" sz="1400" b="1" dirty="0">
                <a:highlight>
                  <a:srgbClr val="FFFF00"/>
                </a:highlight>
              </a:rPr>
              <a:t>…</a:t>
            </a:r>
            <a:endParaRPr lang="da-DK" sz="1400" dirty="0">
              <a:highlight>
                <a:srgbClr val="FFFF00"/>
              </a:highlight>
            </a:endParaRPr>
          </a:p>
          <a:p>
            <a:pPr indent="0"/>
            <a:r>
              <a:rPr lang="da-DK" sz="1400" dirty="0"/>
              <a:t> </a:t>
            </a:r>
          </a:p>
          <a:p>
            <a:pPr indent="0"/>
            <a:r>
              <a:rPr lang="da-DK" sz="1400" b="1" dirty="0"/>
              <a:t>Indhold</a:t>
            </a:r>
            <a:endParaRPr lang="da-DK" sz="1400" dirty="0"/>
          </a:p>
          <a:p>
            <a:pPr indent="0"/>
            <a:r>
              <a:rPr lang="da-DK" sz="1400" dirty="0"/>
              <a:t>Dit rehabiliteringsforløb vil bestå af følgende indsatser: </a:t>
            </a:r>
            <a:r>
              <a:rPr lang="da-DK" sz="1400" b="1" dirty="0">
                <a:highlight>
                  <a:srgbClr val="FFFF00"/>
                </a:highlight>
              </a:rPr>
              <a:t>…</a:t>
            </a:r>
            <a:r>
              <a:rPr lang="da-DK" sz="1400" b="1" dirty="0"/>
              <a:t>  </a:t>
            </a:r>
            <a:endParaRPr lang="da-DK" sz="1400" dirty="0"/>
          </a:p>
          <a:p>
            <a:pPr indent="0"/>
            <a:r>
              <a:rPr lang="da-DK" sz="1400" dirty="0"/>
              <a:t> </a:t>
            </a:r>
          </a:p>
          <a:p>
            <a:pPr indent="0"/>
            <a:r>
              <a:rPr lang="da-DK" sz="1400" dirty="0"/>
              <a:t>Undertegnede </a:t>
            </a:r>
            <a:r>
              <a:rPr lang="da-DK" sz="1400" dirty="0">
                <a:highlight>
                  <a:srgbClr val="FFFF00"/>
                </a:highlight>
              </a:rPr>
              <a:t>(eller navn og tlf. på kollega)</a:t>
            </a:r>
            <a:r>
              <a:rPr lang="da-DK" sz="1400" dirty="0"/>
              <a:t> vil være din kontaktperson under rehabiliteringsforløbet, og vil lave opfølgning og justeringer i det planlagte forløb i samarbejde med dig. Dit rehabiliteringsforløb er planlagt til at vare op til 12 uger, med start i uge </a:t>
            </a:r>
            <a:r>
              <a:rPr lang="da-DK" sz="1400" dirty="0">
                <a:highlight>
                  <a:srgbClr val="FFFF00"/>
                </a:highlight>
              </a:rPr>
              <a:t>…</a:t>
            </a:r>
            <a:r>
              <a:rPr lang="da-DK" sz="1400" dirty="0"/>
              <a:t>  Vi har aftalt opfølgning i uge</a:t>
            </a:r>
            <a:r>
              <a:rPr lang="da-DK" sz="1400" dirty="0">
                <a:highlight>
                  <a:srgbClr val="FFFF00"/>
                </a:highlight>
              </a:rPr>
              <a:t> …</a:t>
            </a:r>
            <a:r>
              <a:rPr lang="da-DK" sz="1400" b="1" dirty="0">
                <a:highlight>
                  <a:srgbClr val="FFFF00"/>
                </a:highlight>
              </a:rPr>
              <a:t> </a:t>
            </a:r>
            <a:endParaRPr lang="da-DK" sz="1400" dirty="0"/>
          </a:p>
          <a:p>
            <a:pPr indent="0"/>
            <a:r>
              <a:rPr lang="da-DK" sz="1400" dirty="0"/>
              <a:t>Du får under rehabiliteringsforløbet kompenserende hjælp til pleje og praktiske opgaver, så du derved bedst mulig kan nå de fastsatte mål. Hjælpen justeres løbende i takt med at dit behov ændres.  </a:t>
            </a:r>
            <a:br>
              <a:rPr lang="da-DK" sz="1400" dirty="0"/>
            </a:br>
            <a:r>
              <a:rPr lang="da-DK" sz="1400" dirty="0"/>
              <a:t>Leverandør på hjælp jf. </a:t>
            </a:r>
            <a:r>
              <a:rPr lang="da-DK" sz="1400" dirty="0" err="1"/>
              <a:t>sel</a:t>
            </a:r>
            <a:r>
              <a:rPr lang="da-DK" sz="1400" dirty="0"/>
              <a:t>. §83a er: </a:t>
            </a:r>
            <a:r>
              <a:rPr lang="da-DK" sz="1400" dirty="0">
                <a:highlight>
                  <a:srgbClr val="FFFF00"/>
                </a:highlight>
              </a:rPr>
              <a:t>…</a:t>
            </a:r>
            <a:endParaRPr lang="da-DK" sz="1400" dirty="0"/>
          </a:p>
          <a:p>
            <a:pPr indent="0"/>
            <a:r>
              <a:rPr lang="da-DK" sz="1400" dirty="0"/>
              <a:t>Da det er nødvendigt for at nå dine mål, har du fået stillet hjælpemidler til rådighed i forløbet: </a:t>
            </a:r>
            <a:r>
              <a:rPr lang="da-DK" sz="1400" dirty="0">
                <a:highlight>
                  <a:srgbClr val="FFFF00"/>
                </a:highlight>
              </a:rPr>
              <a:t>… </a:t>
            </a:r>
          </a:p>
          <a:p>
            <a:pPr indent="0"/>
            <a:endParaRPr lang="da-DK" sz="1400" dirty="0">
              <a:highlight>
                <a:srgbClr val="00FF00"/>
              </a:highlight>
            </a:endParaRPr>
          </a:p>
          <a:p>
            <a:pPr indent="0"/>
            <a:r>
              <a:rPr lang="da-DK" sz="1400" dirty="0"/>
              <a:t>Når du har gennemført rehabiliteringsforløbet, vil vi vurdere dit samlede behov for hjælp til pleje, praktiske opgaver og evt. varige hjælpemidler. Herefter vil du modtage en endelig afgørelse på den ansøgte hjælp.</a:t>
            </a:r>
          </a:p>
        </p:txBody>
      </p:sp>
    </p:spTree>
    <p:extLst>
      <p:ext uri="{BB962C8B-B14F-4D97-AF65-F5344CB8AC3E}">
        <p14:creationId xmlns:p14="http://schemas.microsoft.com/office/powerpoint/2010/main" val="1248472819"/>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5ECFB"/>
        </a:solidFill>
        <a:effectLst/>
      </p:bgPr>
    </p:bg>
    <p:spTree>
      <p:nvGrpSpPr>
        <p:cNvPr id="1" name=""/>
        <p:cNvGrpSpPr/>
        <p:nvPr/>
      </p:nvGrpSpPr>
      <p:grpSpPr>
        <a:xfrm>
          <a:off x="0" y="0"/>
          <a:ext cx="0" cy="0"/>
          <a:chOff x="0" y="0"/>
          <a:chExt cx="0" cy="0"/>
        </a:xfrm>
      </p:grpSpPr>
      <p:pic>
        <p:nvPicPr>
          <p:cNvPr id="6" name="Pladsholder til indhold 5"/>
          <p:cNvPicPr>
            <a:picLocks noGrp="1" noChangeAspect="1"/>
          </p:cNvPicPr>
          <p:nvPr>
            <p:ph idx="1"/>
          </p:nvPr>
        </p:nvPicPr>
        <p:blipFill>
          <a:blip r:embed="rId3"/>
          <a:stretch>
            <a:fillRect/>
          </a:stretch>
        </p:blipFill>
        <p:spPr>
          <a:xfrm>
            <a:off x="782392" y="1438517"/>
            <a:ext cx="7785279" cy="4622647"/>
          </a:xfrm>
          <a:prstGeom prst="rect">
            <a:avLst/>
          </a:prstGeom>
        </p:spPr>
      </p:pic>
      <p:graphicFrame>
        <p:nvGraphicFramePr>
          <p:cNvPr id="3" name="Pladsholder til indhold 3">
            <a:extLst>
              <a:ext uri="{FF2B5EF4-FFF2-40B4-BE49-F238E27FC236}">
                <a16:creationId xmlns:a16="http://schemas.microsoft.com/office/drawing/2014/main" id="{089BC322-281B-46BB-80E1-51F64BF35003}"/>
              </a:ext>
            </a:extLst>
          </p:cNvPr>
          <p:cNvGraphicFramePr>
            <a:graphicFrameLocks/>
          </p:cNvGraphicFramePr>
          <p:nvPr>
            <p:extLst>
              <p:ext uri="{D42A27DB-BD31-4B8C-83A1-F6EECF244321}">
                <p14:modId xmlns:p14="http://schemas.microsoft.com/office/powerpoint/2010/main" val="3608964895"/>
              </p:ext>
            </p:extLst>
          </p:nvPr>
        </p:nvGraphicFramePr>
        <p:xfrm>
          <a:off x="782392" y="289289"/>
          <a:ext cx="8225567" cy="7020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4" name="Lige pilforbindelse 3"/>
          <p:cNvCxnSpPr/>
          <p:nvPr/>
        </p:nvCxnSpPr>
        <p:spPr>
          <a:xfrm flipH="1">
            <a:off x="1537398" y="920982"/>
            <a:ext cx="6636" cy="822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Lige pilforbindelse 4"/>
          <p:cNvCxnSpPr/>
          <p:nvPr/>
        </p:nvCxnSpPr>
        <p:spPr>
          <a:xfrm>
            <a:off x="3032865" y="890765"/>
            <a:ext cx="202704" cy="700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Lige pilforbindelse 6"/>
          <p:cNvCxnSpPr/>
          <p:nvPr/>
        </p:nvCxnSpPr>
        <p:spPr>
          <a:xfrm flipH="1">
            <a:off x="3794507" y="905810"/>
            <a:ext cx="291681" cy="685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Lige pilforbindelse 7"/>
          <p:cNvCxnSpPr/>
          <p:nvPr/>
        </p:nvCxnSpPr>
        <p:spPr>
          <a:xfrm>
            <a:off x="5775973" y="905810"/>
            <a:ext cx="297255" cy="685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p:cNvCxnSpPr/>
          <p:nvPr/>
        </p:nvCxnSpPr>
        <p:spPr>
          <a:xfrm flipH="1">
            <a:off x="6561574" y="905810"/>
            <a:ext cx="194206" cy="685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Lige pilforbindelse 9"/>
          <p:cNvCxnSpPr/>
          <p:nvPr/>
        </p:nvCxnSpPr>
        <p:spPr>
          <a:xfrm flipH="1">
            <a:off x="8048730" y="905810"/>
            <a:ext cx="15010" cy="685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Billede 1">
            <a:extLst>
              <a:ext uri="{FF2B5EF4-FFF2-40B4-BE49-F238E27FC236}">
                <a16:creationId xmlns:a16="http://schemas.microsoft.com/office/drawing/2014/main" id="{B66FED85-809C-F646-8046-1EDC79EC7DF3}"/>
              </a:ext>
            </a:extLst>
          </p:cNvPr>
          <p:cNvPicPr>
            <a:picLocks noChangeAspect="1"/>
          </p:cNvPicPr>
          <p:nvPr/>
        </p:nvPicPr>
        <p:blipFill rotWithShape="1">
          <a:blip r:embed="rId9"/>
          <a:srcRect l="52903" b="53868"/>
          <a:stretch/>
        </p:blipFill>
        <p:spPr>
          <a:xfrm>
            <a:off x="290765" y="5114684"/>
            <a:ext cx="2153478" cy="1582005"/>
          </a:xfrm>
          <a:prstGeom prst="rect">
            <a:avLst/>
          </a:prstGeom>
        </p:spPr>
      </p:pic>
    </p:spTree>
    <p:extLst>
      <p:ext uri="{BB962C8B-B14F-4D97-AF65-F5344CB8AC3E}">
        <p14:creationId xmlns:p14="http://schemas.microsoft.com/office/powerpoint/2010/main" val="528129168"/>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5ECFB"/>
        </a:solidFill>
        <a:effectLst/>
      </p:bgPr>
    </p:bg>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a:blip r:embed="rId3"/>
          <a:stretch>
            <a:fillRect/>
          </a:stretch>
        </p:blipFill>
        <p:spPr>
          <a:xfrm>
            <a:off x="1159311" y="1496564"/>
            <a:ext cx="7313714" cy="4228628"/>
          </a:xfrm>
          <a:prstGeom prst="rect">
            <a:avLst/>
          </a:prstGeom>
        </p:spPr>
      </p:pic>
      <p:graphicFrame>
        <p:nvGraphicFramePr>
          <p:cNvPr id="3" name="Pladsholder til indhold 3">
            <a:extLst>
              <a:ext uri="{FF2B5EF4-FFF2-40B4-BE49-F238E27FC236}">
                <a16:creationId xmlns:a16="http://schemas.microsoft.com/office/drawing/2014/main" id="{089BC322-281B-46BB-80E1-51F64BF35003}"/>
              </a:ext>
            </a:extLst>
          </p:cNvPr>
          <p:cNvGraphicFramePr>
            <a:graphicFrameLocks/>
          </p:cNvGraphicFramePr>
          <p:nvPr>
            <p:extLst>
              <p:ext uri="{D42A27DB-BD31-4B8C-83A1-F6EECF244321}">
                <p14:modId xmlns:p14="http://schemas.microsoft.com/office/powerpoint/2010/main" val="292714761"/>
              </p:ext>
            </p:extLst>
          </p:nvPr>
        </p:nvGraphicFramePr>
        <p:xfrm>
          <a:off x="703385" y="329482"/>
          <a:ext cx="8225567" cy="7020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Lige pilforbindelse 4"/>
          <p:cNvCxnSpPr/>
          <p:nvPr/>
        </p:nvCxnSpPr>
        <p:spPr>
          <a:xfrm flipH="1">
            <a:off x="1517301" y="914940"/>
            <a:ext cx="6637" cy="855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Lige pilforbindelse 5"/>
          <p:cNvCxnSpPr/>
          <p:nvPr/>
        </p:nvCxnSpPr>
        <p:spPr>
          <a:xfrm>
            <a:off x="3133349" y="946003"/>
            <a:ext cx="172559" cy="658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Lige pilforbindelse 6"/>
          <p:cNvCxnSpPr/>
          <p:nvPr/>
        </p:nvCxnSpPr>
        <p:spPr>
          <a:xfrm flipH="1">
            <a:off x="3848535" y="914940"/>
            <a:ext cx="230118" cy="675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Lige pilforbindelse 7"/>
          <p:cNvCxnSpPr/>
          <p:nvPr/>
        </p:nvCxnSpPr>
        <p:spPr>
          <a:xfrm>
            <a:off x="5731058" y="956943"/>
            <a:ext cx="273025" cy="633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p:cNvCxnSpPr/>
          <p:nvPr/>
        </p:nvCxnSpPr>
        <p:spPr>
          <a:xfrm flipH="1">
            <a:off x="6503803" y="948570"/>
            <a:ext cx="211783" cy="642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Lige pilforbindelse 9"/>
          <p:cNvCxnSpPr/>
          <p:nvPr/>
        </p:nvCxnSpPr>
        <p:spPr>
          <a:xfrm flipH="1">
            <a:off x="7958295" y="956943"/>
            <a:ext cx="15010" cy="633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Billede 1">
            <a:extLst>
              <a:ext uri="{FF2B5EF4-FFF2-40B4-BE49-F238E27FC236}">
                <a16:creationId xmlns:a16="http://schemas.microsoft.com/office/drawing/2014/main" id="{C09FE849-8EB4-9BEA-9C69-5E00B7FEF06E}"/>
              </a:ext>
            </a:extLst>
          </p:cNvPr>
          <p:cNvPicPr>
            <a:picLocks noChangeAspect="1"/>
          </p:cNvPicPr>
          <p:nvPr/>
        </p:nvPicPr>
        <p:blipFill>
          <a:blip r:embed="rId9"/>
          <a:stretch>
            <a:fillRect/>
          </a:stretch>
        </p:blipFill>
        <p:spPr>
          <a:xfrm>
            <a:off x="102399" y="4879574"/>
            <a:ext cx="2414225" cy="1865538"/>
          </a:xfrm>
          <a:prstGeom prst="rect">
            <a:avLst/>
          </a:prstGeom>
        </p:spPr>
      </p:pic>
    </p:spTree>
    <p:extLst>
      <p:ext uri="{BB962C8B-B14F-4D97-AF65-F5344CB8AC3E}">
        <p14:creationId xmlns:p14="http://schemas.microsoft.com/office/powerpoint/2010/main" val="3945792895"/>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5ECFB"/>
        </a:solidFill>
        <a:effectLst/>
      </p:bgPr>
    </p:bg>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28649" y="2851758"/>
            <a:ext cx="7801917" cy="2463820"/>
          </a:xfrm>
          <a:noFill/>
        </p:spPr>
        <p:txBody>
          <a:bodyPr>
            <a:normAutofit fontScale="70000" lnSpcReduction="20000"/>
          </a:bodyPr>
          <a:lstStyle/>
          <a:p>
            <a:r>
              <a:rPr lang="da-DK" dirty="0"/>
              <a:t>Myndighedsrollen!</a:t>
            </a:r>
          </a:p>
          <a:p>
            <a:endParaRPr lang="da-DK" dirty="0"/>
          </a:p>
          <a:p>
            <a:r>
              <a:rPr lang="da-DK" dirty="0"/>
              <a:t>Fælles afgørelses-skabeloner for at sikre ensartethed og faglighed</a:t>
            </a:r>
          </a:p>
          <a:p>
            <a:endParaRPr lang="da-DK" dirty="0"/>
          </a:p>
          <a:p>
            <a:r>
              <a:rPr lang="da-DK" dirty="0"/>
              <a:t>Fokus på kvalitet og indhold  </a:t>
            </a:r>
          </a:p>
          <a:p>
            <a:endParaRPr lang="da-DK" dirty="0"/>
          </a:p>
          <a:p>
            <a:r>
              <a:rPr lang="da-DK" dirty="0"/>
              <a:t>Ankestyrelsens afgørelser indarbejdes løbende</a:t>
            </a:r>
          </a:p>
          <a:p>
            <a:pPr marL="0" indent="0"/>
            <a:endParaRPr lang="da-DK" dirty="0"/>
          </a:p>
        </p:txBody>
      </p:sp>
      <p:sp>
        <p:nvSpPr>
          <p:cNvPr id="4" name="Afrundet rektangel 3"/>
          <p:cNvSpPr/>
          <p:nvPr/>
        </p:nvSpPr>
        <p:spPr>
          <a:xfrm>
            <a:off x="628649" y="1208226"/>
            <a:ext cx="3079750" cy="1166749"/>
          </a:xfrm>
          <a:prstGeom prst="roundRect">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da-DK" sz="2000" b="1" dirty="0">
                <a:solidFill>
                  <a:srgbClr val="000000"/>
                </a:solidFill>
                <a:ea typeface="Calibri" panose="020F0502020204030204" pitchFamily="34" charset="0"/>
                <a:cs typeface="Times New Roman" panose="02020603050405020304" pitchFamily="18" charset="0"/>
              </a:rPr>
              <a:t>AFGØRELSE</a:t>
            </a:r>
            <a:r>
              <a:rPr lang="da-DK" sz="825"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987883829"/>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CE8F0"/>
        </a:solidFill>
        <a:effectLst/>
      </p:bgPr>
    </p:bg>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BAAE876A-B6C8-4041-8F80-DE7D7C815766}"/>
              </a:ext>
            </a:extLst>
          </p:cNvPr>
          <p:cNvSpPr>
            <a:spLocks noGrp="1"/>
          </p:cNvSpPr>
          <p:nvPr>
            <p:ph idx="1"/>
          </p:nvPr>
        </p:nvSpPr>
        <p:spPr>
          <a:xfrm>
            <a:off x="360000" y="939800"/>
            <a:ext cx="8424000" cy="5532120"/>
          </a:xfrm>
        </p:spPr>
        <p:txBody>
          <a:bodyPr>
            <a:noAutofit/>
          </a:bodyPr>
          <a:lstStyle/>
          <a:p>
            <a:pPr marL="0" indent="0"/>
            <a:r>
              <a:rPr lang="da-DK" sz="2000" b="1" dirty="0"/>
              <a:t>Begrundelse</a:t>
            </a:r>
          </a:p>
          <a:p>
            <a:pPr marL="0" indent="0"/>
            <a:r>
              <a:rPr lang="da-DK" sz="1400" dirty="0"/>
              <a:t>Der er en betingelse for at få hjælp til personlig hjælp og pleje, at du ikke selv kan udføre disse opgaver.</a:t>
            </a:r>
          </a:p>
          <a:p>
            <a:pPr marL="0" indent="0"/>
            <a:endParaRPr lang="da-DK" sz="1400" dirty="0"/>
          </a:p>
          <a:p>
            <a:pPr marL="0" indent="0"/>
            <a:r>
              <a:rPr lang="da-DK" sz="1400" dirty="0"/>
              <a:t>Der er en betingelse for at få hjælp til nødvendige praktiske opgaver, at du (eller andre i husstanden) ikke selv kan udføre disse opgaver.</a:t>
            </a:r>
          </a:p>
          <a:p>
            <a:pPr marL="0" indent="0"/>
            <a:endParaRPr lang="da-DK" sz="1400" b="1" dirty="0"/>
          </a:p>
          <a:p>
            <a:pPr marL="0" indent="0"/>
            <a:r>
              <a:rPr lang="da-DK" sz="1400" b="1" dirty="0"/>
              <a:t>Derfor får du hjælp</a:t>
            </a:r>
            <a:endParaRPr lang="da-DK" sz="1400" dirty="0"/>
          </a:p>
          <a:p>
            <a:pPr marL="0" indent="0"/>
            <a:r>
              <a:rPr lang="da-DK" sz="1400" dirty="0"/>
              <a:t>Vi har lagt afgørende vægt på … Vi har også lagt vægt … </a:t>
            </a:r>
            <a:br>
              <a:rPr lang="da-DK" sz="1400" dirty="0"/>
            </a:br>
            <a:r>
              <a:rPr lang="da-DK" sz="1400" dirty="0">
                <a:highlight>
                  <a:srgbClr val="FFFF00"/>
                </a:highlight>
              </a:rPr>
              <a:t>Beskriv borgers ressourcer og begrænsninger i forhold til den ydelse, som bevilges. </a:t>
            </a:r>
            <a:br>
              <a:rPr lang="da-DK" sz="1400" dirty="0">
                <a:highlight>
                  <a:srgbClr val="FFFF00"/>
                </a:highlight>
              </a:rPr>
            </a:br>
            <a:r>
              <a:rPr lang="da-DK" sz="1400" dirty="0">
                <a:highlight>
                  <a:srgbClr val="FFFF00"/>
                </a:highlight>
              </a:rPr>
              <a:t>Beskriv bolig og indretning, hvis det har indflydelse på udmålingen af tid.</a:t>
            </a:r>
          </a:p>
          <a:p>
            <a:pPr marL="0" indent="0"/>
            <a:r>
              <a:rPr lang="da-DK" sz="1400" dirty="0"/>
              <a:t>Du [andre?] har oplyst, at </a:t>
            </a:r>
            <a:r>
              <a:rPr lang="da-DK" sz="1400" dirty="0">
                <a:highlight>
                  <a:srgbClr val="FFFF00"/>
                </a:highlight>
              </a:rPr>
              <a:t>[borgerens egne oplysninger/opfattelsen af situationen]. </a:t>
            </a:r>
          </a:p>
          <a:p>
            <a:pPr marL="0" indent="0"/>
            <a:endParaRPr lang="da-DK" sz="1400" b="1" dirty="0"/>
          </a:p>
          <a:p>
            <a:pPr marL="0" indent="0"/>
            <a:r>
              <a:rPr lang="da-DK" sz="1400" b="1" dirty="0"/>
              <a:t>Derfor får du ikke hjælp</a:t>
            </a:r>
            <a:endParaRPr lang="da-DK" sz="1400" dirty="0"/>
          </a:p>
          <a:p>
            <a:pPr marL="0" indent="0"/>
            <a:r>
              <a:rPr lang="da-DK" sz="1400" dirty="0"/>
              <a:t>Vi vurderer, at … </a:t>
            </a:r>
            <a:br>
              <a:rPr lang="da-DK" sz="1400" dirty="0"/>
            </a:br>
            <a:r>
              <a:rPr lang="da-DK" sz="1400" dirty="0"/>
              <a:t>Vi har lagt afgørende vægt på … Vi har også lagt vægt … </a:t>
            </a:r>
            <a:br>
              <a:rPr lang="da-DK" sz="1400" dirty="0"/>
            </a:br>
            <a:r>
              <a:rPr lang="da-DK" sz="1400" dirty="0">
                <a:highlight>
                  <a:srgbClr val="FFFF00"/>
                </a:highlight>
              </a:rPr>
              <a:t>Beskriv borgers ressourcer og begrænsninger i forhold til den ydelse, som gives afslag på. </a:t>
            </a:r>
            <a:br>
              <a:rPr lang="da-DK" sz="1400" dirty="0">
                <a:highlight>
                  <a:srgbClr val="FFFF00"/>
                </a:highlight>
              </a:rPr>
            </a:br>
            <a:r>
              <a:rPr lang="da-DK" sz="1400" dirty="0">
                <a:highlight>
                  <a:srgbClr val="FFFF00"/>
                </a:highlight>
              </a:rPr>
              <a:t>Beskriv bolig og indretning, hvis det har indflydelse på udmålingen af tid</a:t>
            </a:r>
            <a:r>
              <a:rPr lang="da-DK" sz="1400" dirty="0"/>
              <a:t>.</a:t>
            </a:r>
          </a:p>
          <a:p>
            <a:pPr marL="0" indent="0"/>
            <a:r>
              <a:rPr lang="da-DK" sz="1400" dirty="0"/>
              <a:t>Du [andre?] har oplyst, at </a:t>
            </a:r>
            <a:r>
              <a:rPr lang="da-DK" sz="1400" dirty="0">
                <a:highlight>
                  <a:srgbClr val="FFFF00"/>
                </a:highlight>
              </a:rPr>
              <a:t>[borgers evt. modargumenter, oplysninger om helbred mv</a:t>
            </a:r>
            <a:r>
              <a:rPr lang="da-DK" sz="1400" dirty="0"/>
              <a:t>.]. Efter en samlet vurdering af din situation, vil dette dog ikke ændre vores afgørelse. </a:t>
            </a:r>
          </a:p>
          <a:p>
            <a:pPr marL="0" indent="0"/>
            <a:r>
              <a:rPr lang="da-DK" sz="1400" dirty="0"/>
              <a:t>På baggrund af ovenstående oplysninger omkring dit helbred, situation og bolig vurderer vi, at der </a:t>
            </a:r>
            <a:r>
              <a:rPr lang="da-DK" sz="1400" dirty="0">
                <a:highlight>
                  <a:srgbClr val="FFFF00"/>
                </a:highlight>
              </a:rPr>
              <a:t>er eller ikke er</a:t>
            </a:r>
            <a:r>
              <a:rPr lang="da-DK" sz="1400" dirty="0"/>
              <a:t> grundlag for at afvige fra Aalborg kommunes generelle serviceniveau. Vi har lagt afgørende vægt på </a:t>
            </a:r>
            <a:r>
              <a:rPr lang="da-DK" sz="1400" dirty="0">
                <a:highlight>
                  <a:srgbClr val="FFFF00"/>
                </a:highlight>
              </a:rPr>
              <a:t>…</a:t>
            </a:r>
            <a:endParaRPr lang="da-DK" sz="1400" dirty="0"/>
          </a:p>
        </p:txBody>
      </p:sp>
      <p:sp>
        <p:nvSpPr>
          <p:cNvPr id="3" name="Tekstfelt 2">
            <a:extLst>
              <a:ext uri="{FF2B5EF4-FFF2-40B4-BE49-F238E27FC236}">
                <a16:creationId xmlns:a16="http://schemas.microsoft.com/office/drawing/2014/main" id="{5EA52608-34AD-4BA9-92C6-FA8D03F8B4C5}"/>
              </a:ext>
            </a:extLst>
          </p:cNvPr>
          <p:cNvSpPr txBox="1"/>
          <p:nvPr/>
        </p:nvSpPr>
        <p:spPr>
          <a:xfrm>
            <a:off x="478450" y="251767"/>
            <a:ext cx="8187100" cy="461665"/>
          </a:xfrm>
          <a:prstGeom prst="rect">
            <a:avLst/>
          </a:prstGeom>
          <a:noFill/>
        </p:spPr>
        <p:txBody>
          <a:bodyPr wrap="square" rtlCol="0">
            <a:spAutoFit/>
          </a:bodyPr>
          <a:lstStyle/>
          <a:p>
            <a:r>
              <a:rPr lang="da-DK" sz="2400" b="1" dirty="0"/>
              <a:t>Eksempel på skabelon til vedtag (udsnit)</a:t>
            </a:r>
          </a:p>
        </p:txBody>
      </p:sp>
    </p:spTree>
    <p:extLst>
      <p:ext uri="{BB962C8B-B14F-4D97-AF65-F5344CB8AC3E}">
        <p14:creationId xmlns:p14="http://schemas.microsoft.com/office/powerpoint/2010/main" val="1829922882"/>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CE8F0"/>
        </a:solidFill>
        <a:effectLst/>
      </p:bgPr>
    </p:bg>
    <p:spTree>
      <p:nvGrpSpPr>
        <p:cNvPr id="1" name=""/>
        <p:cNvGrpSpPr/>
        <p:nvPr/>
      </p:nvGrpSpPr>
      <p:grpSpPr>
        <a:xfrm>
          <a:off x="0" y="0"/>
          <a:ext cx="0" cy="0"/>
          <a:chOff x="0" y="0"/>
          <a:chExt cx="0" cy="0"/>
        </a:xfrm>
      </p:grpSpPr>
      <p:sp>
        <p:nvSpPr>
          <p:cNvPr id="3" name="Tekstfelt 2"/>
          <p:cNvSpPr txBox="1"/>
          <p:nvPr/>
        </p:nvSpPr>
        <p:spPr>
          <a:xfrm>
            <a:off x="467810" y="286390"/>
            <a:ext cx="2360364" cy="323165"/>
          </a:xfrm>
          <a:prstGeom prst="rect">
            <a:avLst/>
          </a:prstGeom>
          <a:solidFill>
            <a:srgbClr val="FCE8F0"/>
          </a:solidFill>
        </p:spPr>
        <p:txBody>
          <a:bodyPr wrap="square" lIns="0" tIns="0" rIns="0" bIns="0" rtlCol="0">
            <a:spAutoFit/>
          </a:bodyPr>
          <a:lstStyle/>
          <a:p>
            <a:pPr defTabSz="685800"/>
            <a:r>
              <a:rPr lang="da-DK" sz="2100" dirty="0">
                <a:solidFill>
                  <a:srgbClr val="FF0000"/>
                </a:solidFill>
                <a:latin typeface="Arial" panose="020B0604020202020204"/>
              </a:rPr>
              <a:t>KOMMUNIKATION</a:t>
            </a:r>
          </a:p>
        </p:txBody>
      </p:sp>
      <p:sp>
        <p:nvSpPr>
          <p:cNvPr id="4" name="Tekstfelt 3"/>
          <p:cNvSpPr txBox="1"/>
          <p:nvPr/>
        </p:nvSpPr>
        <p:spPr>
          <a:xfrm>
            <a:off x="724851" y="978523"/>
            <a:ext cx="7114233" cy="323165"/>
          </a:xfrm>
          <a:prstGeom prst="rect">
            <a:avLst/>
          </a:prstGeom>
          <a:noFill/>
        </p:spPr>
        <p:txBody>
          <a:bodyPr wrap="square" lIns="0" tIns="0" rIns="0" bIns="0" rtlCol="0">
            <a:spAutoFit/>
          </a:bodyPr>
          <a:lstStyle/>
          <a:p>
            <a:pPr defTabSz="685800"/>
            <a:r>
              <a:rPr lang="da-DK" sz="2100" dirty="0">
                <a:solidFill>
                  <a:srgbClr val="131868"/>
                </a:solidFill>
                <a:latin typeface="Arial" panose="020B0604020202020204"/>
              </a:rPr>
              <a:t>- Når vi skal øge borgers selvstændighed og selvhjulpenhed</a:t>
            </a:r>
          </a:p>
        </p:txBody>
      </p:sp>
      <p:pic>
        <p:nvPicPr>
          <p:cNvPr id="5" name="Billede 4"/>
          <p:cNvPicPr>
            <a:picLocks noChangeAspect="1"/>
          </p:cNvPicPr>
          <p:nvPr/>
        </p:nvPicPr>
        <p:blipFill rotWithShape="1">
          <a:blip r:embed="rId3" cstate="print">
            <a:extLst>
              <a:ext uri="{28A0092B-C50C-407E-A947-70E740481C1C}">
                <a14:useLocalDpi xmlns:a14="http://schemas.microsoft.com/office/drawing/2010/main" val="0"/>
              </a:ext>
            </a:extLst>
          </a:blip>
          <a:srcRect l="2055"/>
          <a:stretch/>
        </p:blipFill>
        <p:spPr>
          <a:xfrm>
            <a:off x="2759507" y="2202370"/>
            <a:ext cx="3044922" cy="3580319"/>
          </a:xfrm>
          <a:prstGeom prst="rect">
            <a:avLst/>
          </a:prstGeom>
          <a:effectLst>
            <a:softEdge rad="25400"/>
          </a:effectLst>
        </p:spPr>
      </p:pic>
    </p:spTree>
    <p:extLst>
      <p:ext uri="{BB962C8B-B14F-4D97-AF65-F5344CB8AC3E}">
        <p14:creationId xmlns:p14="http://schemas.microsoft.com/office/powerpoint/2010/main" val="1796990401"/>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CE8F0"/>
        </a:solidFill>
        <a:effectLst/>
      </p:bgPr>
    </p:bg>
    <p:spTree>
      <p:nvGrpSpPr>
        <p:cNvPr id="1" name=""/>
        <p:cNvGrpSpPr/>
        <p:nvPr/>
      </p:nvGrpSpPr>
      <p:grpSpPr>
        <a:xfrm>
          <a:off x="0" y="0"/>
          <a:ext cx="0" cy="0"/>
          <a:chOff x="0" y="0"/>
          <a:chExt cx="0" cy="0"/>
        </a:xfrm>
      </p:grpSpPr>
      <p:pic>
        <p:nvPicPr>
          <p:cNvPr id="3" name="Billede 2"/>
          <p:cNvPicPr>
            <a:picLocks noChangeAspect="1"/>
          </p:cNvPicPr>
          <p:nvPr/>
        </p:nvPicPr>
        <p:blipFill rotWithShape="1">
          <a:blip r:embed="rId3" cstate="print">
            <a:extLst>
              <a:ext uri="{28A0092B-C50C-407E-A947-70E740481C1C}">
                <a14:useLocalDpi xmlns:a14="http://schemas.microsoft.com/office/drawing/2010/main" val="0"/>
              </a:ext>
            </a:extLst>
          </a:blip>
          <a:srcRect l="2055"/>
          <a:stretch/>
        </p:blipFill>
        <p:spPr>
          <a:xfrm rot="863271">
            <a:off x="3588105" y="1223181"/>
            <a:ext cx="2315233" cy="2722327"/>
          </a:xfrm>
          <a:prstGeom prst="rect">
            <a:avLst/>
          </a:prstGeom>
          <a:effectLst>
            <a:softEdge rad="25400"/>
          </a:effectLst>
        </p:spPr>
      </p:pic>
      <p:pic>
        <p:nvPicPr>
          <p:cNvPr id="4" name="Picture 4" descr="Den motiverende samtale i teori og prak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79" y="1994736"/>
            <a:ext cx="2109058" cy="25105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tyrket borgerkontak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207" y="4896287"/>
            <a:ext cx="2063620" cy="1252486"/>
          </a:xfrm>
          <a:prstGeom prst="rect">
            <a:avLst/>
          </a:prstGeom>
          <a:noFill/>
          <a:extLst>
            <a:ext uri="{909E8E84-426E-40DD-AFC4-6F175D3DCCD1}">
              <a14:hiddenFill xmlns:a14="http://schemas.microsoft.com/office/drawing/2010/main">
                <a:solidFill>
                  <a:srgbClr val="FFFFFF"/>
                </a:solidFill>
              </a14:hiddenFill>
            </a:ext>
          </a:extLst>
        </p:spPr>
      </p:pic>
      <p:sp>
        <p:nvSpPr>
          <p:cNvPr id="6" name="Højrepil 5"/>
          <p:cNvSpPr/>
          <p:nvPr/>
        </p:nvSpPr>
        <p:spPr>
          <a:xfrm>
            <a:off x="6617174" y="3021125"/>
            <a:ext cx="2298226" cy="65903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r>
              <a:rPr lang="da-DK" sz="1200" dirty="0">
                <a:solidFill>
                  <a:srgbClr val="FFFFFF"/>
                </a:solidFill>
                <a:latin typeface="Arial" panose="020B0604020202020204"/>
              </a:rPr>
              <a:t>Magt over - Magt til</a:t>
            </a:r>
          </a:p>
        </p:txBody>
      </p:sp>
      <p:graphicFrame>
        <p:nvGraphicFramePr>
          <p:cNvPr id="7" name="Diagram 6"/>
          <p:cNvGraphicFramePr/>
          <p:nvPr/>
        </p:nvGraphicFramePr>
        <p:xfrm>
          <a:off x="6617174" y="3829658"/>
          <a:ext cx="2298226" cy="18850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9" name="Lige pilforbindelse 8"/>
          <p:cNvCxnSpPr>
            <a:cxnSpLocks/>
          </p:cNvCxnSpPr>
          <p:nvPr/>
        </p:nvCxnSpPr>
        <p:spPr>
          <a:xfrm flipH="1">
            <a:off x="2566737" y="3774315"/>
            <a:ext cx="1040729" cy="228190"/>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Lige pilforbindelse 9"/>
          <p:cNvCxnSpPr>
            <a:cxnSpLocks/>
          </p:cNvCxnSpPr>
          <p:nvPr/>
        </p:nvCxnSpPr>
        <p:spPr>
          <a:xfrm flipH="1">
            <a:off x="2466855" y="3829658"/>
            <a:ext cx="1096439" cy="1252486"/>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Lige pilforbindelse 11"/>
          <p:cNvCxnSpPr/>
          <p:nvPr/>
        </p:nvCxnSpPr>
        <p:spPr>
          <a:xfrm>
            <a:off x="5736831" y="3938839"/>
            <a:ext cx="880343" cy="656504"/>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Lige pilforbindelse 13"/>
          <p:cNvCxnSpPr/>
          <p:nvPr/>
        </p:nvCxnSpPr>
        <p:spPr>
          <a:xfrm flipV="1">
            <a:off x="5793981" y="3568020"/>
            <a:ext cx="710470" cy="293775"/>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Tekstfelt 15"/>
          <p:cNvSpPr txBox="1"/>
          <p:nvPr/>
        </p:nvSpPr>
        <p:spPr>
          <a:xfrm>
            <a:off x="3492039" y="5215379"/>
            <a:ext cx="2298226" cy="430887"/>
          </a:xfrm>
          <a:prstGeom prst="rect">
            <a:avLst/>
          </a:prstGeom>
          <a:noFill/>
          <a:ln w="28575">
            <a:solidFill>
              <a:schemeClr val="accent1">
                <a:lumMod val="60000"/>
                <a:lumOff val="40000"/>
              </a:schemeClr>
            </a:solidFill>
          </a:ln>
        </p:spPr>
        <p:txBody>
          <a:bodyPr wrap="square" lIns="0" tIns="0" rIns="0" bIns="0" rtlCol="0">
            <a:spAutoFit/>
          </a:bodyPr>
          <a:lstStyle/>
          <a:p>
            <a:pPr defTabSz="685800"/>
            <a:r>
              <a:rPr lang="da-DK" sz="2800" dirty="0">
                <a:solidFill>
                  <a:srgbClr val="000000"/>
                </a:solidFill>
                <a:latin typeface="Arial" panose="020B0604020202020204"/>
              </a:rPr>
              <a:t> Tryk og træk </a:t>
            </a:r>
          </a:p>
        </p:txBody>
      </p:sp>
      <p:cxnSp>
        <p:nvCxnSpPr>
          <p:cNvPr id="17" name="Lige pilforbindelse 16"/>
          <p:cNvCxnSpPr/>
          <p:nvPr/>
        </p:nvCxnSpPr>
        <p:spPr>
          <a:xfrm flipH="1">
            <a:off x="4466012" y="3938839"/>
            <a:ext cx="24791" cy="779742"/>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Tekstfelt 20"/>
          <p:cNvSpPr txBox="1"/>
          <p:nvPr/>
        </p:nvSpPr>
        <p:spPr>
          <a:xfrm>
            <a:off x="457679" y="258964"/>
            <a:ext cx="2360364" cy="323165"/>
          </a:xfrm>
          <a:prstGeom prst="rect">
            <a:avLst/>
          </a:prstGeom>
          <a:solidFill>
            <a:srgbClr val="FCE8F0"/>
          </a:solidFill>
        </p:spPr>
        <p:txBody>
          <a:bodyPr wrap="square" lIns="0" tIns="0" rIns="0" bIns="0" rtlCol="0">
            <a:spAutoFit/>
          </a:bodyPr>
          <a:lstStyle/>
          <a:p>
            <a:pPr defTabSz="685800"/>
            <a:r>
              <a:rPr lang="da-DK" sz="2100" dirty="0">
                <a:solidFill>
                  <a:srgbClr val="FF0000"/>
                </a:solidFill>
                <a:latin typeface="Arial" panose="020B0604020202020204"/>
              </a:rPr>
              <a:t>KOMMUNIKATION</a:t>
            </a:r>
          </a:p>
        </p:txBody>
      </p:sp>
    </p:spTree>
    <p:extLst>
      <p:ext uri="{BB962C8B-B14F-4D97-AF65-F5344CB8AC3E}">
        <p14:creationId xmlns:p14="http://schemas.microsoft.com/office/powerpoint/2010/main" val="4098404896"/>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CE8F0"/>
        </a:solidFill>
        <a:effectLst/>
      </p:bgPr>
    </p:bg>
    <p:spTree>
      <p:nvGrpSpPr>
        <p:cNvPr id="1" name=""/>
        <p:cNvGrpSpPr/>
        <p:nvPr/>
      </p:nvGrpSpPr>
      <p:grpSpPr>
        <a:xfrm>
          <a:off x="0" y="0"/>
          <a:ext cx="0" cy="0"/>
          <a:chOff x="0" y="0"/>
          <a:chExt cx="0" cy="0"/>
        </a:xfrm>
      </p:grpSpPr>
      <p:sp>
        <p:nvSpPr>
          <p:cNvPr id="6" name="Højrepil 5"/>
          <p:cNvSpPr/>
          <p:nvPr/>
        </p:nvSpPr>
        <p:spPr>
          <a:xfrm>
            <a:off x="2899954" y="1023258"/>
            <a:ext cx="3344091" cy="1328056"/>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r>
              <a:rPr lang="da-DK" sz="1600" dirty="0">
                <a:solidFill>
                  <a:srgbClr val="FFFFFF"/>
                </a:solidFill>
                <a:latin typeface="Arial" panose="020B0604020202020204"/>
              </a:rPr>
              <a:t>Magt over - Magt til</a:t>
            </a:r>
          </a:p>
        </p:txBody>
      </p:sp>
      <p:graphicFrame>
        <p:nvGraphicFramePr>
          <p:cNvPr id="7" name="Diagram 6"/>
          <p:cNvGraphicFramePr/>
          <p:nvPr>
            <p:extLst>
              <p:ext uri="{D42A27DB-BD31-4B8C-83A1-F6EECF244321}">
                <p14:modId xmlns:p14="http://schemas.microsoft.com/office/powerpoint/2010/main" val="4182076481"/>
              </p:ext>
            </p:extLst>
          </p:nvPr>
        </p:nvGraphicFramePr>
        <p:xfrm>
          <a:off x="2818043" y="2455067"/>
          <a:ext cx="3344091" cy="3005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kstfelt 20"/>
          <p:cNvSpPr txBox="1"/>
          <p:nvPr/>
        </p:nvSpPr>
        <p:spPr>
          <a:xfrm>
            <a:off x="457679" y="258964"/>
            <a:ext cx="2360364" cy="323165"/>
          </a:xfrm>
          <a:prstGeom prst="rect">
            <a:avLst/>
          </a:prstGeom>
          <a:solidFill>
            <a:srgbClr val="FCE8F0"/>
          </a:solidFill>
        </p:spPr>
        <p:txBody>
          <a:bodyPr wrap="square" lIns="0" tIns="0" rIns="0" bIns="0" rtlCol="0">
            <a:spAutoFit/>
          </a:bodyPr>
          <a:lstStyle/>
          <a:p>
            <a:pPr defTabSz="685800"/>
            <a:r>
              <a:rPr lang="da-DK" sz="2100" dirty="0">
                <a:solidFill>
                  <a:srgbClr val="FF0000"/>
                </a:solidFill>
                <a:latin typeface="Arial" panose="020B0604020202020204"/>
              </a:rPr>
              <a:t>KOMMUNIKATION</a:t>
            </a:r>
          </a:p>
        </p:txBody>
      </p:sp>
    </p:spTree>
    <p:extLst>
      <p:ext uri="{BB962C8B-B14F-4D97-AF65-F5344CB8AC3E}">
        <p14:creationId xmlns:p14="http://schemas.microsoft.com/office/powerpoint/2010/main" val="101507734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75833B07-64DB-4A6A-176A-D66184671FF3}"/>
              </a:ext>
            </a:extLst>
          </p:cNvPr>
          <p:cNvPicPr>
            <a:picLocks noChangeAspect="1"/>
          </p:cNvPicPr>
          <p:nvPr/>
        </p:nvPicPr>
        <p:blipFill rotWithShape="1">
          <a:blip r:embed="rId3"/>
          <a:srcRect t="14626"/>
          <a:stretch/>
        </p:blipFill>
        <p:spPr>
          <a:xfrm>
            <a:off x="260983" y="952901"/>
            <a:ext cx="5104707" cy="4514248"/>
          </a:xfrm>
          <a:prstGeom prst="rect">
            <a:avLst/>
          </a:prstGeom>
        </p:spPr>
      </p:pic>
      <p:sp>
        <p:nvSpPr>
          <p:cNvPr id="7" name="Tekstfelt 6">
            <a:extLst>
              <a:ext uri="{FF2B5EF4-FFF2-40B4-BE49-F238E27FC236}">
                <a16:creationId xmlns:a16="http://schemas.microsoft.com/office/drawing/2014/main" id="{8582C7F1-A433-AF31-0AD0-1E9CAC6AAC92}"/>
              </a:ext>
            </a:extLst>
          </p:cNvPr>
          <p:cNvSpPr txBox="1"/>
          <p:nvPr/>
        </p:nvSpPr>
        <p:spPr>
          <a:xfrm>
            <a:off x="1949116" y="202662"/>
            <a:ext cx="5245768" cy="523220"/>
          </a:xfrm>
          <a:prstGeom prst="rect">
            <a:avLst/>
          </a:prstGeom>
          <a:noFill/>
        </p:spPr>
        <p:txBody>
          <a:bodyPr wrap="square" rtlCol="0">
            <a:spAutoFit/>
          </a:bodyPr>
          <a:lstStyle/>
          <a:p>
            <a:r>
              <a:rPr lang="da-DK" sz="2800" b="1" dirty="0"/>
              <a:t>Nøgletal Senior og Omsorg</a:t>
            </a:r>
          </a:p>
        </p:txBody>
      </p:sp>
      <p:sp>
        <p:nvSpPr>
          <p:cNvPr id="8" name="Tekstfelt 7">
            <a:extLst>
              <a:ext uri="{FF2B5EF4-FFF2-40B4-BE49-F238E27FC236}">
                <a16:creationId xmlns:a16="http://schemas.microsoft.com/office/drawing/2014/main" id="{008877FF-F14B-B51D-6F03-4B84D58ADF3D}"/>
              </a:ext>
            </a:extLst>
          </p:cNvPr>
          <p:cNvSpPr txBox="1"/>
          <p:nvPr/>
        </p:nvSpPr>
        <p:spPr>
          <a:xfrm>
            <a:off x="5048057" y="1559442"/>
            <a:ext cx="3662807" cy="2031325"/>
          </a:xfrm>
          <a:prstGeom prst="rect">
            <a:avLst/>
          </a:prstGeom>
          <a:noFill/>
        </p:spPr>
        <p:txBody>
          <a:bodyPr wrap="square" rtlCol="0">
            <a:spAutoFit/>
          </a:bodyPr>
          <a:lstStyle/>
          <a:p>
            <a:r>
              <a:rPr lang="da-DK" dirty="0">
                <a:solidFill>
                  <a:srgbClr val="002060"/>
                </a:solidFill>
              </a:rPr>
              <a:t>Lidt over 4000 medarbejdere</a:t>
            </a:r>
          </a:p>
          <a:p>
            <a:endParaRPr lang="da-DK" dirty="0">
              <a:solidFill>
                <a:srgbClr val="002060"/>
              </a:solidFill>
            </a:endParaRPr>
          </a:p>
          <a:p>
            <a:r>
              <a:rPr lang="da-DK" dirty="0">
                <a:solidFill>
                  <a:srgbClr val="002060"/>
                </a:solidFill>
              </a:rPr>
              <a:t>Budget ca. 2,4 </a:t>
            </a:r>
            <a:r>
              <a:rPr lang="da-DK" dirty="0" err="1">
                <a:solidFill>
                  <a:srgbClr val="002060"/>
                </a:solidFill>
              </a:rPr>
              <a:t>mia</a:t>
            </a:r>
            <a:r>
              <a:rPr lang="da-DK" dirty="0">
                <a:solidFill>
                  <a:srgbClr val="002060"/>
                </a:solidFill>
              </a:rPr>
              <a:t> DKK </a:t>
            </a:r>
          </a:p>
          <a:p>
            <a:br>
              <a:rPr lang="da-DK" dirty="0">
                <a:solidFill>
                  <a:srgbClr val="002060"/>
                </a:solidFill>
              </a:rPr>
            </a:br>
            <a:r>
              <a:rPr lang="da-DK" dirty="0">
                <a:solidFill>
                  <a:srgbClr val="002060"/>
                </a:solidFill>
              </a:rPr>
              <a:t>= ca. 13% af kommunens samlede budget</a:t>
            </a:r>
          </a:p>
          <a:p>
            <a:endParaRPr lang="da-DK" dirty="0"/>
          </a:p>
        </p:txBody>
      </p:sp>
    </p:spTree>
    <p:extLst>
      <p:ext uri="{BB962C8B-B14F-4D97-AF65-F5344CB8AC3E}">
        <p14:creationId xmlns:p14="http://schemas.microsoft.com/office/powerpoint/2010/main" val="5669777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CE8F0"/>
        </a:solidFill>
        <a:effectLst/>
      </p:bgPr>
    </p:bg>
    <p:spTree>
      <p:nvGrpSpPr>
        <p:cNvPr id="1" name=""/>
        <p:cNvGrpSpPr/>
        <p:nvPr/>
      </p:nvGrpSpPr>
      <p:grpSpPr>
        <a:xfrm>
          <a:off x="0" y="0"/>
          <a:ext cx="0" cy="0"/>
          <a:chOff x="0" y="0"/>
          <a:chExt cx="0" cy="0"/>
        </a:xfrm>
      </p:grpSpPr>
      <p:pic>
        <p:nvPicPr>
          <p:cNvPr id="3" name="Billede 2"/>
          <p:cNvPicPr>
            <a:picLocks noChangeAspect="1"/>
          </p:cNvPicPr>
          <p:nvPr/>
        </p:nvPicPr>
        <p:blipFill rotWithShape="1">
          <a:blip r:embed="rId3" cstate="print">
            <a:extLst>
              <a:ext uri="{28A0092B-C50C-407E-A947-70E740481C1C}">
                <a14:useLocalDpi xmlns:a14="http://schemas.microsoft.com/office/drawing/2010/main" val="0"/>
              </a:ext>
            </a:extLst>
          </a:blip>
          <a:srcRect l="2055"/>
          <a:stretch/>
        </p:blipFill>
        <p:spPr>
          <a:xfrm>
            <a:off x="3415603" y="1037902"/>
            <a:ext cx="2401757" cy="2824064"/>
          </a:xfrm>
          <a:prstGeom prst="rect">
            <a:avLst/>
          </a:prstGeom>
          <a:effectLst>
            <a:softEdge rad="25400"/>
          </a:effectLst>
        </p:spPr>
      </p:pic>
      <p:sp>
        <p:nvSpPr>
          <p:cNvPr id="5" name="Tekstfelt 4"/>
          <p:cNvSpPr txBox="1"/>
          <p:nvPr/>
        </p:nvSpPr>
        <p:spPr>
          <a:xfrm>
            <a:off x="463524" y="238927"/>
            <a:ext cx="2360364" cy="323165"/>
          </a:xfrm>
          <a:prstGeom prst="rect">
            <a:avLst/>
          </a:prstGeom>
          <a:solidFill>
            <a:srgbClr val="FCE8F0"/>
          </a:solidFill>
        </p:spPr>
        <p:txBody>
          <a:bodyPr wrap="square" lIns="0" tIns="0" rIns="0" bIns="0" rtlCol="0">
            <a:spAutoFit/>
          </a:bodyPr>
          <a:lstStyle/>
          <a:p>
            <a:pPr defTabSz="685800"/>
            <a:r>
              <a:rPr lang="da-DK" sz="2100" dirty="0">
                <a:solidFill>
                  <a:srgbClr val="FF0000"/>
                </a:solidFill>
                <a:latin typeface="Arial" panose="020B0604020202020204"/>
              </a:rPr>
              <a:t>KOMMUNIKATION</a:t>
            </a:r>
          </a:p>
        </p:txBody>
      </p:sp>
      <p:graphicFrame>
        <p:nvGraphicFramePr>
          <p:cNvPr id="6" name="Diagram 5"/>
          <p:cNvGraphicFramePr/>
          <p:nvPr>
            <p:extLst>
              <p:ext uri="{D42A27DB-BD31-4B8C-83A1-F6EECF244321}">
                <p14:modId xmlns:p14="http://schemas.microsoft.com/office/powerpoint/2010/main" val="1121172680"/>
              </p:ext>
            </p:extLst>
          </p:nvPr>
        </p:nvGraphicFramePr>
        <p:xfrm>
          <a:off x="6653767" y="4440054"/>
          <a:ext cx="2214450" cy="19663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8" name="Picture 6" descr="Analysere Word Shows Analytics Analyse ... | Stock foto | Colourbox"/>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2046" b="21749"/>
          <a:stretch/>
        </p:blipFill>
        <p:spPr bwMode="auto">
          <a:xfrm>
            <a:off x="3349242" y="4486710"/>
            <a:ext cx="2534477" cy="10683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0A53A5D-5550-4691-93E5-A365AA44755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2004" y="4023239"/>
            <a:ext cx="2350627" cy="188650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80" name="Picture 8" descr="Force Jordan Ace Rygsæk 20L Grå/Fluo - 299,00 : Cykelgear.dk - Cykelgear.d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5563" y="1070097"/>
            <a:ext cx="1989705" cy="252962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Lige pilforbindelse 9"/>
          <p:cNvCxnSpPr>
            <a:cxnSpLocks/>
          </p:cNvCxnSpPr>
          <p:nvPr/>
        </p:nvCxnSpPr>
        <p:spPr>
          <a:xfrm flipH="1" flipV="1">
            <a:off x="2582779" y="3552223"/>
            <a:ext cx="832824" cy="227480"/>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Lige pilforbindelse 11"/>
          <p:cNvCxnSpPr>
            <a:cxnSpLocks/>
          </p:cNvCxnSpPr>
          <p:nvPr/>
        </p:nvCxnSpPr>
        <p:spPr>
          <a:xfrm flipH="1">
            <a:off x="2852631" y="3800952"/>
            <a:ext cx="754835" cy="199264"/>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Lige pilforbindelse 15"/>
          <p:cNvCxnSpPr>
            <a:stCxn id="3" idx="2"/>
          </p:cNvCxnSpPr>
          <p:nvPr/>
        </p:nvCxnSpPr>
        <p:spPr>
          <a:xfrm>
            <a:off x="4616481" y="3861965"/>
            <a:ext cx="0" cy="497849"/>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Lige pilforbindelse 16"/>
          <p:cNvCxnSpPr/>
          <p:nvPr/>
        </p:nvCxnSpPr>
        <p:spPr>
          <a:xfrm>
            <a:off x="5667190" y="3758209"/>
            <a:ext cx="1183163" cy="777423"/>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Lige pilforbindelse 17"/>
          <p:cNvCxnSpPr/>
          <p:nvPr/>
        </p:nvCxnSpPr>
        <p:spPr>
          <a:xfrm flipV="1">
            <a:off x="5667191" y="3599725"/>
            <a:ext cx="1163319" cy="162920"/>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Lige pilforbindelse 18"/>
          <p:cNvCxnSpPr/>
          <p:nvPr/>
        </p:nvCxnSpPr>
        <p:spPr>
          <a:xfrm flipV="1">
            <a:off x="5667190" y="2584018"/>
            <a:ext cx="1183163" cy="1151861"/>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 name="Billede 1">
            <a:extLst>
              <a:ext uri="{FF2B5EF4-FFF2-40B4-BE49-F238E27FC236}">
                <a16:creationId xmlns:a16="http://schemas.microsoft.com/office/drawing/2014/main" id="{6646137E-BA6B-33CC-8336-D8D909512203}"/>
              </a:ext>
            </a:extLst>
          </p:cNvPr>
          <p:cNvPicPr>
            <a:picLocks noChangeAspect="1"/>
          </p:cNvPicPr>
          <p:nvPr/>
        </p:nvPicPr>
        <p:blipFill>
          <a:blip r:embed="rId12"/>
          <a:stretch>
            <a:fillRect/>
          </a:stretch>
        </p:blipFill>
        <p:spPr>
          <a:xfrm>
            <a:off x="6934430" y="2631157"/>
            <a:ext cx="1653124" cy="1699093"/>
          </a:xfrm>
          <a:prstGeom prst="rect">
            <a:avLst/>
          </a:prstGeom>
        </p:spPr>
      </p:pic>
      <p:sp>
        <p:nvSpPr>
          <p:cNvPr id="8" name="Rektangel: afrundede hjørner 7">
            <a:extLst>
              <a:ext uri="{FF2B5EF4-FFF2-40B4-BE49-F238E27FC236}">
                <a16:creationId xmlns:a16="http://schemas.microsoft.com/office/drawing/2014/main" id="{B3663EA0-7DD1-C1C4-077F-7A702A30DE8B}"/>
              </a:ext>
            </a:extLst>
          </p:cNvPr>
          <p:cNvSpPr/>
          <p:nvPr/>
        </p:nvSpPr>
        <p:spPr>
          <a:xfrm>
            <a:off x="6518886" y="1070097"/>
            <a:ext cx="2333998" cy="134785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400" dirty="0">
              <a:solidFill>
                <a:srgbClr val="002060"/>
              </a:solidFill>
            </a:endParaRPr>
          </a:p>
          <a:p>
            <a:r>
              <a:rPr lang="da-DK" sz="1400" dirty="0">
                <a:solidFill>
                  <a:srgbClr val="002060"/>
                </a:solidFill>
              </a:rPr>
              <a:t>Vi fremmer menneskers mulighed for at leve et uafhængigt liv gennem udvikling, støtte og omsorg</a:t>
            </a:r>
          </a:p>
          <a:p>
            <a:endParaRPr lang="da-DK" sz="1400" dirty="0">
              <a:solidFill>
                <a:srgbClr val="002060"/>
              </a:solidFill>
            </a:endParaRPr>
          </a:p>
        </p:txBody>
      </p:sp>
    </p:spTree>
    <p:extLst>
      <p:ext uri="{BB962C8B-B14F-4D97-AF65-F5344CB8AC3E}">
        <p14:creationId xmlns:p14="http://schemas.microsoft.com/office/powerpoint/2010/main" val="171155874"/>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00E3E0C-B5C7-33E8-605A-6C1C1746FA61}"/>
              </a:ext>
            </a:extLst>
          </p:cNvPr>
          <p:cNvPicPr>
            <a:picLocks noChangeAspect="1"/>
          </p:cNvPicPr>
          <p:nvPr/>
        </p:nvPicPr>
        <p:blipFill rotWithShape="1">
          <a:blip r:embed="rId3"/>
          <a:srcRect l="12057" t="750" r="5344" b="9857"/>
          <a:stretch/>
        </p:blipFill>
        <p:spPr>
          <a:xfrm>
            <a:off x="974121" y="1171702"/>
            <a:ext cx="7195757" cy="5095534"/>
          </a:xfrm>
          <a:prstGeom prst="rect">
            <a:avLst/>
          </a:prstGeom>
        </p:spPr>
      </p:pic>
      <p:sp>
        <p:nvSpPr>
          <p:cNvPr id="4" name="Titel 1">
            <a:extLst>
              <a:ext uri="{FF2B5EF4-FFF2-40B4-BE49-F238E27FC236}">
                <a16:creationId xmlns:a16="http://schemas.microsoft.com/office/drawing/2014/main" id="{F1A18275-A1D8-02CC-EFA7-76C1CC8B16F1}"/>
              </a:ext>
            </a:extLst>
          </p:cNvPr>
          <p:cNvSpPr txBox="1">
            <a:spLocks/>
          </p:cNvSpPr>
          <p:nvPr/>
        </p:nvSpPr>
        <p:spPr>
          <a:xfrm>
            <a:off x="2245359" y="488635"/>
            <a:ext cx="4353404" cy="548313"/>
          </a:xfrm>
          <a:prstGeom prst="rect">
            <a:avLst/>
          </a:prstGeom>
        </p:spPr>
        <p:txBody>
          <a:bodyPr>
            <a:normAutofit/>
          </a:bodyPr>
          <a:lstStyle>
            <a:lvl1pPr algn="l" defTabSz="685800" rtl="0" eaLnBrk="1" latinLnBrk="0" hangingPunct="1">
              <a:lnSpc>
                <a:spcPct val="83000"/>
              </a:lnSpc>
              <a:spcBef>
                <a:spcPct val="0"/>
              </a:spcBef>
              <a:buNone/>
              <a:defRPr sz="2625" b="1" kern="1200">
                <a:solidFill>
                  <a:schemeClr val="tx1"/>
                </a:solidFill>
                <a:latin typeface="Arial" panose="020B0604020202020204" pitchFamily="34" charset="0"/>
                <a:ea typeface="+mj-ea"/>
                <a:cs typeface="Arial" panose="020B0604020202020204" pitchFamily="34" charset="0"/>
              </a:defRPr>
            </a:lvl1pPr>
          </a:lstStyle>
          <a:p>
            <a:r>
              <a:rPr lang="da-DK" dirty="0"/>
              <a:t>Virkemidler og fundament</a:t>
            </a:r>
          </a:p>
        </p:txBody>
      </p:sp>
    </p:spTree>
    <p:extLst>
      <p:ext uri="{BB962C8B-B14F-4D97-AF65-F5344CB8AC3E}">
        <p14:creationId xmlns:p14="http://schemas.microsoft.com/office/powerpoint/2010/main" val="4123563300"/>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5033DEA-DFBD-1785-0CF4-DB5EFC6902D6}"/>
              </a:ext>
            </a:extLst>
          </p:cNvPr>
          <p:cNvSpPr>
            <a:spLocks noGrp="1"/>
          </p:cNvSpPr>
          <p:nvPr>
            <p:ph type="title"/>
          </p:nvPr>
        </p:nvSpPr>
        <p:spPr>
          <a:xfrm>
            <a:off x="2353698" y="197274"/>
            <a:ext cx="3858567" cy="529200"/>
          </a:xfrm>
        </p:spPr>
        <p:txBody>
          <a:bodyPr/>
          <a:lstStyle/>
          <a:p>
            <a:r>
              <a:rPr lang="da-DK" dirty="0"/>
              <a:t>Eksempel på screening</a:t>
            </a:r>
          </a:p>
        </p:txBody>
      </p:sp>
      <p:pic>
        <p:nvPicPr>
          <p:cNvPr id="5" name="Billede 4">
            <a:extLst>
              <a:ext uri="{FF2B5EF4-FFF2-40B4-BE49-F238E27FC236}">
                <a16:creationId xmlns:a16="http://schemas.microsoft.com/office/drawing/2014/main" id="{2442CA2F-EA1D-D21E-FA95-D685A84CE4D8}"/>
              </a:ext>
            </a:extLst>
          </p:cNvPr>
          <p:cNvPicPr>
            <a:picLocks noChangeAspect="1"/>
          </p:cNvPicPr>
          <p:nvPr/>
        </p:nvPicPr>
        <p:blipFill>
          <a:blip r:embed="rId3"/>
          <a:stretch>
            <a:fillRect/>
          </a:stretch>
        </p:blipFill>
        <p:spPr>
          <a:xfrm>
            <a:off x="786681" y="1239625"/>
            <a:ext cx="7570638" cy="4378750"/>
          </a:xfrm>
          <a:prstGeom prst="rect">
            <a:avLst/>
          </a:prstGeom>
        </p:spPr>
      </p:pic>
      <p:pic>
        <p:nvPicPr>
          <p:cNvPr id="13" name="Billede 12">
            <a:extLst>
              <a:ext uri="{FF2B5EF4-FFF2-40B4-BE49-F238E27FC236}">
                <a16:creationId xmlns:a16="http://schemas.microsoft.com/office/drawing/2014/main" id="{56BA3006-3D26-3C65-238B-23305F88928F}"/>
              </a:ext>
            </a:extLst>
          </p:cNvPr>
          <p:cNvPicPr>
            <a:picLocks noChangeAspect="1"/>
          </p:cNvPicPr>
          <p:nvPr/>
        </p:nvPicPr>
        <p:blipFill rotWithShape="1">
          <a:blip r:embed="rId4"/>
          <a:srcRect t="27205" b="28194"/>
          <a:stretch/>
        </p:blipFill>
        <p:spPr>
          <a:xfrm>
            <a:off x="6862047" y="5246176"/>
            <a:ext cx="1767659" cy="1418334"/>
          </a:xfrm>
          <a:prstGeom prst="rect">
            <a:avLst/>
          </a:prstGeom>
        </p:spPr>
      </p:pic>
    </p:spTree>
    <p:extLst>
      <p:ext uri="{BB962C8B-B14F-4D97-AF65-F5344CB8AC3E}">
        <p14:creationId xmlns:p14="http://schemas.microsoft.com/office/powerpoint/2010/main" val="40463898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422D5EB-38E4-DE24-A698-5E441D22F508}"/>
              </a:ext>
            </a:extLst>
          </p:cNvPr>
          <p:cNvSpPr>
            <a:spLocks noGrp="1"/>
          </p:cNvSpPr>
          <p:nvPr>
            <p:ph type="title"/>
          </p:nvPr>
        </p:nvSpPr>
        <p:spPr>
          <a:xfrm>
            <a:off x="636998" y="795082"/>
            <a:ext cx="3164439" cy="529200"/>
          </a:xfrm>
        </p:spPr>
        <p:txBody>
          <a:bodyPr/>
          <a:lstStyle/>
          <a:p>
            <a:r>
              <a:rPr lang="da-DK" sz="1800" dirty="0"/>
              <a:t>Risiko analyse / styring af  projekt, fx Tidlig indsats</a:t>
            </a:r>
          </a:p>
        </p:txBody>
      </p:sp>
      <p:pic>
        <p:nvPicPr>
          <p:cNvPr id="12" name="Billede 11">
            <a:extLst>
              <a:ext uri="{FF2B5EF4-FFF2-40B4-BE49-F238E27FC236}">
                <a16:creationId xmlns:a16="http://schemas.microsoft.com/office/drawing/2014/main" id="{00F51163-8E92-CB92-C5F1-D23D6512B2A0}"/>
              </a:ext>
            </a:extLst>
          </p:cNvPr>
          <p:cNvPicPr>
            <a:picLocks noChangeAspect="1"/>
          </p:cNvPicPr>
          <p:nvPr/>
        </p:nvPicPr>
        <p:blipFill rotWithShape="1">
          <a:blip r:embed="rId3"/>
          <a:srcRect l="6475" t="8988" r="7039" b="8465"/>
          <a:stretch/>
        </p:blipFill>
        <p:spPr>
          <a:xfrm>
            <a:off x="447502" y="1554914"/>
            <a:ext cx="3508164" cy="2513652"/>
          </a:xfrm>
          <a:prstGeom prst="rect">
            <a:avLst/>
          </a:prstGeom>
        </p:spPr>
      </p:pic>
      <p:pic>
        <p:nvPicPr>
          <p:cNvPr id="13" name="Billede 12">
            <a:extLst>
              <a:ext uri="{FF2B5EF4-FFF2-40B4-BE49-F238E27FC236}">
                <a16:creationId xmlns:a16="http://schemas.microsoft.com/office/drawing/2014/main" id="{8329727D-6EAD-6593-9E84-3E728F1F8572}"/>
              </a:ext>
            </a:extLst>
          </p:cNvPr>
          <p:cNvPicPr>
            <a:picLocks noChangeAspect="1"/>
          </p:cNvPicPr>
          <p:nvPr/>
        </p:nvPicPr>
        <p:blipFill rotWithShape="1">
          <a:blip r:embed="rId4"/>
          <a:srcRect r="2584"/>
          <a:stretch/>
        </p:blipFill>
        <p:spPr>
          <a:xfrm>
            <a:off x="5131031" y="1554914"/>
            <a:ext cx="3361470" cy="2410911"/>
          </a:xfrm>
          <a:prstGeom prst="rect">
            <a:avLst/>
          </a:prstGeom>
        </p:spPr>
      </p:pic>
      <p:sp>
        <p:nvSpPr>
          <p:cNvPr id="14" name="Titel 2">
            <a:extLst>
              <a:ext uri="{FF2B5EF4-FFF2-40B4-BE49-F238E27FC236}">
                <a16:creationId xmlns:a16="http://schemas.microsoft.com/office/drawing/2014/main" id="{46D24ED6-0B84-346E-FE7E-060546E62CFB}"/>
              </a:ext>
            </a:extLst>
          </p:cNvPr>
          <p:cNvSpPr txBox="1">
            <a:spLocks/>
          </p:cNvSpPr>
          <p:nvPr/>
        </p:nvSpPr>
        <p:spPr>
          <a:xfrm>
            <a:off x="5131031" y="1022999"/>
            <a:ext cx="3647326" cy="326432"/>
          </a:xfrm>
          <a:prstGeom prst="rect">
            <a:avLst/>
          </a:prstGeom>
          <a:noFill/>
        </p:spPr>
        <p:txBody>
          <a:bodyPr vert="horz" lIns="0" tIns="0" rIns="0" bIns="0" rtlCol="0" anchor="b" anchorCtr="0">
            <a:noAutofit/>
          </a:bodyPr>
          <a:lstStyle>
            <a:lvl1pPr algn="l" defTabSz="685800" rtl="0" eaLnBrk="1" latinLnBrk="0" hangingPunct="1">
              <a:lnSpc>
                <a:spcPct val="83000"/>
              </a:lnSpc>
              <a:spcBef>
                <a:spcPct val="0"/>
              </a:spcBef>
              <a:buNone/>
              <a:defRPr sz="2700" b="1" kern="1200">
                <a:solidFill>
                  <a:srgbClr val="140667"/>
                </a:solidFill>
                <a:latin typeface="Arial" panose="020B0604020202020204" pitchFamily="34" charset="0"/>
                <a:ea typeface="+mj-ea"/>
                <a:cs typeface="Arial" panose="020B0604020202020204" pitchFamily="34" charset="0"/>
              </a:defRPr>
            </a:lvl1pPr>
          </a:lstStyle>
          <a:p>
            <a:r>
              <a:rPr lang="da-DK" sz="1800" dirty="0"/>
              <a:t>Hvem har ansvar for hvad?</a:t>
            </a:r>
          </a:p>
        </p:txBody>
      </p:sp>
      <p:pic>
        <p:nvPicPr>
          <p:cNvPr id="15" name="Billede 14">
            <a:extLst>
              <a:ext uri="{FF2B5EF4-FFF2-40B4-BE49-F238E27FC236}">
                <a16:creationId xmlns:a16="http://schemas.microsoft.com/office/drawing/2014/main" id="{8F025C3F-0E9D-B3BA-2887-258A22B58FF6}"/>
              </a:ext>
            </a:extLst>
          </p:cNvPr>
          <p:cNvPicPr>
            <a:picLocks noChangeAspect="1"/>
          </p:cNvPicPr>
          <p:nvPr/>
        </p:nvPicPr>
        <p:blipFill>
          <a:blip r:embed="rId5"/>
          <a:stretch>
            <a:fillRect/>
          </a:stretch>
        </p:blipFill>
        <p:spPr>
          <a:xfrm>
            <a:off x="3300013" y="4376791"/>
            <a:ext cx="2543974" cy="2214558"/>
          </a:xfrm>
          <a:prstGeom prst="rect">
            <a:avLst/>
          </a:prstGeom>
        </p:spPr>
      </p:pic>
      <p:sp>
        <p:nvSpPr>
          <p:cNvPr id="16" name="Titel 2">
            <a:extLst>
              <a:ext uri="{FF2B5EF4-FFF2-40B4-BE49-F238E27FC236}">
                <a16:creationId xmlns:a16="http://schemas.microsoft.com/office/drawing/2014/main" id="{5218261F-06C8-9E9B-5DE9-E2DA70882599}"/>
              </a:ext>
            </a:extLst>
          </p:cNvPr>
          <p:cNvSpPr txBox="1">
            <a:spLocks/>
          </p:cNvSpPr>
          <p:nvPr/>
        </p:nvSpPr>
        <p:spPr>
          <a:xfrm>
            <a:off x="5351124" y="5118790"/>
            <a:ext cx="2138738" cy="529200"/>
          </a:xfrm>
          <a:prstGeom prst="rect">
            <a:avLst/>
          </a:prstGeom>
          <a:solidFill>
            <a:schemeClr val="bg1"/>
          </a:solidFill>
        </p:spPr>
        <p:txBody>
          <a:bodyPr vert="horz" lIns="0" tIns="0" rIns="0" bIns="0" rtlCol="0" anchor="b" anchorCtr="0">
            <a:noAutofit/>
          </a:bodyPr>
          <a:lstStyle>
            <a:lvl1pPr algn="l" defTabSz="685800" rtl="0" eaLnBrk="1" latinLnBrk="0" hangingPunct="1">
              <a:lnSpc>
                <a:spcPct val="83000"/>
              </a:lnSpc>
              <a:spcBef>
                <a:spcPct val="0"/>
              </a:spcBef>
              <a:buNone/>
              <a:defRPr sz="2700" b="1" kern="1200">
                <a:solidFill>
                  <a:srgbClr val="140667"/>
                </a:solidFill>
                <a:latin typeface="Arial" panose="020B0604020202020204" pitchFamily="34" charset="0"/>
                <a:ea typeface="+mj-ea"/>
                <a:cs typeface="Arial" panose="020B0604020202020204" pitchFamily="34" charset="0"/>
              </a:defRPr>
            </a:lvl1pPr>
          </a:lstStyle>
          <a:p>
            <a:r>
              <a:rPr lang="da-DK" dirty="0">
                <a:solidFill>
                  <a:srgbClr val="FF0000"/>
                </a:solidFill>
                <a:latin typeface="Ink Free" panose="03080402000500000000" pitchFamily="66" charset="0"/>
              </a:rPr>
              <a:t>Specialister</a:t>
            </a:r>
          </a:p>
        </p:txBody>
      </p:sp>
      <p:sp>
        <p:nvSpPr>
          <p:cNvPr id="17" name="Titel 2">
            <a:extLst>
              <a:ext uri="{FF2B5EF4-FFF2-40B4-BE49-F238E27FC236}">
                <a16:creationId xmlns:a16="http://schemas.microsoft.com/office/drawing/2014/main" id="{32592474-6581-33D9-4917-1F007ABA1021}"/>
              </a:ext>
            </a:extLst>
          </p:cNvPr>
          <p:cNvSpPr txBox="1">
            <a:spLocks/>
          </p:cNvSpPr>
          <p:nvPr/>
        </p:nvSpPr>
        <p:spPr>
          <a:xfrm>
            <a:off x="2095928" y="5167365"/>
            <a:ext cx="1864004" cy="529200"/>
          </a:xfrm>
          <a:prstGeom prst="rect">
            <a:avLst/>
          </a:prstGeom>
          <a:solidFill>
            <a:schemeClr val="bg1"/>
          </a:solidFill>
        </p:spPr>
        <p:txBody>
          <a:bodyPr vert="horz" lIns="0" tIns="0" rIns="0" bIns="0" rtlCol="0" anchor="b" anchorCtr="0">
            <a:noAutofit/>
          </a:bodyPr>
          <a:lstStyle>
            <a:lvl1pPr algn="l" defTabSz="685800" rtl="0" eaLnBrk="1" latinLnBrk="0" hangingPunct="1">
              <a:lnSpc>
                <a:spcPct val="83000"/>
              </a:lnSpc>
              <a:spcBef>
                <a:spcPct val="0"/>
              </a:spcBef>
              <a:buNone/>
              <a:defRPr sz="2700" b="1" kern="1200">
                <a:solidFill>
                  <a:srgbClr val="140667"/>
                </a:solidFill>
                <a:latin typeface="Arial" panose="020B0604020202020204" pitchFamily="34" charset="0"/>
                <a:ea typeface="+mj-ea"/>
                <a:cs typeface="Arial" panose="020B0604020202020204" pitchFamily="34" charset="0"/>
              </a:defRPr>
            </a:lvl1pPr>
          </a:lstStyle>
          <a:p>
            <a:r>
              <a:rPr lang="da-DK" dirty="0">
                <a:solidFill>
                  <a:srgbClr val="FF0000"/>
                </a:solidFill>
                <a:latin typeface="Ink Free" panose="03080402000500000000" pitchFamily="66" charset="0"/>
              </a:rPr>
              <a:t>Generalister</a:t>
            </a:r>
          </a:p>
        </p:txBody>
      </p:sp>
    </p:spTree>
    <p:extLst>
      <p:ext uri="{BB962C8B-B14F-4D97-AF65-F5344CB8AC3E}">
        <p14:creationId xmlns:p14="http://schemas.microsoft.com/office/powerpoint/2010/main" val="7683309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446718194"/>
              </p:ext>
            </p:extLst>
          </p:nvPr>
        </p:nvGraphicFramePr>
        <p:xfrm>
          <a:off x="327378" y="1174045"/>
          <a:ext cx="8263465" cy="5136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felt 1">
            <a:extLst>
              <a:ext uri="{FF2B5EF4-FFF2-40B4-BE49-F238E27FC236}">
                <a16:creationId xmlns:a16="http://schemas.microsoft.com/office/drawing/2014/main" id="{4257091E-9370-019D-3AC6-CE0EA21549FD}"/>
              </a:ext>
            </a:extLst>
          </p:cNvPr>
          <p:cNvSpPr txBox="1"/>
          <p:nvPr/>
        </p:nvSpPr>
        <p:spPr>
          <a:xfrm>
            <a:off x="3262487" y="285900"/>
            <a:ext cx="2393246" cy="523220"/>
          </a:xfrm>
          <a:prstGeom prst="rect">
            <a:avLst/>
          </a:prstGeom>
          <a:noFill/>
        </p:spPr>
        <p:txBody>
          <a:bodyPr wrap="square" rtlCol="0">
            <a:spAutoFit/>
          </a:bodyPr>
          <a:lstStyle/>
          <a:p>
            <a:r>
              <a:rPr lang="da-DK" sz="2800" dirty="0">
                <a:solidFill>
                  <a:srgbClr val="0070C0"/>
                </a:solidFill>
              </a:rPr>
              <a:t>OPSAMLING</a:t>
            </a:r>
          </a:p>
        </p:txBody>
      </p:sp>
    </p:spTree>
    <p:extLst>
      <p:ext uri="{BB962C8B-B14F-4D97-AF65-F5344CB8AC3E}">
        <p14:creationId xmlns:p14="http://schemas.microsoft.com/office/powerpoint/2010/main" val="371980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dsholder til indhold 2"/>
          <p:cNvPicPr>
            <a:picLocks noGrp="1" noChangeAspect="1"/>
          </p:cNvPicPr>
          <p:nvPr>
            <p:ph idx="1"/>
          </p:nvPr>
        </p:nvPicPr>
        <p:blipFill>
          <a:blip r:embed="rId3"/>
          <a:stretch>
            <a:fillRect/>
          </a:stretch>
        </p:blipFill>
        <p:spPr>
          <a:xfrm>
            <a:off x="2461178" y="2924729"/>
            <a:ext cx="3774910" cy="2324185"/>
          </a:xfrm>
          <a:prstGeom prst="rect">
            <a:avLst/>
          </a:prstGeom>
        </p:spPr>
      </p:pic>
      <p:sp>
        <p:nvSpPr>
          <p:cNvPr id="4" name="Rektangel 3"/>
          <p:cNvSpPr/>
          <p:nvPr/>
        </p:nvSpPr>
        <p:spPr>
          <a:xfrm>
            <a:off x="6236088" y="1002829"/>
            <a:ext cx="2907912" cy="507831"/>
          </a:xfrm>
          <a:prstGeom prst="rect">
            <a:avLst/>
          </a:prstGeom>
        </p:spPr>
        <p:txBody>
          <a:bodyPr wrap="square">
            <a:spAutoFit/>
          </a:bodyPr>
          <a:lstStyle/>
          <a:p>
            <a:pPr defTabSz="685800"/>
            <a:r>
              <a:rPr lang="da-DK" sz="1350" b="1" dirty="0">
                <a:solidFill>
                  <a:srgbClr val="131868"/>
                </a:solidFill>
                <a:latin typeface="Arial" panose="020B0604020202020204"/>
              </a:rPr>
              <a:t>Hvor er vi på vej hen nu? </a:t>
            </a:r>
          </a:p>
          <a:p>
            <a:pPr defTabSz="685800"/>
            <a:r>
              <a:rPr lang="da-DK" sz="1350" b="1" dirty="0">
                <a:solidFill>
                  <a:srgbClr val="131868"/>
                </a:solidFill>
                <a:latin typeface="Arial" panose="020B0604020202020204"/>
              </a:rPr>
              <a:t>Hvad er vores udviklingsfokus?</a:t>
            </a:r>
          </a:p>
        </p:txBody>
      </p:sp>
      <p:pic>
        <p:nvPicPr>
          <p:cNvPr id="5" name="Bille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9101" y="1779726"/>
            <a:ext cx="3611632" cy="961611"/>
          </a:xfrm>
          <a:prstGeom prst="rect">
            <a:avLst/>
          </a:prstGeom>
        </p:spPr>
      </p:pic>
      <p:sp>
        <p:nvSpPr>
          <p:cNvPr id="7" name="Rektangulær billedforklaring 6"/>
          <p:cNvSpPr/>
          <p:nvPr/>
        </p:nvSpPr>
        <p:spPr>
          <a:xfrm>
            <a:off x="6583366" y="3787301"/>
            <a:ext cx="2112411" cy="1297076"/>
          </a:xfrm>
          <a:prstGeom prst="wedgeRectCallout">
            <a:avLst>
              <a:gd name="adj1" fmla="val -105722"/>
              <a:gd name="adj2" fmla="val -3723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a-DK" sz="900" b="1" dirty="0">
              <a:solidFill>
                <a:srgbClr val="FF0000"/>
              </a:solidFill>
              <a:latin typeface="Arial" panose="020B0604020202020204"/>
            </a:endParaRPr>
          </a:p>
          <a:p>
            <a:pPr algn="ctr" defTabSz="685800"/>
            <a:r>
              <a:rPr lang="da-DK" sz="1350" b="1" dirty="0">
                <a:solidFill>
                  <a:srgbClr val="FF0000"/>
                </a:solidFill>
                <a:latin typeface="Arial" panose="020B0604020202020204"/>
              </a:rPr>
              <a:t>Nærmeste mål: </a:t>
            </a:r>
          </a:p>
          <a:p>
            <a:pPr algn="ctr" defTabSz="685800"/>
            <a:r>
              <a:rPr lang="da-DK" sz="1350" b="1" dirty="0">
                <a:solidFill>
                  <a:srgbClr val="FF0000"/>
                </a:solidFill>
                <a:latin typeface="Arial" panose="020B0604020202020204"/>
              </a:rPr>
              <a:t>Fokus på hastighed i kontakt til borger</a:t>
            </a:r>
          </a:p>
          <a:p>
            <a:pPr algn="ctr" defTabSz="685800"/>
            <a:r>
              <a:rPr lang="da-DK" sz="1350" b="1" dirty="0">
                <a:solidFill>
                  <a:srgbClr val="FEE048"/>
                </a:solidFill>
                <a:latin typeface="Arial" panose="020B0604020202020204"/>
              </a:rPr>
              <a:t>”Tidlig Indsats” </a:t>
            </a:r>
          </a:p>
          <a:p>
            <a:pPr algn="ctr" defTabSz="685800"/>
            <a:r>
              <a:rPr lang="da-DK" sz="1350" b="1" dirty="0">
                <a:solidFill>
                  <a:srgbClr val="FEE048"/>
                </a:solidFill>
                <a:latin typeface="Arial" panose="020B0604020202020204"/>
              </a:rPr>
              <a:t>”Hurtig Kontakt”</a:t>
            </a:r>
          </a:p>
          <a:p>
            <a:pPr algn="ctr" defTabSz="685800"/>
            <a:endParaRPr lang="da-DK" sz="900" dirty="0">
              <a:solidFill>
                <a:srgbClr val="FFFFFF"/>
              </a:solidFill>
              <a:latin typeface="Arial" panose="020B0604020202020204"/>
            </a:endParaRPr>
          </a:p>
        </p:txBody>
      </p:sp>
      <p:sp>
        <p:nvSpPr>
          <p:cNvPr id="2" name="Rektangel 1"/>
          <p:cNvSpPr/>
          <p:nvPr/>
        </p:nvSpPr>
        <p:spPr>
          <a:xfrm rot="914860">
            <a:off x="3112534" y="4184996"/>
            <a:ext cx="1364064" cy="188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900" b="1" dirty="0">
                <a:solidFill>
                  <a:srgbClr val="FF0000"/>
                </a:solidFill>
                <a:latin typeface="Arial" panose="020B0604020202020204"/>
              </a:rPr>
              <a:t>Kerneopgaven</a:t>
            </a:r>
          </a:p>
        </p:txBody>
      </p:sp>
      <p:pic>
        <p:nvPicPr>
          <p:cNvPr id="8" name="Billede 7"/>
          <p:cNvPicPr>
            <a:picLocks noChangeAspect="1"/>
          </p:cNvPicPr>
          <p:nvPr/>
        </p:nvPicPr>
        <p:blipFill rotWithShape="1">
          <a:blip r:embed="rId5"/>
          <a:srcRect r="17284"/>
          <a:stretch/>
        </p:blipFill>
        <p:spPr>
          <a:xfrm>
            <a:off x="161225" y="1236780"/>
            <a:ext cx="2217644" cy="2112101"/>
          </a:xfrm>
          <a:prstGeom prst="rect">
            <a:avLst/>
          </a:prstGeom>
        </p:spPr>
      </p:pic>
      <p:cxnSp>
        <p:nvCxnSpPr>
          <p:cNvPr id="11" name="Lige pilforbindelse 10"/>
          <p:cNvCxnSpPr/>
          <p:nvPr/>
        </p:nvCxnSpPr>
        <p:spPr>
          <a:xfrm>
            <a:off x="2378869" y="3348881"/>
            <a:ext cx="978694" cy="73794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kstfelt 9"/>
          <p:cNvSpPr txBox="1"/>
          <p:nvPr/>
        </p:nvSpPr>
        <p:spPr>
          <a:xfrm>
            <a:off x="312599" y="1369501"/>
            <a:ext cx="1914896" cy="1846659"/>
          </a:xfrm>
          <a:prstGeom prst="rect">
            <a:avLst/>
          </a:prstGeom>
          <a:solidFill>
            <a:schemeClr val="bg2"/>
          </a:solidFill>
        </p:spPr>
        <p:txBody>
          <a:bodyPr wrap="square" lIns="0" tIns="0" rIns="0" bIns="0" rtlCol="0">
            <a:spAutoFit/>
          </a:bodyPr>
          <a:lstStyle/>
          <a:p>
            <a:pPr algn="ctr" defTabSz="685800"/>
            <a:endParaRPr lang="da-DK" sz="1500" dirty="0">
              <a:solidFill>
                <a:srgbClr val="00B0F0"/>
              </a:solidFill>
              <a:latin typeface="Arial" panose="020B0604020202020204"/>
            </a:endParaRPr>
          </a:p>
          <a:p>
            <a:pPr algn="ctr" defTabSz="685800"/>
            <a:r>
              <a:rPr lang="da-DK" sz="1500" dirty="0">
                <a:solidFill>
                  <a:srgbClr val="00B0F0"/>
                </a:solidFill>
                <a:latin typeface="Arial" panose="020B0604020202020204"/>
              </a:rPr>
              <a:t>Vi fremmer menneskers mulighed for at leve et uafhængigt liv gennem udvikling, støtte og omsorg</a:t>
            </a:r>
          </a:p>
          <a:p>
            <a:pPr defTabSz="685800"/>
            <a:endParaRPr lang="da-DK" sz="1500" dirty="0">
              <a:solidFill>
                <a:srgbClr val="00B0F0"/>
              </a:solidFill>
              <a:latin typeface="Arial" panose="020B0604020202020204"/>
            </a:endParaRPr>
          </a:p>
        </p:txBody>
      </p:sp>
      <p:sp>
        <p:nvSpPr>
          <p:cNvPr id="12" name="Rektangulær billedforklaring 5">
            <a:extLst>
              <a:ext uri="{FF2B5EF4-FFF2-40B4-BE49-F238E27FC236}">
                <a16:creationId xmlns:a16="http://schemas.microsoft.com/office/drawing/2014/main" id="{6FF5EC26-CE93-9D5D-C41A-AF2EA8DC1B9E}"/>
              </a:ext>
            </a:extLst>
          </p:cNvPr>
          <p:cNvSpPr/>
          <p:nvPr/>
        </p:nvSpPr>
        <p:spPr>
          <a:xfrm>
            <a:off x="6318397" y="2722542"/>
            <a:ext cx="1199803" cy="391346"/>
          </a:xfrm>
          <a:prstGeom prst="wedgeRectCallout">
            <a:avLst>
              <a:gd name="adj1" fmla="val -79459"/>
              <a:gd name="adj2" fmla="val 173262"/>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da-DK" sz="900" dirty="0">
                <a:solidFill>
                  <a:srgbClr val="6E45A0"/>
                </a:solidFill>
                <a:latin typeface="Arial" panose="020B0604020202020204"/>
              </a:rPr>
              <a:t>Fremtidige mål</a:t>
            </a:r>
          </a:p>
        </p:txBody>
      </p:sp>
      <p:sp>
        <p:nvSpPr>
          <p:cNvPr id="6" name="Rektangulær billedforklaring 5"/>
          <p:cNvSpPr/>
          <p:nvPr/>
        </p:nvSpPr>
        <p:spPr>
          <a:xfrm>
            <a:off x="6034916" y="3242657"/>
            <a:ext cx="968733" cy="212449"/>
          </a:xfrm>
          <a:prstGeom prst="wedgeRectCallout">
            <a:avLst>
              <a:gd name="adj1" fmla="val -79459"/>
              <a:gd name="adj2" fmla="val 173262"/>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da-DK" sz="900" dirty="0">
                <a:solidFill>
                  <a:srgbClr val="6E45A0"/>
                </a:solidFill>
                <a:latin typeface="Arial" panose="020B0604020202020204"/>
              </a:rPr>
              <a:t>Fremtidige mål</a:t>
            </a:r>
          </a:p>
        </p:txBody>
      </p:sp>
    </p:spTree>
    <p:extLst>
      <p:ext uri="{BB962C8B-B14F-4D97-AF65-F5344CB8AC3E}">
        <p14:creationId xmlns:p14="http://schemas.microsoft.com/office/powerpoint/2010/main" val="1140988478"/>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1CF62-DDD2-14C5-1E00-B938010D14FA}"/>
              </a:ext>
            </a:extLst>
          </p:cNvPr>
          <p:cNvSpPr>
            <a:spLocks noGrp="1"/>
          </p:cNvSpPr>
          <p:nvPr>
            <p:ph type="title"/>
          </p:nvPr>
        </p:nvSpPr>
        <p:spPr>
          <a:xfrm>
            <a:off x="831339" y="2015778"/>
            <a:ext cx="7285139" cy="1990614"/>
          </a:xfrm>
        </p:spPr>
        <p:txBody>
          <a:bodyPr>
            <a:normAutofit/>
          </a:bodyPr>
          <a:lstStyle/>
          <a:p>
            <a:r>
              <a:rPr lang="da-DK" dirty="0"/>
              <a:t>Rehabilitering vi til </a:t>
            </a:r>
            <a:br>
              <a:rPr lang="da-DK" dirty="0"/>
            </a:br>
            <a:r>
              <a:rPr lang="da-DK" dirty="0"/>
              <a:t>ensomhed eller fællesskab ?</a:t>
            </a:r>
          </a:p>
        </p:txBody>
      </p:sp>
    </p:spTree>
    <p:extLst>
      <p:ext uri="{BB962C8B-B14F-4D97-AF65-F5344CB8AC3E}">
        <p14:creationId xmlns:p14="http://schemas.microsoft.com/office/powerpoint/2010/main" val="1634635281"/>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sz="5400" dirty="0"/>
              <a:t>Efterbyggelse</a:t>
            </a:r>
          </a:p>
        </p:txBody>
      </p:sp>
      <p:pic>
        <p:nvPicPr>
          <p:cNvPr id="5" name="Billede 4"/>
          <p:cNvPicPr>
            <a:picLocks noChangeAspect="1"/>
          </p:cNvPicPr>
          <p:nvPr/>
        </p:nvPicPr>
        <p:blipFill rotWithShape="1">
          <a:blip r:embed="rId3">
            <a:extLst>
              <a:ext uri="{28A0092B-C50C-407E-A947-70E740481C1C}">
                <a14:useLocalDpi xmlns:a14="http://schemas.microsoft.com/office/drawing/2010/main" val="0"/>
              </a:ext>
            </a:extLst>
          </a:blip>
          <a:srcRect l="1528" r="-1" b="9627"/>
          <a:stretch/>
        </p:blipFill>
        <p:spPr>
          <a:xfrm>
            <a:off x="5608948" y="1577946"/>
            <a:ext cx="2098955" cy="1734021"/>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8948" y="3531859"/>
            <a:ext cx="2357371" cy="2168781"/>
          </a:xfrm>
          <a:prstGeom prst="rect">
            <a:avLst/>
          </a:prstGeom>
        </p:spPr>
      </p:pic>
      <p:pic>
        <p:nvPicPr>
          <p:cNvPr id="4" name="Billede 3">
            <a:extLst>
              <a:ext uri="{FF2B5EF4-FFF2-40B4-BE49-F238E27FC236}">
                <a16:creationId xmlns:a16="http://schemas.microsoft.com/office/drawing/2014/main" id="{03BC19D7-CE4F-3648-3491-F2B355B96B18}"/>
              </a:ext>
            </a:extLst>
          </p:cNvPr>
          <p:cNvPicPr>
            <a:picLocks noChangeAspect="1"/>
          </p:cNvPicPr>
          <p:nvPr/>
        </p:nvPicPr>
        <p:blipFill>
          <a:blip r:embed="rId5"/>
          <a:stretch>
            <a:fillRect/>
          </a:stretch>
        </p:blipFill>
        <p:spPr>
          <a:xfrm>
            <a:off x="1314009" y="1593450"/>
            <a:ext cx="2944092" cy="4107190"/>
          </a:xfrm>
          <a:prstGeom prst="rect">
            <a:avLst/>
          </a:prstGeom>
        </p:spPr>
      </p:pic>
    </p:spTree>
    <p:extLst>
      <p:ext uri="{BB962C8B-B14F-4D97-AF65-F5344CB8AC3E}">
        <p14:creationId xmlns:p14="http://schemas.microsoft.com/office/powerpoint/2010/main" val="36504820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191470BA-3EB1-54C1-7A1F-8F33E8AE204D}"/>
              </a:ext>
            </a:extLst>
          </p:cNvPr>
          <p:cNvSpPr>
            <a:spLocks noGrp="1"/>
          </p:cNvSpPr>
          <p:nvPr>
            <p:ph idx="1"/>
          </p:nvPr>
        </p:nvSpPr>
        <p:spPr>
          <a:xfrm>
            <a:off x="452486" y="1002196"/>
            <a:ext cx="7921376" cy="4176000"/>
          </a:xfrm>
        </p:spPr>
        <p:txBody>
          <a:bodyPr>
            <a:normAutofit lnSpcReduction="10000"/>
          </a:bodyPr>
          <a:lstStyle/>
          <a:p>
            <a:r>
              <a:rPr lang="da-DK" dirty="0"/>
              <a:t>Brobyggerne i Aalborg Kommune har fokus på at fremme trivsel og forebygge ensomhed blandt ældre. </a:t>
            </a:r>
          </a:p>
          <a:p>
            <a:r>
              <a:rPr lang="da-DK" dirty="0"/>
              <a:t>Brobyggerne har overblik over de mange forskellige aktivitetstilbud og muligheder, der findes for ældre i Aalborg Kommune. </a:t>
            </a:r>
          </a:p>
          <a:p>
            <a:r>
              <a:rPr lang="da-DK" dirty="0"/>
              <a:t>Vi arbejder med at skabe relationer og bygge bro ind i fællesskaber. Sammen kan vi hjælpe dig med introduktion til aktiviteter eller fællesskaber, så du kan trives og holde dig aktiv. Vi vil gerne hjælpe dig med at styrke din hverdag.</a:t>
            </a:r>
          </a:p>
        </p:txBody>
      </p:sp>
    </p:spTree>
    <p:extLst>
      <p:ext uri="{BB962C8B-B14F-4D97-AF65-F5344CB8AC3E}">
        <p14:creationId xmlns:p14="http://schemas.microsoft.com/office/powerpoint/2010/main" val="26064640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762000" y="1368418"/>
            <a:ext cx="7913520" cy="1855550"/>
          </a:xfrm>
        </p:spPr>
        <p:txBody>
          <a:bodyPr>
            <a:normAutofit/>
          </a:bodyPr>
          <a:lstStyle/>
          <a:p>
            <a:r>
              <a:rPr lang="da-DK" dirty="0"/>
              <a:t>Ordet efterbyggelse er nyt – derfor er konceptet også nyt</a:t>
            </a:r>
          </a:p>
          <a:p>
            <a:r>
              <a:rPr lang="da-DK" dirty="0"/>
              <a:t>Aftercare er kendt i sygehusvæsenet</a:t>
            </a:r>
          </a:p>
          <a:p>
            <a:r>
              <a:rPr lang="da-DK" dirty="0"/>
              <a:t>Efterbehandling / opfølgende indsats / forebyggelse. </a:t>
            </a:r>
          </a:p>
          <a:p>
            <a:endParaRPr lang="da-DK" dirty="0"/>
          </a:p>
        </p:txBody>
      </p:sp>
      <p:sp>
        <p:nvSpPr>
          <p:cNvPr id="3" name="Titel 2"/>
          <p:cNvSpPr>
            <a:spLocks noGrp="1"/>
          </p:cNvSpPr>
          <p:nvPr>
            <p:ph type="title"/>
          </p:nvPr>
        </p:nvSpPr>
        <p:spPr>
          <a:xfrm>
            <a:off x="762000" y="678984"/>
            <a:ext cx="7913520" cy="529200"/>
          </a:xfrm>
        </p:spPr>
        <p:txBody>
          <a:bodyPr/>
          <a:lstStyle/>
          <a:p>
            <a:r>
              <a:rPr lang="da-DK" dirty="0"/>
              <a:t>Hvad er efterbyggelse?</a:t>
            </a:r>
          </a:p>
        </p:txBody>
      </p:sp>
      <p:sp>
        <p:nvSpPr>
          <p:cNvPr id="4" name="Titel 2">
            <a:extLst>
              <a:ext uri="{FF2B5EF4-FFF2-40B4-BE49-F238E27FC236}">
                <a16:creationId xmlns:a16="http://schemas.microsoft.com/office/drawing/2014/main" id="{F2C48A01-FCD0-6A7E-B5A8-FCE2BEFCCC4C}"/>
              </a:ext>
            </a:extLst>
          </p:cNvPr>
          <p:cNvSpPr txBox="1">
            <a:spLocks/>
          </p:cNvSpPr>
          <p:nvPr/>
        </p:nvSpPr>
        <p:spPr bwMode="auto">
          <a:xfrm>
            <a:off x="762000" y="3714140"/>
            <a:ext cx="7486800" cy="52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3600" b="1" i="0" baseline="0">
                <a:solidFill>
                  <a:srgbClr val="140667"/>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defRPr>
            </a:lvl2pPr>
            <a:lvl3pPr algn="ctr" rtl="0" eaLnBrk="1" fontAlgn="base" hangingPunct="1">
              <a:spcBef>
                <a:spcPct val="0"/>
              </a:spcBef>
              <a:spcAft>
                <a:spcPct val="0"/>
              </a:spcAft>
              <a:defRPr sz="4000">
                <a:solidFill>
                  <a:schemeClr val="tx2"/>
                </a:solidFill>
                <a:latin typeface="Arial" charset="0"/>
              </a:defRPr>
            </a:lvl3pPr>
            <a:lvl4pPr algn="ctr" rtl="0" eaLnBrk="1" fontAlgn="base" hangingPunct="1">
              <a:spcBef>
                <a:spcPct val="0"/>
              </a:spcBef>
              <a:spcAft>
                <a:spcPct val="0"/>
              </a:spcAft>
              <a:defRPr sz="4000">
                <a:solidFill>
                  <a:schemeClr val="tx2"/>
                </a:solidFill>
                <a:latin typeface="Arial" charset="0"/>
              </a:defRPr>
            </a:lvl4pPr>
            <a:lvl5pPr algn="ctr" rtl="0" eaLnBrk="1" fontAlgn="base" hangingPunct="1">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a:lstStyle>
          <a:p>
            <a:r>
              <a:rPr lang="da-DK" kern="0" dirty="0"/>
              <a:t>Formål </a:t>
            </a:r>
          </a:p>
        </p:txBody>
      </p:sp>
      <p:sp>
        <p:nvSpPr>
          <p:cNvPr id="5" name="Pladsholder til indhold 1">
            <a:extLst>
              <a:ext uri="{FF2B5EF4-FFF2-40B4-BE49-F238E27FC236}">
                <a16:creationId xmlns:a16="http://schemas.microsoft.com/office/drawing/2014/main" id="{E86EAD54-A375-E952-41E9-22F8F1640D81}"/>
              </a:ext>
            </a:extLst>
          </p:cNvPr>
          <p:cNvSpPr txBox="1">
            <a:spLocks/>
          </p:cNvSpPr>
          <p:nvPr/>
        </p:nvSpPr>
        <p:spPr bwMode="auto">
          <a:xfrm>
            <a:off x="761999" y="3836708"/>
            <a:ext cx="7486799" cy="15648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endParaRPr lang="da-DK" kern="0" dirty="0"/>
          </a:p>
          <a:p>
            <a:r>
              <a:rPr lang="da-DK" sz="2600" dirty="0"/>
              <a:t>At udskyde fornyet behov for serviceydelser, såvel at højne livskvaliteten hos den enkelte borger </a:t>
            </a:r>
          </a:p>
        </p:txBody>
      </p:sp>
    </p:spTree>
    <p:extLst>
      <p:ext uri="{BB962C8B-B14F-4D97-AF65-F5344CB8AC3E}">
        <p14:creationId xmlns:p14="http://schemas.microsoft.com/office/powerpoint/2010/main" val="4293954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362458" y="1814859"/>
            <a:ext cx="8424000" cy="2343074"/>
          </a:xfrm>
        </p:spPr>
        <p:txBody>
          <a:bodyPr>
            <a:normAutofit/>
          </a:bodyPr>
          <a:lstStyle/>
          <a:p>
            <a:pPr marL="0" indent="0"/>
            <a:r>
              <a:rPr lang="da-DK" sz="2700" dirty="0">
                <a:solidFill>
                  <a:srgbClr val="002060"/>
                </a:solidFill>
              </a:rPr>
              <a:t>B</a:t>
            </a:r>
            <a:r>
              <a:rPr lang="da-DK" sz="1500" dirty="0">
                <a:solidFill>
                  <a:srgbClr val="002060"/>
                </a:solidFill>
              </a:rPr>
              <a:t>estiller - </a:t>
            </a:r>
            <a:r>
              <a:rPr lang="da-DK" sz="1500" b="1" dirty="0">
                <a:solidFill>
                  <a:srgbClr val="002060"/>
                </a:solidFill>
              </a:rPr>
              <a:t>Myndighed</a:t>
            </a:r>
            <a:r>
              <a:rPr lang="da-DK" sz="1500" dirty="0">
                <a:solidFill>
                  <a:srgbClr val="002060"/>
                </a:solidFill>
              </a:rPr>
              <a:t> afgør omfang af ydelse¨, og bestiller opgave/ydelse  </a:t>
            </a:r>
          </a:p>
          <a:p>
            <a:pPr marL="0" indent="0"/>
            <a:r>
              <a:rPr lang="da-DK" sz="2700" b="1" dirty="0">
                <a:solidFill>
                  <a:srgbClr val="002060"/>
                </a:solidFill>
              </a:rPr>
              <a:t>U</a:t>
            </a:r>
            <a:r>
              <a:rPr lang="da-DK" sz="1500" dirty="0">
                <a:solidFill>
                  <a:srgbClr val="002060"/>
                </a:solidFill>
              </a:rPr>
              <a:t>dfører - </a:t>
            </a:r>
            <a:r>
              <a:rPr lang="da-DK" sz="1500" b="1" dirty="0">
                <a:solidFill>
                  <a:srgbClr val="002060"/>
                </a:solidFill>
              </a:rPr>
              <a:t>leverandør</a:t>
            </a:r>
            <a:r>
              <a:rPr lang="da-DK" sz="1500" dirty="0">
                <a:solidFill>
                  <a:srgbClr val="002060"/>
                </a:solidFill>
              </a:rPr>
              <a:t> udfører den bestilte opgave/ydelse</a:t>
            </a:r>
          </a:p>
          <a:p>
            <a:pPr marL="0" indent="0"/>
            <a:r>
              <a:rPr lang="da-DK" sz="2700" b="1" dirty="0">
                <a:solidFill>
                  <a:srgbClr val="002060"/>
                </a:solidFill>
              </a:rPr>
              <a:t>M</a:t>
            </a:r>
            <a:r>
              <a:rPr lang="da-DK" sz="1500" dirty="0">
                <a:solidFill>
                  <a:srgbClr val="002060"/>
                </a:solidFill>
              </a:rPr>
              <a:t>odtager - </a:t>
            </a:r>
            <a:r>
              <a:rPr lang="da-DK" sz="1500" b="1" dirty="0">
                <a:solidFill>
                  <a:srgbClr val="002060"/>
                </a:solidFill>
              </a:rPr>
              <a:t>borger </a:t>
            </a:r>
            <a:r>
              <a:rPr lang="da-DK" sz="1500" dirty="0">
                <a:solidFill>
                  <a:srgbClr val="002060"/>
                </a:solidFill>
              </a:rPr>
              <a:t>modtager opgave / ydelse</a:t>
            </a:r>
          </a:p>
        </p:txBody>
      </p:sp>
      <p:sp>
        <p:nvSpPr>
          <p:cNvPr id="3" name="Titel 2">
            <a:extLst>
              <a:ext uri="{FF2B5EF4-FFF2-40B4-BE49-F238E27FC236}">
                <a16:creationId xmlns:a16="http://schemas.microsoft.com/office/drawing/2014/main" id="{AAF191C1-AE4D-C1B3-83C0-E2E471C680C8}"/>
              </a:ext>
            </a:extLst>
          </p:cNvPr>
          <p:cNvSpPr>
            <a:spLocks noGrp="1"/>
          </p:cNvSpPr>
          <p:nvPr>
            <p:ph type="title"/>
          </p:nvPr>
        </p:nvSpPr>
        <p:spPr>
          <a:xfrm>
            <a:off x="362458" y="628951"/>
            <a:ext cx="8424000" cy="529200"/>
          </a:xfrm>
        </p:spPr>
        <p:txBody>
          <a:bodyPr/>
          <a:lstStyle/>
          <a:p>
            <a:r>
              <a:rPr lang="da-DK" dirty="0"/>
              <a:t>BUM styring på ældreområdet i DK</a:t>
            </a:r>
          </a:p>
        </p:txBody>
      </p:sp>
      <p:pic>
        <p:nvPicPr>
          <p:cNvPr id="6" name="Billede 5"/>
          <p:cNvPicPr>
            <a:picLocks noChangeAspect="1"/>
          </p:cNvPicPr>
          <p:nvPr/>
        </p:nvPicPr>
        <p:blipFill>
          <a:blip r:embed="rId3"/>
          <a:stretch>
            <a:fillRect/>
          </a:stretch>
        </p:blipFill>
        <p:spPr>
          <a:xfrm>
            <a:off x="5523849" y="3083943"/>
            <a:ext cx="3257693" cy="3070710"/>
          </a:xfrm>
          <a:prstGeom prst="rect">
            <a:avLst/>
          </a:prstGeom>
        </p:spPr>
      </p:pic>
    </p:spTree>
    <p:extLst>
      <p:ext uri="{BB962C8B-B14F-4D97-AF65-F5344CB8AC3E}">
        <p14:creationId xmlns:p14="http://schemas.microsoft.com/office/powerpoint/2010/main" val="9632222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833120" y="1439704"/>
            <a:ext cx="7842400" cy="4176000"/>
          </a:xfrm>
        </p:spPr>
        <p:txBody>
          <a:bodyPr>
            <a:normAutofit fontScale="92500" lnSpcReduction="10000"/>
          </a:bodyPr>
          <a:lstStyle/>
          <a:p>
            <a:pPr>
              <a:buFont typeface="Wingdings" panose="05000000000000000000" pitchFamily="2" charset="2"/>
              <a:buChar char="ü"/>
            </a:pPr>
            <a:r>
              <a:rPr lang="da-DK" dirty="0"/>
              <a:t>Hjemmebesøg – Screene for </a:t>
            </a:r>
            <a:r>
              <a:rPr lang="da-DK" b="1" dirty="0"/>
              <a:t>ensomhed</a:t>
            </a:r>
            <a:r>
              <a:rPr lang="da-DK" dirty="0"/>
              <a:t>, faldende funktionsniveau mm. og sætte en passende indsat i gang. </a:t>
            </a:r>
          </a:p>
          <a:p>
            <a:pPr>
              <a:buFont typeface="Wingdings" panose="05000000000000000000" pitchFamily="2" charset="2"/>
              <a:buChar char="ü"/>
            </a:pPr>
            <a:r>
              <a:rPr lang="da-DK" dirty="0"/>
              <a:t>Vidensbank for kollegaer, samarbejdspartnere, øvrige ansatte i kommunen. </a:t>
            </a:r>
          </a:p>
          <a:p>
            <a:pPr>
              <a:buFont typeface="Wingdings" panose="05000000000000000000" pitchFamily="2" charset="2"/>
              <a:buChar char="ü"/>
            </a:pPr>
            <a:r>
              <a:rPr lang="da-DK" dirty="0"/>
              <a:t>Tilrettelægge indsatser til en gruppe af borgere</a:t>
            </a:r>
          </a:p>
          <a:p>
            <a:pPr>
              <a:buFont typeface="Wingdings" panose="05000000000000000000" pitchFamily="2" charset="2"/>
              <a:buChar char="ü"/>
            </a:pPr>
            <a:r>
              <a:rPr lang="da-DK" b="1" dirty="0" err="1"/>
              <a:t>Samskabelse</a:t>
            </a:r>
            <a:r>
              <a:rPr lang="da-DK" dirty="0"/>
              <a:t> med foreninger, lokalsamfund mm.</a:t>
            </a:r>
          </a:p>
          <a:p>
            <a:pPr>
              <a:buFont typeface="Wingdings" panose="05000000000000000000" pitchFamily="2" charset="2"/>
              <a:buChar char="ü"/>
            </a:pPr>
            <a:r>
              <a:rPr lang="da-DK" dirty="0"/>
              <a:t>Indsatsen skal løbende justeres og evalueres. </a:t>
            </a:r>
          </a:p>
          <a:p>
            <a:pPr>
              <a:buFont typeface="Wingdings" panose="05000000000000000000" pitchFamily="2" charset="2"/>
              <a:buChar char="ü"/>
            </a:pPr>
            <a:r>
              <a:rPr lang="da-DK" dirty="0"/>
              <a:t>Der vil blive tilfredshedsmålinger og effektmåling af indsatsen</a:t>
            </a:r>
          </a:p>
        </p:txBody>
      </p:sp>
      <p:sp>
        <p:nvSpPr>
          <p:cNvPr id="3" name="Titel 2"/>
          <p:cNvSpPr>
            <a:spLocks noGrp="1"/>
          </p:cNvSpPr>
          <p:nvPr>
            <p:ph type="title"/>
          </p:nvPr>
        </p:nvSpPr>
        <p:spPr>
          <a:xfrm>
            <a:off x="833120" y="404664"/>
            <a:ext cx="7842400" cy="529200"/>
          </a:xfrm>
        </p:spPr>
        <p:txBody>
          <a:bodyPr/>
          <a:lstStyle/>
          <a:p>
            <a:r>
              <a:rPr lang="da-DK" dirty="0"/>
              <a:t>Indsats</a:t>
            </a:r>
          </a:p>
        </p:txBody>
      </p:sp>
    </p:spTree>
    <p:extLst>
      <p:ext uri="{BB962C8B-B14F-4D97-AF65-F5344CB8AC3E}">
        <p14:creationId xmlns:p14="http://schemas.microsoft.com/office/powerpoint/2010/main" val="15550315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6" descr="Dokument2 - Word">
            <a:extLst>
              <a:ext uri="{FF2B5EF4-FFF2-40B4-BE49-F238E27FC236}">
                <a16:creationId xmlns:a16="http://schemas.microsoft.com/office/drawing/2014/main" id="{22DAD51D-2A08-47DF-A09C-F2344464E7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46" t="24283" r="40185" b="27318"/>
          <a:stretch/>
        </p:blipFill>
        <p:spPr bwMode="auto">
          <a:xfrm>
            <a:off x="2257348" y="1377313"/>
            <a:ext cx="6449771" cy="4749168"/>
          </a:xfrm>
          <a:prstGeom prst="rect">
            <a:avLst/>
          </a:prstGeom>
          <a:noFill/>
          <a:ln w="9525">
            <a:noFill/>
            <a:miter lim="800000"/>
            <a:headEnd/>
            <a:tailEnd/>
          </a:ln>
          <a:effectLst/>
        </p:spPr>
      </p:pic>
      <p:sp>
        <p:nvSpPr>
          <p:cNvPr id="8" name="Titel 7">
            <a:extLst>
              <a:ext uri="{FF2B5EF4-FFF2-40B4-BE49-F238E27FC236}">
                <a16:creationId xmlns:a16="http://schemas.microsoft.com/office/drawing/2014/main" id="{145A28F8-92CA-4D4E-B0B6-0D51732EFE5B}"/>
              </a:ext>
            </a:extLst>
          </p:cNvPr>
          <p:cNvSpPr>
            <a:spLocks noGrp="1"/>
          </p:cNvSpPr>
          <p:nvPr>
            <p:ph type="title"/>
          </p:nvPr>
        </p:nvSpPr>
        <p:spPr>
          <a:xfrm>
            <a:off x="360000" y="282169"/>
            <a:ext cx="8424000" cy="529200"/>
          </a:xfrm>
        </p:spPr>
        <p:txBody>
          <a:bodyPr/>
          <a:lstStyle/>
          <a:p>
            <a:r>
              <a:rPr lang="da-DK" sz="3200" dirty="0"/>
              <a:t>Foreløbige resultater fra Efterbyggelse</a:t>
            </a:r>
          </a:p>
        </p:txBody>
      </p:sp>
    </p:spTree>
    <p:extLst>
      <p:ext uri="{BB962C8B-B14F-4D97-AF65-F5344CB8AC3E}">
        <p14:creationId xmlns:p14="http://schemas.microsoft.com/office/powerpoint/2010/main" val="4078284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A510D-2AAD-49BC-A902-8C88D8A10CB8}"/>
              </a:ext>
            </a:extLst>
          </p:cNvPr>
          <p:cNvSpPr>
            <a:spLocks noGrp="1"/>
          </p:cNvSpPr>
          <p:nvPr>
            <p:ph type="title"/>
          </p:nvPr>
        </p:nvSpPr>
        <p:spPr>
          <a:xfrm>
            <a:off x="2849424" y="293156"/>
            <a:ext cx="2844404" cy="570510"/>
          </a:xfrm>
        </p:spPr>
        <p:txBody>
          <a:bodyPr>
            <a:normAutofit/>
          </a:bodyPr>
          <a:lstStyle/>
          <a:p>
            <a:r>
              <a:rPr lang="da-DK" sz="2400" b="1" dirty="0">
                <a:latin typeface="+mn-lt"/>
                <a:ea typeface="+mn-ea"/>
                <a:cs typeface="+mn-cs"/>
              </a:rPr>
              <a:t>2 Visitationsenheder</a:t>
            </a:r>
          </a:p>
        </p:txBody>
      </p:sp>
      <p:sp>
        <p:nvSpPr>
          <p:cNvPr id="3" name="Pladsholder til tekst 2">
            <a:extLst>
              <a:ext uri="{FF2B5EF4-FFF2-40B4-BE49-F238E27FC236}">
                <a16:creationId xmlns:a16="http://schemas.microsoft.com/office/drawing/2014/main" id="{F452A092-A563-4B3D-9DCF-1EC793C01D69}"/>
              </a:ext>
            </a:extLst>
          </p:cNvPr>
          <p:cNvSpPr>
            <a:spLocks noGrp="1"/>
          </p:cNvSpPr>
          <p:nvPr>
            <p:ph type="body" idx="1"/>
          </p:nvPr>
        </p:nvSpPr>
        <p:spPr>
          <a:xfrm>
            <a:off x="496490" y="1202474"/>
            <a:ext cx="4001691" cy="714304"/>
          </a:xfrm>
        </p:spPr>
        <p:txBody>
          <a:bodyPr>
            <a:normAutofit lnSpcReduction="10000"/>
          </a:bodyPr>
          <a:lstStyle/>
          <a:p>
            <a:r>
              <a:rPr lang="da-DK" sz="2400" dirty="0">
                <a:solidFill>
                  <a:srgbClr val="0070C0"/>
                </a:solidFill>
              </a:rPr>
              <a:t>Visitationen </a:t>
            </a:r>
            <a:br>
              <a:rPr lang="da-DK" sz="2400" dirty="0">
                <a:solidFill>
                  <a:srgbClr val="0070C0"/>
                </a:solidFill>
              </a:rPr>
            </a:br>
            <a:r>
              <a:rPr lang="da-DK" sz="2400" dirty="0">
                <a:solidFill>
                  <a:srgbClr val="0070C0"/>
                </a:solidFill>
              </a:rPr>
              <a:t>Afklaring og Forebyggelse</a:t>
            </a:r>
            <a:endParaRPr lang="da-DK" dirty="0">
              <a:solidFill>
                <a:srgbClr val="0070C0"/>
              </a:solidFill>
            </a:endParaRPr>
          </a:p>
        </p:txBody>
      </p:sp>
      <p:sp>
        <p:nvSpPr>
          <p:cNvPr id="4" name="Pladsholder til indhold 3">
            <a:extLst>
              <a:ext uri="{FF2B5EF4-FFF2-40B4-BE49-F238E27FC236}">
                <a16:creationId xmlns:a16="http://schemas.microsoft.com/office/drawing/2014/main" id="{077799AE-466F-43F3-A880-3A208F82E882}"/>
              </a:ext>
            </a:extLst>
          </p:cNvPr>
          <p:cNvSpPr>
            <a:spLocks noGrp="1"/>
          </p:cNvSpPr>
          <p:nvPr>
            <p:ph sz="half" idx="2"/>
          </p:nvPr>
        </p:nvSpPr>
        <p:spPr>
          <a:xfrm>
            <a:off x="527792" y="2167513"/>
            <a:ext cx="3378392" cy="1729376"/>
          </a:xfrm>
        </p:spPr>
        <p:txBody>
          <a:bodyPr>
            <a:normAutofit fontScale="92500" lnSpcReduction="20000"/>
          </a:bodyPr>
          <a:lstStyle/>
          <a:p>
            <a:pPr marL="0" indent="0">
              <a:buNone/>
            </a:pPr>
            <a:r>
              <a:rPr lang="da-DK" sz="1800" b="1" dirty="0">
                <a:highlight>
                  <a:srgbClr val="FFFF00"/>
                </a:highlight>
              </a:rPr>
              <a:t>Nye borgere</a:t>
            </a:r>
            <a:br>
              <a:rPr lang="da-DK" sz="1800" b="1" dirty="0">
                <a:highlight>
                  <a:srgbClr val="FFFF00"/>
                </a:highlight>
              </a:rPr>
            </a:br>
            <a:r>
              <a:rPr lang="da-DK" sz="1800" b="1" dirty="0" err="1">
                <a:highlight>
                  <a:srgbClr val="FFFF00"/>
                </a:highlight>
              </a:rPr>
              <a:t>Borgere</a:t>
            </a:r>
            <a:r>
              <a:rPr lang="da-DK" sz="1800" b="1" dirty="0">
                <a:highlight>
                  <a:srgbClr val="FFFF00"/>
                </a:highlight>
              </a:rPr>
              <a:t> som kun får praktisk hjælp</a:t>
            </a:r>
          </a:p>
          <a:p>
            <a:pPr marL="0" indent="0">
              <a:buNone/>
            </a:pPr>
            <a:r>
              <a:rPr lang="da-DK" sz="1800" i="1" dirty="0"/>
              <a:t>At gøre nye borgere med behov for hjælp selvhjulpne, gennem rehabiliteringsforløb og hjælpe-midler indenfor en 3-måneders periode</a:t>
            </a:r>
          </a:p>
          <a:p>
            <a:endParaRPr lang="da-DK" dirty="0"/>
          </a:p>
        </p:txBody>
      </p:sp>
      <p:sp>
        <p:nvSpPr>
          <p:cNvPr id="5" name="Pladsholder til tekst 4">
            <a:extLst>
              <a:ext uri="{FF2B5EF4-FFF2-40B4-BE49-F238E27FC236}">
                <a16:creationId xmlns:a16="http://schemas.microsoft.com/office/drawing/2014/main" id="{CC86B03F-BD2C-490E-81A6-A0FC96AC0C27}"/>
              </a:ext>
            </a:extLst>
          </p:cNvPr>
          <p:cNvSpPr>
            <a:spLocks noGrp="1"/>
          </p:cNvSpPr>
          <p:nvPr>
            <p:ph type="body" sz="quarter" idx="3"/>
          </p:nvPr>
        </p:nvSpPr>
        <p:spPr>
          <a:xfrm>
            <a:off x="4682994" y="1202474"/>
            <a:ext cx="4001690" cy="681555"/>
          </a:xfrm>
        </p:spPr>
        <p:txBody>
          <a:bodyPr>
            <a:noAutofit/>
          </a:bodyPr>
          <a:lstStyle/>
          <a:p>
            <a:r>
              <a:rPr lang="da-DK" sz="2400" dirty="0">
                <a:solidFill>
                  <a:srgbClr val="0070C0"/>
                </a:solidFill>
              </a:rPr>
              <a:t>Visitationen </a:t>
            </a:r>
            <a:br>
              <a:rPr lang="da-DK" sz="2400" dirty="0">
                <a:solidFill>
                  <a:srgbClr val="0070C0"/>
                </a:solidFill>
              </a:rPr>
            </a:br>
            <a:r>
              <a:rPr lang="da-DK" sz="2400" dirty="0">
                <a:solidFill>
                  <a:srgbClr val="0070C0"/>
                </a:solidFill>
              </a:rPr>
              <a:t>Støtte og Omsorg</a:t>
            </a:r>
          </a:p>
        </p:txBody>
      </p:sp>
      <p:sp>
        <p:nvSpPr>
          <p:cNvPr id="6" name="Pladsholder til indhold 5">
            <a:extLst>
              <a:ext uri="{FF2B5EF4-FFF2-40B4-BE49-F238E27FC236}">
                <a16:creationId xmlns:a16="http://schemas.microsoft.com/office/drawing/2014/main" id="{7BCBC089-AF50-4F82-9352-3DE0C3C39EB5}"/>
              </a:ext>
            </a:extLst>
          </p:cNvPr>
          <p:cNvSpPr>
            <a:spLocks noGrp="1"/>
          </p:cNvSpPr>
          <p:nvPr>
            <p:ph sz="quarter" idx="4"/>
          </p:nvPr>
        </p:nvSpPr>
        <p:spPr>
          <a:xfrm>
            <a:off x="4682994" y="2167513"/>
            <a:ext cx="3829063" cy="1562308"/>
          </a:xfrm>
        </p:spPr>
        <p:txBody>
          <a:bodyPr>
            <a:normAutofit fontScale="92500" lnSpcReduction="20000"/>
          </a:bodyPr>
          <a:lstStyle/>
          <a:p>
            <a:pPr marL="0" indent="0">
              <a:buNone/>
            </a:pPr>
            <a:r>
              <a:rPr lang="da-DK" sz="1900" b="1" dirty="0">
                <a:highlight>
                  <a:srgbClr val="FFFF00"/>
                </a:highlight>
              </a:rPr>
              <a:t>Borgere som får varig hjælp til pleje (og praktisk bistand)</a:t>
            </a:r>
          </a:p>
          <a:p>
            <a:pPr marL="0" indent="0">
              <a:buNone/>
            </a:pPr>
            <a:r>
              <a:rPr lang="da-DK" sz="1900" i="1" dirty="0"/>
              <a:t>Fokus på en længerevarende og permanent indsats, gennem en kontinuerlig rehabiliterende tilgang, hvor der gives hjælp i form af  kom-penserende ydelser og hjælpemidler</a:t>
            </a:r>
            <a:endParaRPr lang="da-DK" sz="1900" dirty="0"/>
          </a:p>
          <a:p>
            <a:endParaRPr lang="da-DK" dirty="0"/>
          </a:p>
        </p:txBody>
      </p:sp>
      <p:pic>
        <p:nvPicPr>
          <p:cNvPr id="8" name="Billede 7"/>
          <p:cNvPicPr>
            <a:picLocks noChangeAspect="1"/>
          </p:cNvPicPr>
          <p:nvPr/>
        </p:nvPicPr>
        <p:blipFill>
          <a:blip r:embed="rId3"/>
          <a:stretch>
            <a:fillRect/>
          </a:stretch>
        </p:blipFill>
        <p:spPr>
          <a:xfrm>
            <a:off x="1905000" y="4147624"/>
            <a:ext cx="4933950" cy="2497516"/>
          </a:xfrm>
          <a:prstGeom prst="rect">
            <a:avLst/>
          </a:prstGeom>
        </p:spPr>
      </p:pic>
      <p:cxnSp>
        <p:nvCxnSpPr>
          <p:cNvPr id="9" name="Lige forbindelse 8"/>
          <p:cNvCxnSpPr/>
          <p:nvPr/>
        </p:nvCxnSpPr>
        <p:spPr>
          <a:xfrm flipH="1">
            <a:off x="4271626" y="1724025"/>
            <a:ext cx="14624" cy="5048250"/>
          </a:xfrm>
          <a:prstGeom prst="line">
            <a:avLst/>
          </a:prstGeom>
          <a:noFill/>
          <a:ln w="19050" cap="flat" cmpd="sng" algn="ctr">
            <a:solidFill>
              <a:srgbClr val="EE3424"/>
            </a:solidFill>
            <a:prstDash val="solid"/>
          </a:ln>
          <a:effectLst/>
        </p:spPr>
      </p:cxnSp>
    </p:spTree>
    <p:extLst>
      <p:ext uri="{BB962C8B-B14F-4D97-AF65-F5344CB8AC3E}">
        <p14:creationId xmlns:p14="http://schemas.microsoft.com/office/powerpoint/2010/main" val="278097094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51520" y="134472"/>
            <a:ext cx="8408386" cy="609600"/>
          </a:xfrm>
        </p:spPr>
        <p:txBody>
          <a:bodyPr/>
          <a:lstStyle/>
          <a:p>
            <a:pPr algn="ctr"/>
            <a:r>
              <a:rPr lang="da-DK" dirty="0">
                <a:solidFill>
                  <a:srgbClr val="002060"/>
                </a:solidFill>
              </a:rPr>
              <a:t>Ansatte i de 2 enheder</a:t>
            </a:r>
          </a:p>
        </p:txBody>
      </p:sp>
      <p:sp>
        <p:nvSpPr>
          <p:cNvPr id="4" name="Pladsholder til indhold 3"/>
          <p:cNvSpPr>
            <a:spLocks noGrp="1"/>
          </p:cNvSpPr>
          <p:nvPr>
            <p:ph idx="1"/>
          </p:nvPr>
        </p:nvSpPr>
        <p:spPr>
          <a:xfrm>
            <a:off x="251520" y="878541"/>
            <a:ext cx="4176464" cy="4984377"/>
          </a:xfrm>
        </p:spPr>
        <p:txBody>
          <a:bodyPr>
            <a:normAutofit fontScale="92500" lnSpcReduction="10000"/>
          </a:bodyPr>
          <a:lstStyle/>
          <a:p>
            <a:r>
              <a:rPr lang="da-DK" sz="2600" b="1" dirty="0">
                <a:solidFill>
                  <a:srgbClr val="002060"/>
                </a:solidFill>
              </a:rPr>
              <a:t>Visitationen</a:t>
            </a:r>
            <a:br>
              <a:rPr lang="da-DK" sz="2600" b="1" dirty="0">
                <a:solidFill>
                  <a:srgbClr val="002060"/>
                </a:solidFill>
              </a:rPr>
            </a:br>
            <a:r>
              <a:rPr lang="da-DK" sz="2600" b="1" dirty="0">
                <a:solidFill>
                  <a:srgbClr val="002060"/>
                </a:solidFill>
              </a:rPr>
              <a:t>Afklaring og Forebyggelse</a:t>
            </a:r>
          </a:p>
          <a:p>
            <a:r>
              <a:rPr lang="da-DK" b="1" dirty="0">
                <a:solidFill>
                  <a:srgbClr val="002060"/>
                </a:solidFill>
              </a:rPr>
              <a:t>76 ansatte</a:t>
            </a:r>
            <a:endParaRPr lang="da-DK" dirty="0">
              <a:solidFill>
                <a:srgbClr val="002060"/>
              </a:solidFill>
            </a:endParaRPr>
          </a:p>
          <a:p>
            <a:r>
              <a:rPr lang="da-DK" sz="2100" dirty="0">
                <a:solidFill>
                  <a:srgbClr val="002060"/>
                </a:solidFill>
              </a:rPr>
              <a:t>14 Selvhjælpskoordinatorer         </a:t>
            </a:r>
          </a:p>
          <a:p>
            <a:r>
              <a:rPr lang="da-DK" sz="2100" dirty="0">
                <a:solidFill>
                  <a:srgbClr val="002060"/>
                </a:solidFill>
              </a:rPr>
              <a:t>16 Selvhjælpsterapeuter            </a:t>
            </a:r>
          </a:p>
          <a:p>
            <a:r>
              <a:rPr lang="da-DK" sz="2100" dirty="0">
                <a:solidFill>
                  <a:srgbClr val="002060"/>
                </a:solidFill>
              </a:rPr>
              <a:t>18 Hjælpemiddelterapeuter og sagsbehandlere </a:t>
            </a:r>
          </a:p>
          <a:p>
            <a:r>
              <a:rPr lang="da-DK" sz="2100" dirty="0">
                <a:solidFill>
                  <a:srgbClr val="002060"/>
                </a:solidFill>
              </a:rPr>
              <a:t>5 Kontaktcenter</a:t>
            </a:r>
          </a:p>
          <a:p>
            <a:r>
              <a:rPr lang="da-DK" sz="2100" dirty="0">
                <a:solidFill>
                  <a:srgbClr val="002060"/>
                </a:solidFill>
              </a:rPr>
              <a:t>13 Brobygger team</a:t>
            </a:r>
          </a:p>
          <a:p>
            <a:r>
              <a:rPr lang="da-DK" sz="2100" dirty="0">
                <a:solidFill>
                  <a:srgbClr val="002060"/>
                </a:solidFill>
              </a:rPr>
              <a:t>6 Sekretariat og ledelsesteam</a:t>
            </a:r>
          </a:p>
          <a:p>
            <a:r>
              <a:rPr lang="da-DK" sz="2100" dirty="0">
                <a:solidFill>
                  <a:srgbClr val="002060"/>
                </a:solidFill>
              </a:rPr>
              <a:t>4 Studerende</a:t>
            </a:r>
          </a:p>
        </p:txBody>
      </p:sp>
      <p:sp>
        <p:nvSpPr>
          <p:cNvPr id="7" name="Pladsholder til indhold 3"/>
          <p:cNvSpPr>
            <a:spLocks noGrp="1"/>
          </p:cNvSpPr>
          <p:nvPr>
            <p:ph idx="1"/>
          </p:nvPr>
        </p:nvSpPr>
        <p:spPr>
          <a:xfrm>
            <a:off x="4830727" y="936811"/>
            <a:ext cx="4176464" cy="5521862"/>
          </a:xfrm>
        </p:spPr>
        <p:txBody>
          <a:bodyPr>
            <a:normAutofit lnSpcReduction="10000"/>
          </a:bodyPr>
          <a:lstStyle/>
          <a:p>
            <a:r>
              <a:rPr lang="da-DK" b="1" dirty="0">
                <a:solidFill>
                  <a:srgbClr val="002060"/>
                </a:solidFill>
              </a:rPr>
              <a:t>Visitationen </a:t>
            </a:r>
            <a:br>
              <a:rPr lang="da-DK" b="1" dirty="0">
                <a:solidFill>
                  <a:srgbClr val="002060"/>
                </a:solidFill>
              </a:rPr>
            </a:br>
            <a:r>
              <a:rPr lang="da-DK" b="1" dirty="0">
                <a:solidFill>
                  <a:srgbClr val="002060"/>
                </a:solidFill>
              </a:rPr>
              <a:t>Støtte og Omsorg</a:t>
            </a:r>
          </a:p>
          <a:p>
            <a:r>
              <a:rPr lang="da-DK" sz="2200" b="1" dirty="0">
                <a:solidFill>
                  <a:srgbClr val="002060"/>
                </a:solidFill>
              </a:rPr>
              <a:t>93 ansatte</a:t>
            </a:r>
          </a:p>
          <a:p>
            <a:r>
              <a:rPr lang="da-DK" sz="1800" dirty="0">
                <a:solidFill>
                  <a:srgbClr val="002060"/>
                </a:solidFill>
              </a:rPr>
              <a:t>20 Selvhjælpskoordinatorer           </a:t>
            </a:r>
          </a:p>
          <a:p>
            <a:r>
              <a:rPr lang="da-DK" sz="1800" dirty="0">
                <a:solidFill>
                  <a:srgbClr val="002060"/>
                </a:solidFill>
              </a:rPr>
              <a:t>23 Hjælpemiddelterapeuter og sagsbehandlere                        </a:t>
            </a:r>
          </a:p>
          <a:p>
            <a:r>
              <a:rPr lang="da-DK" sz="1800" dirty="0">
                <a:solidFill>
                  <a:srgbClr val="002060"/>
                </a:solidFill>
              </a:rPr>
              <a:t>10 Selvhjælpstrænere</a:t>
            </a:r>
          </a:p>
          <a:p>
            <a:r>
              <a:rPr lang="da-DK" sz="1800" dirty="0">
                <a:solidFill>
                  <a:srgbClr val="002060"/>
                </a:solidFill>
              </a:rPr>
              <a:t>5 Bilteam</a:t>
            </a:r>
          </a:p>
          <a:p>
            <a:r>
              <a:rPr lang="da-DK" sz="1800" dirty="0">
                <a:solidFill>
                  <a:srgbClr val="002060"/>
                </a:solidFill>
              </a:rPr>
              <a:t>7 Boligteam</a:t>
            </a:r>
            <a:br>
              <a:rPr lang="da-DK" sz="1800" dirty="0">
                <a:solidFill>
                  <a:srgbClr val="002060"/>
                </a:solidFill>
              </a:rPr>
            </a:br>
            <a:br>
              <a:rPr lang="da-DK" sz="1800" dirty="0">
                <a:solidFill>
                  <a:srgbClr val="002060"/>
                </a:solidFill>
              </a:rPr>
            </a:br>
            <a:r>
              <a:rPr lang="da-DK" sz="1800" dirty="0">
                <a:solidFill>
                  <a:srgbClr val="002060"/>
                </a:solidFill>
              </a:rPr>
              <a:t>15 Udskrivningsenhed</a:t>
            </a:r>
          </a:p>
          <a:p>
            <a:r>
              <a:rPr lang="da-DK" sz="1800" dirty="0">
                <a:solidFill>
                  <a:srgbClr val="002060"/>
                </a:solidFill>
              </a:rPr>
              <a:t>11 Sekretariat + ledelsesteam</a:t>
            </a:r>
          </a:p>
          <a:p>
            <a:r>
              <a:rPr lang="da-DK" sz="1800" dirty="0">
                <a:solidFill>
                  <a:srgbClr val="002060"/>
                </a:solidFill>
              </a:rPr>
              <a:t>2 studerende</a:t>
            </a:r>
          </a:p>
        </p:txBody>
      </p:sp>
    </p:spTree>
    <p:extLst>
      <p:ext uri="{BB962C8B-B14F-4D97-AF65-F5344CB8AC3E}">
        <p14:creationId xmlns:p14="http://schemas.microsoft.com/office/powerpoint/2010/main" val="39658719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Default Theme">
  <a:themeElements>
    <a:clrScheme name="AK Officiel">
      <a:dk1>
        <a:srgbClr val="000000"/>
      </a:dk1>
      <a:lt1>
        <a:srgbClr val="FFFFFF"/>
      </a:lt1>
      <a:dk2>
        <a:srgbClr val="007070"/>
      </a:dk2>
      <a:lt2>
        <a:srgbClr val="C6C7C9"/>
      </a:lt2>
      <a:accent1>
        <a:srgbClr val="4B9BAF"/>
      </a:accent1>
      <a:accent2>
        <a:srgbClr val="A0CE67"/>
      </a:accent2>
      <a:accent3>
        <a:srgbClr val="C8D4E6"/>
      </a:accent3>
      <a:accent4>
        <a:srgbClr val="98002E"/>
      </a:accent4>
      <a:accent5>
        <a:srgbClr val="EE3424"/>
      </a:accent5>
      <a:accent6>
        <a:srgbClr val="EE3424"/>
      </a:accent6>
      <a:hlink>
        <a:srgbClr val="00A3D6"/>
      </a:hlink>
      <a:folHlink>
        <a:srgbClr val="BF5C00"/>
      </a:folHlink>
    </a:clrScheme>
    <a:fontScheme name="AK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killesider/Agenda">
  <a:themeElements>
    <a:clrScheme name="Aalborg Kommune">
      <a:dk1>
        <a:srgbClr val="131868"/>
      </a:dk1>
      <a:lt1>
        <a:srgbClr val="FFFFFF"/>
      </a:lt1>
      <a:dk2>
        <a:srgbClr val="140566"/>
      </a:dk2>
      <a:lt2>
        <a:srgbClr val="FEFFFE"/>
      </a:lt2>
      <a:accent1>
        <a:srgbClr val="5BC3B7"/>
      </a:accent1>
      <a:accent2>
        <a:srgbClr val="385644"/>
      </a:accent2>
      <a:accent3>
        <a:srgbClr val="D61C64"/>
      </a:accent3>
      <a:accent4>
        <a:srgbClr val="ED6F26"/>
      </a:accent4>
      <a:accent5>
        <a:srgbClr val="FEE048"/>
      </a:accent5>
      <a:accent6>
        <a:srgbClr val="6E45A0"/>
      </a:accent6>
      <a:hlink>
        <a:srgbClr val="A09BC2"/>
      </a:hlink>
      <a:folHlink>
        <a:srgbClr val="7169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KK skabelon Nyt design.potx" id="{CFBB60E3-7867-45B0-9725-AB52CF38C008}" vid="{4530CCDF-2D08-4DF8-AB6F-A8ED0A08DAA7}"/>
    </a:ext>
  </a:extLst>
</a:theme>
</file>

<file path=ppt/theme/theme3.xml><?xml version="1.0" encoding="utf-8"?>
<a:theme xmlns:a="http://schemas.openxmlformats.org/drawingml/2006/main" name="1_Skillesider/Agenda">
  <a:themeElements>
    <a:clrScheme name="Aalborg Kommune">
      <a:dk1>
        <a:srgbClr val="131868"/>
      </a:dk1>
      <a:lt1>
        <a:srgbClr val="FFFFFF"/>
      </a:lt1>
      <a:dk2>
        <a:srgbClr val="140566"/>
      </a:dk2>
      <a:lt2>
        <a:srgbClr val="FEFFFE"/>
      </a:lt2>
      <a:accent1>
        <a:srgbClr val="5BC3B7"/>
      </a:accent1>
      <a:accent2>
        <a:srgbClr val="385644"/>
      </a:accent2>
      <a:accent3>
        <a:srgbClr val="D61C64"/>
      </a:accent3>
      <a:accent4>
        <a:srgbClr val="ED6F26"/>
      </a:accent4>
      <a:accent5>
        <a:srgbClr val="FEE048"/>
      </a:accent5>
      <a:accent6>
        <a:srgbClr val="6E45A0"/>
      </a:accent6>
      <a:hlink>
        <a:srgbClr val="A09BC2"/>
      </a:hlink>
      <a:folHlink>
        <a:srgbClr val="7169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KK skabelon Nyt design.potx" id="{CFBB60E3-7867-45B0-9725-AB52CF38C008}" vid="{4530CCDF-2D08-4DF8-AB6F-A8ED0A08DAA7}"/>
    </a:ext>
  </a:extLst>
</a:theme>
</file>

<file path=ppt/theme/theme4.xml><?xml version="1.0" encoding="utf-8"?>
<a:theme xmlns:a="http://schemas.openxmlformats.org/drawingml/2006/main" name="1_Default Theme">
  <a:themeElements>
    <a:clrScheme name="AK Officiel">
      <a:dk1>
        <a:srgbClr val="000000"/>
      </a:dk1>
      <a:lt1>
        <a:srgbClr val="FFFFFF"/>
      </a:lt1>
      <a:dk2>
        <a:srgbClr val="007070"/>
      </a:dk2>
      <a:lt2>
        <a:srgbClr val="C6C7C9"/>
      </a:lt2>
      <a:accent1>
        <a:srgbClr val="4B9BAF"/>
      </a:accent1>
      <a:accent2>
        <a:srgbClr val="A0CE67"/>
      </a:accent2>
      <a:accent3>
        <a:srgbClr val="C8D4E6"/>
      </a:accent3>
      <a:accent4>
        <a:srgbClr val="98002E"/>
      </a:accent4>
      <a:accent5>
        <a:srgbClr val="EE3424"/>
      </a:accent5>
      <a:accent6>
        <a:srgbClr val="EE3424"/>
      </a:accent6>
      <a:hlink>
        <a:srgbClr val="00A3D6"/>
      </a:hlink>
      <a:folHlink>
        <a:srgbClr val="BF5C00"/>
      </a:folHlink>
    </a:clrScheme>
    <a:fontScheme name="AK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p:properties xmlns:p="http://schemas.microsoft.com/office/2006/metadata/properties" xmlns:xsi="http://www.w3.org/2001/XMLSchema-instance" xmlns:pc="http://schemas.microsoft.com/office/infopath/2007/PartnerControls">
  <documentManagement>
    <SharedWithUsers xmlns="32d00cca-cf7e-4c8c-a937-fe5976229b4d">
      <UserInfo>
        <DisplayName>Lisbeth Winther</DisplayName>
        <AccountId>12</AccountId>
        <AccountType/>
      </UserInfo>
    </SharedWithUsers>
  </documentManagement>
</p:properties>
</file>

<file path=customXml/item6.xml><?xml version="1.0" encoding="utf-8"?>
<EsriMapsInfo xmlns="ESRI.ArcGIS.Mapping.OfficeIntegration.PowerPointInfo">
  <Version>Version1</Version>
  <RequiresSignIn>False</RequiresSignIn>
</EsriMapsInfo>
</file>

<file path=customXml/item7.xml><?xml version="1.0" encoding="utf-8"?>
<?mso-contentType ?>
<FormTemplates xmlns="http://schemas.microsoft.com/sharepoint/v3/contenttype/forms">
  <Display>DocumentLibraryForm</Display>
  <Edit>DocumentLibraryForm</Edit>
  <New>DocumentLibraryForm</New>
</FormTemplates>
</file>

<file path=customXml/item8.xml><?xml version="1.0" encoding="utf-8"?>
<ct:contentTypeSchema xmlns:ct="http://schemas.microsoft.com/office/2006/metadata/contentType" xmlns:ma="http://schemas.microsoft.com/office/2006/metadata/properties/metaAttributes" ct:_="" ma:_="" ma:contentTypeName="Dokument" ma:contentTypeID="0x01010032DCB3F431B9724EAB45DE93235B5B6C" ma:contentTypeVersion="6" ma:contentTypeDescription="Opret et nyt dokument." ma:contentTypeScope="" ma:versionID="83d80fa2bded5df2a54a076e05c2d4e7">
  <xsd:schema xmlns:xsd="http://www.w3.org/2001/XMLSchema" xmlns:xs="http://www.w3.org/2001/XMLSchema" xmlns:p="http://schemas.microsoft.com/office/2006/metadata/properties" xmlns:ns2="eeb636ef-bdc2-4945-ac7a-c5278e1d01bd" xmlns:ns3="32d00cca-cf7e-4c8c-a937-fe5976229b4d" targetNamespace="http://schemas.microsoft.com/office/2006/metadata/properties" ma:root="true" ma:fieldsID="e15759319769e632a06cd53cce1456f6" ns2:_="" ns3:_="">
    <xsd:import namespace="eeb636ef-bdc2-4945-ac7a-c5278e1d01bd"/>
    <xsd:import namespace="32d00cca-cf7e-4c8c-a937-fe5976229b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b636ef-bdc2-4945-ac7a-c5278e1d01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d00cca-cf7e-4c8c-a937-fe5976229b4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4D4E8479-D499-4DDB-8627-D518E85B2296}">
  <ds:schemaRefs>
    <ds:schemaRef ds:uri="ESRI.ArcGIS.Mapping.OfficeIntegration.PowerPointInfo"/>
  </ds:schemaRefs>
</ds:datastoreItem>
</file>

<file path=customXml/itemProps10.xml><?xml version="1.0" encoding="utf-8"?>
<ds:datastoreItem xmlns:ds="http://schemas.openxmlformats.org/officeDocument/2006/customXml" ds:itemID="{1C4998CC-1D7E-47A5-9FA4-5F05F5910A3F}">
  <ds:schemaRefs>
    <ds:schemaRef ds:uri="ESRI.ArcGIS.Mapping.OfficeIntegration.PowerPointInfo"/>
  </ds:schemaRefs>
</ds:datastoreItem>
</file>

<file path=customXml/itemProps2.xml><?xml version="1.0" encoding="utf-8"?>
<ds:datastoreItem xmlns:ds="http://schemas.openxmlformats.org/officeDocument/2006/customXml" ds:itemID="{BC5052D5-4732-4D93-9AEE-068575EC056F}">
  <ds:schemaRefs>
    <ds:schemaRef ds:uri="ESRI.ArcGIS.Mapping.OfficeIntegration.PowerPointInfo"/>
  </ds:schemaRefs>
</ds:datastoreItem>
</file>

<file path=customXml/itemProps3.xml><?xml version="1.0" encoding="utf-8"?>
<ds:datastoreItem xmlns:ds="http://schemas.openxmlformats.org/officeDocument/2006/customXml" ds:itemID="{60677217-FE71-4FD1-A1CD-B5632CFA57B8}">
  <ds:schemaRefs>
    <ds:schemaRef ds:uri="ESRI.ArcGIS.Mapping.OfficeIntegration.PowerPointInfo"/>
  </ds:schemaRefs>
</ds:datastoreItem>
</file>

<file path=customXml/itemProps4.xml><?xml version="1.0" encoding="utf-8"?>
<ds:datastoreItem xmlns:ds="http://schemas.openxmlformats.org/officeDocument/2006/customXml" ds:itemID="{AB87F09A-D007-48EC-8720-4BF9A4805933}">
  <ds:schemaRefs>
    <ds:schemaRef ds:uri="ESRI.ArcGIS.Mapping.OfficeIntegration.PowerPointInfo"/>
  </ds:schemaRefs>
</ds:datastoreItem>
</file>

<file path=customXml/itemProps5.xml><?xml version="1.0" encoding="utf-8"?>
<ds:datastoreItem xmlns:ds="http://schemas.openxmlformats.org/officeDocument/2006/customXml" ds:itemID="{C79B61ED-FD22-45BC-A644-1A8744B9D9D2}">
  <ds:schemaRefs>
    <ds:schemaRef ds:uri="http://www.w3.org/XML/1998/namespac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32d00cca-cf7e-4c8c-a937-fe5976229b4d"/>
    <ds:schemaRef ds:uri="eeb636ef-bdc2-4945-ac7a-c5278e1d01bd"/>
    <ds:schemaRef ds:uri="http://purl.org/dc/terms/"/>
    <ds:schemaRef ds:uri="http://schemas.microsoft.com/office/2006/metadata/properties"/>
    <ds:schemaRef ds:uri="http://purl.org/dc/dcmitype/"/>
  </ds:schemaRefs>
</ds:datastoreItem>
</file>

<file path=customXml/itemProps6.xml><?xml version="1.0" encoding="utf-8"?>
<ds:datastoreItem xmlns:ds="http://schemas.openxmlformats.org/officeDocument/2006/customXml" ds:itemID="{7B4DF67D-0B48-4623-B829-FBAAC1206E27}">
  <ds:schemaRefs>
    <ds:schemaRef ds:uri="ESRI.ArcGIS.Mapping.OfficeIntegration.PowerPointInfo"/>
  </ds:schemaRefs>
</ds:datastoreItem>
</file>

<file path=customXml/itemProps7.xml><?xml version="1.0" encoding="utf-8"?>
<ds:datastoreItem xmlns:ds="http://schemas.openxmlformats.org/officeDocument/2006/customXml" ds:itemID="{B2303345-FAE0-4955-A54F-E337B4441224}">
  <ds:schemaRefs>
    <ds:schemaRef ds:uri="http://schemas.microsoft.com/sharepoint/v3/contenttype/forms"/>
  </ds:schemaRefs>
</ds:datastoreItem>
</file>

<file path=customXml/itemProps8.xml><?xml version="1.0" encoding="utf-8"?>
<ds:datastoreItem xmlns:ds="http://schemas.openxmlformats.org/officeDocument/2006/customXml" ds:itemID="{031D055D-3782-4D90-9527-2CF9BFA56C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b636ef-bdc2-4945-ac7a-c5278e1d01bd"/>
    <ds:schemaRef ds:uri="32d00cca-cf7e-4c8c-a937-fe5976229b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9.xml><?xml version="1.0" encoding="utf-8"?>
<ds:datastoreItem xmlns:ds="http://schemas.openxmlformats.org/officeDocument/2006/customXml" ds:itemID="{27E48746-6515-4024-94B2-FCE9B0C6504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Slice</Template>
  <TotalTime>12706</TotalTime>
  <Words>11853</Words>
  <Application>Microsoft Office PowerPoint</Application>
  <PresentationFormat>Skærmshow (4:3)</PresentationFormat>
  <Paragraphs>1112</Paragraphs>
  <Slides>71</Slides>
  <Notes>71</Notes>
  <HiddenSlides>0</HiddenSlides>
  <MMClips>0</MMClips>
  <ScaleCrop>false</ScaleCrop>
  <HeadingPairs>
    <vt:vector size="8" baseType="variant">
      <vt:variant>
        <vt:lpstr>Benyttede skrifttyper</vt:lpstr>
      </vt:variant>
      <vt:variant>
        <vt:i4>11</vt:i4>
      </vt:variant>
      <vt:variant>
        <vt:lpstr>Tema</vt:lpstr>
      </vt:variant>
      <vt:variant>
        <vt:i4>5</vt:i4>
      </vt:variant>
      <vt:variant>
        <vt:lpstr>Integrerede OLE-servere</vt:lpstr>
      </vt:variant>
      <vt:variant>
        <vt:i4>1</vt:i4>
      </vt:variant>
      <vt:variant>
        <vt:lpstr>Slidetitler</vt:lpstr>
      </vt:variant>
      <vt:variant>
        <vt:i4>71</vt:i4>
      </vt:variant>
    </vt:vector>
  </HeadingPairs>
  <TitlesOfParts>
    <vt:vector size="88" baseType="lpstr">
      <vt:lpstr>Arial</vt:lpstr>
      <vt:lpstr>Bradley Hand ITC</vt:lpstr>
      <vt:lpstr>Calibri</vt:lpstr>
      <vt:lpstr>Calibri Light</vt:lpstr>
      <vt:lpstr>Courier New</vt:lpstr>
      <vt:lpstr>Forza SSm A</vt:lpstr>
      <vt:lpstr>Ink Free</vt:lpstr>
      <vt:lpstr>KBH Tekst</vt:lpstr>
      <vt:lpstr>Roboto</vt:lpstr>
      <vt:lpstr>Times New Roman</vt:lpstr>
      <vt:lpstr>Wingdings</vt:lpstr>
      <vt:lpstr>Default Theme</vt:lpstr>
      <vt:lpstr>Skillesider/Agenda</vt:lpstr>
      <vt:lpstr>1_Skillesider/Agenda</vt:lpstr>
      <vt:lpstr>1_Default Theme</vt:lpstr>
      <vt:lpstr>Office-tema</vt:lpstr>
      <vt:lpstr>Acrobat Document</vt:lpstr>
      <vt:lpstr>PowerPoint-præsentation</vt:lpstr>
      <vt:lpstr>PowerPoint-præsentation</vt:lpstr>
      <vt:lpstr>PowerPoint-præsentation</vt:lpstr>
      <vt:lpstr>PowerPoint-præsentation</vt:lpstr>
      <vt:lpstr>Senior og Omsorg</vt:lpstr>
      <vt:lpstr>PowerPoint-præsentation</vt:lpstr>
      <vt:lpstr>BUM styring på ældreområdet i DK</vt:lpstr>
      <vt:lpstr>2 Visitationsenheder</vt:lpstr>
      <vt:lpstr>Ansatte i de 2 enheder</vt:lpstr>
      <vt:lpstr>Hvad bevilger vi?     </vt:lpstr>
      <vt:lpstr>Hvorfor står vi hvor vi gør i dag?</vt:lpstr>
      <vt:lpstr>PowerPoint-præsentation</vt:lpstr>
      <vt:lpstr>Topledelsen tog ansvar (2014) </vt:lpstr>
      <vt:lpstr>PowerPoint-præsentation</vt:lpstr>
      <vt:lpstr>Hvad gjorde vi så?</vt:lpstr>
      <vt:lpstr>PowerPoint-præsentation</vt:lpstr>
      <vt:lpstr>PowerPoint-præsentation</vt:lpstr>
      <vt:lpstr>Udvikling indenfor praktisk hjælp</vt:lpstr>
      <vt:lpstr>Udviklingen indenfor personlig pleje</vt:lpstr>
      <vt:lpstr>Demografi – Aalborg Kommune</vt:lpstr>
      <vt:lpstr>Obs om vi skal have tal med fra ledelsesportalen?</vt:lpstr>
      <vt:lpstr>Vigtigste faktorer på vores endringsreise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Den danske hvidbogs definition af begrebet rehabilitering</vt:lpstr>
      <vt:lpstr>PowerPoint-præsentation</vt:lpstr>
      <vt:lpstr>PowerPoint-præsentation</vt:lpstr>
      <vt:lpstr>PowerPoint-præsentation</vt:lpstr>
      <vt:lpstr>PowerPoint-præsentation</vt:lpstr>
      <vt:lpstr>” REHABILITERINGS – HIERARKI ”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Eksempel på screening</vt:lpstr>
      <vt:lpstr>Risiko analyse / styring af  projekt, fx Tidlig indsats</vt:lpstr>
      <vt:lpstr>PowerPoint-præsentation</vt:lpstr>
      <vt:lpstr>PowerPoint-præsentation</vt:lpstr>
      <vt:lpstr>Rehabilitering vi til  ensomhed eller fællesskab ?</vt:lpstr>
      <vt:lpstr>Efterbyggelse</vt:lpstr>
      <vt:lpstr>PowerPoint-præsentation</vt:lpstr>
      <vt:lpstr>Hvad er efterbyggelse?</vt:lpstr>
      <vt:lpstr>Indsats</vt:lpstr>
      <vt:lpstr>Foreløbige resultater fra Efterbyggelse</vt:lpstr>
    </vt:vector>
  </TitlesOfParts>
  <Company>Aalborg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Økonomi vedr. TFP III</dc:title>
  <dc:creator>Rasmus Henius Thomasen</dc:creator>
  <cp:lastModifiedBy>Helle Kanaris</cp:lastModifiedBy>
  <cp:revision>355</cp:revision>
  <cp:lastPrinted>2024-04-09T08:54:14Z</cp:lastPrinted>
  <dcterms:created xsi:type="dcterms:W3CDTF">2015-08-13T13:56:47Z</dcterms:created>
  <dcterms:modified xsi:type="dcterms:W3CDTF">2024-04-10T10:45:48Z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0x01010032DCB3F431B9724EAB45DE93235B5B6C</vt:lpwstr>
  </property>
</Properties>
</file>