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5.xml" ContentType="application/vnd.openxmlformats-officedocument.theme+xml"/>
  <Override PartName="/ppt/slideLayouts/slideLayout1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3" r:id="rId5"/>
    <p:sldMasterId id="2147483852" r:id="rId6"/>
    <p:sldMasterId id="2147483925" r:id="rId7"/>
    <p:sldMasterId id="2147483960" r:id="rId8"/>
    <p:sldMasterId id="2147483972" r:id="rId9"/>
  </p:sldMasterIdLst>
  <p:notesMasterIdLst>
    <p:notesMasterId r:id="rId36"/>
  </p:notesMasterIdLst>
  <p:sldIdLst>
    <p:sldId id="2113690781" r:id="rId10"/>
    <p:sldId id="523" r:id="rId11"/>
    <p:sldId id="819" r:id="rId12"/>
    <p:sldId id="361" r:id="rId13"/>
    <p:sldId id="487" r:id="rId14"/>
    <p:sldId id="322" r:id="rId15"/>
    <p:sldId id="509" r:id="rId16"/>
    <p:sldId id="520" r:id="rId17"/>
    <p:sldId id="483" r:id="rId18"/>
    <p:sldId id="518" r:id="rId19"/>
    <p:sldId id="498" r:id="rId20"/>
    <p:sldId id="1123" r:id="rId21"/>
    <p:sldId id="510" r:id="rId22"/>
    <p:sldId id="1287" r:id="rId23"/>
    <p:sldId id="353" r:id="rId24"/>
    <p:sldId id="2113690723" r:id="rId25"/>
    <p:sldId id="2113690724" r:id="rId26"/>
    <p:sldId id="2113690791" r:id="rId27"/>
    <p:sldId id="2113690726" r:id="rId28"/>
    <p:sldId id="2113690728" r:id="rId29"/>
    <p:sldId id="2113690757" r:id="rId30"/>
    <p:sldId id="2113690727" r:id="rId31"/>
    <p:sldId id="2113690731" r:id="rId32"/>
    <p:sldId id="2113690730" r:id="rId33"/>
    <p:sldId id="2113690732" r:id="rId34"/>
    <p:sldId id="2113690792" r:id="rId35"/>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96AF2-329D-18DF-7CD9-2A10C44CA757}" name="Lene Bjørn Jensen" initials="LBJ" userId="S::dilbjj@haderslev.dk::93edb269-e17c-4bef-80af-d0b951ba486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4" autoAdjust="0"/>
    <p:restoredTop sz="67087" autoAdjust="0"/>
  </p:normalViewPr>
  <p:slideViewPr>
    <p:cSldViewPr snapToGrid="0">
      <p:cViewPr varScale="1">
        <p:scale>
          <a:sx n="81" d="100"/>
          <a:sy n="81" d="100"/>
        </p:scale>
        <p:origin x="1536" y="96"/>
      </p:cViewPr>
      <p:guideLst/>
    </p:cSldViewPr>
  </p:slideViewPr>
  <p:notesTextViewPr>
    <p:cViewPr>
      <p:scale>
        <a:sx n="3" d="2"/>
        <a:sy n="3" d="2"/>
      </p:scale>
      <p:origin x="0" y="0"/>
    </p:cViewPr>
  </p:notesTextViewPr>
  <p:notesViewPr>
    <p:cSldViewPr snapToGrid="0">
      <p:cViewPr varScale="1">
        <p:scale>
          <a:sx n="80" d="100"/>
          <a:sy n="80" d="100"/>
        </p:scale>
        <p:origin x="4014" y="-4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8676E0B-1E0C-47B8-B952-755DAC1F2138}" type="datetimeFigureOut">
              <a:rPr lang="da-DK" smtClean="0"/>
              <a:t>06-06-2023</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EC4922D-C5B9-45E4-9DDA-591082EFB6CF}" type="slidenum">
              <a:rPr lang="da-DK" smtClean="0"/>
              <a:t>‹#›</a:t>
            </a:fld>
            <a:endParaRPr lang="da-DK"/>
          </a:p>
        </p:txBody>
      </p:sp>
    </p:spTree>
    <p:extLst>
      <p:ext uri="{BB962C8B-B14F-4D97-AF65-F5344CB8AC3E}">
        <p14:creationId xmlns:p14="http://schemas.microsoft.com/office/powerpoint/2010/main" val="1943309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653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843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553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defRPr/>
            </a:pPr>
            <a:r>
              <a:rPr lang="da-DK">
                <a:cs typeface="Calibri"/>
              </a:rPr>
              <a:t>I Haderslev Kommune laver vi effektmåling ud fra de 4 bundlinjer </a:t>
            </a:r>
            <a:endParaRPr lang="da-DK"/>
          </a:p>
          <a:p>
            <a:pPr>
              <a:defRPr/>
            </a:pPr>
            <a:endParaRPr lang="da-DK"/>
          </a:p>
          <a:p>
            <a:pPr>
              <a:defRPr/>
            </a:pPr>
            <a:r>
              <a:rPr lang="da-DK">
                <a:cs typeface="Calibri" panose="020F0502020204030204"/>
              </a:rPr>
              <a:t>Når vi kigger på PIEH så bliver </a:t>
            </a:r>
          </a:p>
          <a:p>
            <a:pPr marL="228600" indent="-228600">
              <a:buAutoNum type="arabicParenR"/>
              <a:defRPr/>
            </a:pPr>
            <a:r>
              <a:rPr lang="da-DK">
                <a:cs typeface="Calibri" panose="020F0502020204030204"/>
              </a:rPr>
              <a:t>Den menneskelige bundlinje (udgangspunkt i borgeren)</a:t>
            </a:r>
          </a:p>
          <a:p>
            <a:pPr lvl="1" indent="-285750">
              <a:buFont typeface="Arial,Sans-Serif"/>
              <a:buChar char="•"/>
              <a:defRPr/>
            </a:pPr>
            <a:r>
              <a:rPr lang="da-DK"/>
              <a:t>Borgerne oplever tilstedeværelse, kort responstid, kontinuitet og sammenhæng </a:t>
            </a:r>
            <a:endParaRPr lang="en-US">
              <a:cs typeface="Calibri" panose="020F0502020204030204"/>
            </a:endParaRPr>
          </a:p>
          <a:p>
            <a:pPr lvl="1" indent="-285750">
              <a:buFont typeface="Arial,Sans-Serif"/>
              <a:buChar char="•"/>
              <a:defRPr/>
            </a:pPr>
            <a:r>
              <a:rPr lang="da-DK"/>
              <a:t>Borgerens individuelle, personlige behov dækkes </a:t>
            </a:r>
            <a:endParaRPr lang="en-US">
              <a:cs typeface="Calibri" panose="020F0502020204030204"/>
            </a:endParaRPr>
          </a:p>
          <a:p>
            <a:pPr marL="342900" lvl="1" indent="-171450">
              <a:lnSpc>
                <a:spcPct val="150000"/>
              </a:lnSpc>
              <a:buFont typeface="Arial"/>
              <a:buChar char="•"/>
              <a:defRPr/>
            </a:pPr>
            <a:r>
              <a:rPr lang="da-DK" u="sng"/>
              <a:t>At borger og pårørende oplever målrettet hjælp ift.:</a:t>
            </a:r>
            <a:endParaRPr lang="en-US">
              <a:cs typeface="Calibri" panose="020F0502020204030204"/>
            </a:endParaRPr>
          </a:p>
          <a:p>
            <a:pPr lvl="2" indent="-285750">
              <a:lnSpc>
                <a:spcPct val="150000"/>
              </a:lnSpc>
              <a:buFont typeface="Arial,Sans-Serif"/>
              <a:buChar char="•"/>
              <a:defRPr/>
            </a:pPr>
            <a:r>
              <a:rPr lang="da-DK"/>
              <a:t>Ekstra behov for tryghed</a:t>
            </a:r>
            <a:endParaRPr lang="en-US">
              <a:cs typeface="Calibri" panose="020F0502020204030204"/>
            </a:endParaRPr>
          </a:p>
          <a:p>
            <a:pPr lvl="2" indent="-285750">
              <a:lnSpc>
                <a:spcPct val="150000"/>
              </a:lnSpc>
              <a:buFont typeface="Arial,Sans-Serif"/>
              <a:buChar char="•"/>
              <a:defRPr/>
            </a:pPr>
            <a:r>
              <a:rPr lang="da-DK"/>
              <a:t>Ekstra behov for ernæring og væske</a:t>
            </a:r>
            <a:endParaRPr lang="en-US">
              <a:cs typeface="Calibri" panose="020F0502020204030204"/>
            </a:endParaRPr>
          </a:p>
          <a:p>
            <a:pPr lvl="2" indent="-285750">
              <a:lnSpc>
                <a:spcPct val="150000"/>
              </a:lnSpc>
              <a:buFont typeface="Arial,Sans-Serif"/>
              <a:buChar char="•"/>
              <a:defRPr/>
            </a:pPr>
            <a:r>
              <a:rPr lang="da-DK"/>
              <a:t>Udvidet kognitiv svækkelse</a:t>
            </a:r>
            <a:endParaRPr lang="en-US">
              <a:cs typeface="Calibri" panose="020F0502020204030204"/>
            </a:endParaRPr>
          </a:p>
          <a:p>
            <a:pPr lvl="2" indent="-285750">
              <a:lnSpc>
                <a:spcPct val="150000"/>
              </a:lnSpc>
              <a:buFont typeface="Arial,Sans-Serif"/>
              <a:buChar char="•"/>
              <a:defRPr/>
            </a:pPr>
            <a:r>
              <a:rPr lang="da-DK"/>
              <a:t>Utryghed blandt pårørende </a:t>
            </a:r>
            <a:endParaRPr lang="da-DK">
              <a:cs typeface="Calibri" panose="020F0502020204030204"/>
            </a:endParaRPr>
          </a:p>
          <a:p>
            <a:pPr lvl="2" indent="-285750">
              <a:lnSpc>
                <a:spcPct val="150000"/>
              </a:lnSpc>
              <a:buFont typeface="Arial,Sans-Serif"/>
              <a:buChar char="•"/>
              <a:defRPr/>
            </a:pPr>
            <a:endParaRPr lang="da-DK">
              <a:cs typeface="Calibri" panose="020F0502020204030204"/>
            </a:endParaRPr>
          </a:p>
          <a:p>
            <a:pPr marL="228600" indent="-228600">
              <a:buAutoNum type="arabicParenR"/>
              <a:defRPr/>
            </a:pPr>
            <a:r>
              <a:rPr lang="da-DK">
                <a:cs typeface="Calibri" panose="020F0502020204030204"/>
              </a:rPr>
              <a:t>Den faglige bundlinje (udgangspunkt i medarbejderne)</a:t>
            </a:r>
            <a:endParaRPr lang="da-DK"/>
          </a:p>
          <a:p>
            <a:pPr marL="285750" lvl="1" indent="-171450">
              <a:buFont typeface="Calibri"/>
              <a:buChar char="-"/>
              <a:defRPr/>
            </a:pPr>
            <a:r>
              <a:rPr lang="da-DK"/>
              <a:t>Faglig tilfredshed med leveret indsats – fra medarbejdernes vinkel</a:t>
            </a:r>
          </a:p>
          <a:p>
            <a:pPr marL="285750" lvl="1" indent="-171450">
              <a:buFont typeface="Calibri"/>
              <a:buChar char="-"/>
              <a:defRPr/>
            </a:pPr>
            <a:r>
              <a:rPr lang="da-DK"/>
              <a:t>I PIEH arbejder vi også med at teknologien frigiver medarbejderressourcer fra udelukkende at dække borgers fysiske basale behov til at møde borgers mentale behov  </a:t>
            </a:r>
            <a:endParaRPr lang="da-DK">
              <a:cs typeface="Calibri"/>
            </a:endParaRPr>
          </a:p>
          <a:p>
            <a:pPr marL="285750" lvl="1" indent="-171450">
              <a:buFont typeface="Calibri"/>
              <a:buChar char="-"/>
              <a:defRPr/>
            </a:pPr>
            <a:r>
              <a:rPr lang="da-DK"/>
              <a:t>Kompetenceudvikling og indflydelse for medarbejderne</a:t>
            </a:r>
            <a:endParaRPr lang="da-DK">
              <a:cs typeface="Calibri"/>
            </a:endParaRPr>
          </a:p>
          <a:p>
            <a:pPr marL="285750" lvl="1" indent="-171450">
              <a:buFont typeface="Calibri"/>
              <a:buChar char="-"/>
              <a:defRPr/>
            </a:pPr>
            <a:r>
              <a:rPr lang="da-DK"/>
              <a:t>Mere attraktivt arbejde/bedre mulighed for rekruttering</a:t>
            </a:r>
            <a:endParaRPr lang="da-DK">
              <a:cs typeface="Calibri" panose="020F0502020204030204"/>
            </a:endParaRPr>
          </a:p>
          <a:p>
            <a:pPr marL="285750" lvl="1" indent="-171450">
              <a:buFont typeface="Calibri"/>
              <a:buChar char="-"/>
              <a:defRPr/>
            </a:pPr>
            <a:endParaRPr lang="da-DK"/>
          </a:p>
          <a:p>
            <a:pPr marL="228600" indent="-228600">
              <a:buAutoNum type="arabicParenR"/>
              <a:defRPr/>
            </a:pPr>
            <a:r>
              <a:rPr lang="da-DK"/>
              <a:t>Økonomiske bundlinje (vi skal jo også have økonomien til at hænge sammen)</a:t>
            </a:r>
            <a:endParaRPr lang="da-DK">
              <a:cs typeface="Calibri" panose="020F0502020204030204"/>
            </a:endParaRPr>
          </a:p>
          <a:p>
            <a:pPr indent="-285750">
              <a:buFont typeface="Calibri"/>
              <a:buChar char="-"/>
              <a:defRPr/>
            </a:pPr>
            <a:r>
              <a:rPr lang="da-DK"/>
              <a:t>Knækkurven - så længe er det billigere at have borger i PIEH kontra på plejecenter</a:t>
            </a:r>
            <a:endParaRPr lang="da-DK">
              <a:cs typeface="Calibri"/>
            </a:endParaRPr>
          </a:p>
          <a:p>
            <a:pPr marL="171450" lvl="2" indent="-285750">
              <a:buFont typeface="Calibri"/>
              <a:buChar char="-"/>
              <a:defRPr/>
            </a:pPr>
            <a:r>
              <a:rPr lang="da-DK"/>
              <a:t>En borger i Plejehjem i eget hjem har i 2022 i gennemsnit kostet ca. 340.000 på indsatser betalt fra bestillerbudgetterne. En plejebolig koster ca. 500.000 kr. Sygeplejeydelser, som ikke er uddelegeret til hjemmeplejen er ikke medregnet i udgiften til en plads i PIEH </a:t>
            </a:r>
            <a:endParaRPr lang="da-DK">
              <a:cs typeface="Calibri" panose="020F0502020204030204"/>
            </a:endParaRPr>
          </a:p>
          <a:p>
            <a:pPr indent="-285750">
              <a:buFont typeface="Calibri"/>
              <a:buChar char="-"/>
            </a:pPr>
            <a:r>
              <a:rPr lang="da-DK"/>
              <a:t>Demografi: PIEH skal hjælpe til, at vi ikke har behov for yderligere plejecenterpladser på sigt.</a:t>
            </a:r>
            <a:endParaRPr lang="da-DK">
              <a:cs typeface="Calibri"/>
            </a:endParaRPr>
          </a:p>
          <a:p>
            <a:endParaRPr lang="da-DK">
              <a:cs typeface="Calibri"/>
            </a:endParaRPr>
          </a:p>
          <a:p>
            <a:r>
              <a:rPr lang="da-DK">
                <a:cs typeface="Calibri"/>
              </a:rPr>
              <a:t>4) Bundlinjen for netværk og civilsamfund:</a:t>
            </a:r>
          </a:p>
          <a:p>
            <a:pPr marL="228600" lvl="1" indent="-171450">
              <a:buFont typeface="Calibri"/>
              <a:buChar char="-"/>
            </a:pPr>
            <a:r>
              <a:rPr lang="da-DK"/>
              <a:t>Pårørende oplever tryghed ved Plejehjem i eget hjem </a:t>
            </a:r>
            <a:endParaRPr lang="da-DK">
              <a:cs typeface="Calibri" panose="020F0502020204030204"/>
            </a:endParaRPr>
          </a:p>
          <a:p>
            <a:pPr marL="228600" lvl="1" indent="-171450">
              <a:buFont typeface="Calibri"/>
              <a:buChar char="-"/>
            </a:pPr>
            <a:r>
              <a:rPr lang="da-DK"/>
              <a:t>Pårørende oplever aflastning ved Plejehjem i eget hjem</a:t>
            </a:r>
            <a:endParaRPr lang="da-DK">
              <a:cs typeface="Calibri" panose="020F0502020204030204"/>
            </a:endParaRPr>
          </a:p>
          <a:p>
            <a:endParaRPr lang="da-DK">
              <a:cs typeface="Calibri" panose="020F0502020204030204"/>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073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spcBef>
                <a:spcPts val="0"/>
              </a:spcBef>
              <a:spcAft>
                <a:spcPts val="600"/>
              </a:spcAft>
              <a:defRPr/>
            </a:pPr>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607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Kaffe</a:t>
            </a:r>
            <a:r>
              <a:rPr lang="en-US">
                <a:cs typeface="Calibri"/>
              </a:rPr>
              <a:t> og </a:t>
            </a:r>
            <a:r>
              <a:rPr lang="en-US" err="1">
                <a:cs typeface="Calibri"/>
              </a:rPr>
              <a:t>kage</a:t>
            </a:r>
            <a:endParaRPr lang="en-US">
              <a:cs typeface="Calibri"/>
            </a:endParaRPr>
          </a:p>
        </p:txBody>
      </p:sp>
      <p:sp>
        <p:nvSpPr>
          <p:cNvPr id="4" name="Slide Number Placeholder 3"/>
          <p:cNvSpPr>
            <a:spLocks noGrp="1"/>
          </p:cNvSpPr>
          <p:nvPr>
            <p:ph type="sldNum" sz="quarter" idx="5"/>
          </p:nvPr>
        </p:nvSpPr>
        <p:spPr/>
        <p:txBody>
          <a:bodyPr/>
          <a:lstStyle/>
          <a:p>
            <a:fld id="{47B78462-197B-44D0-AF71-91004F1911C1}" type="slidenum">
              <a:rPr lang="da"/>
              <a:t>14</a:t>
            </a:fld>
            <a:endParaRPr lang="en-US"/>
          </a:p>
        </p:txBody>
      </p:sp>
    </p:spTree>
    <p:extLst>
      <p:ext uri="{BB962C8B-B14F-4D97-AF65-F5344CB8AC3E}">
        <p14:creationId xmlns:p14="http://schemas.microsoft.com/office/powerpoint/2010/main" val="2435241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cs typeface="Calibri"/>
              </a:rPr>
              <a:t>Rikke</a:t>
            </a:r>
          </a:p>
          <a:p>
            <a:r>
              <a:rPr lang="en-US" dirty="0">
                <a:cs typeface="Calibri"/>
              </a:rPr>
              <a:t>One-liners:</a:t>
            </a:r>
          </a:p>
          <a:p>
            <a:pPr marL="342900" indent="-342900">
              <a:buFont typeface="Symbol,Sans-Serif"/>
              <a:buChar char=""/>
            </a:pPr>
            <a:r>
              <a:rPr lang="da-DK" dirty="0"/>
              <a:t>Fremtidens rekrutteringsudfordringer kræver radikale ændringer</a:t>
            </a:r>
            <a:br>
              <a:rPr lang="da-DK" dirty="0">
                <a:cs typeface="+mn-lt"/>
              </a:rPr>
            </a:br>
            <a:endParaRPr lang="da-DK" dirty="0"/>
          </a:p>
          <a:p>
            <a:pPr marL="342900" indent="-342900">
              <a:buFont typeface="Symbol,Sans-Serif"/>
              <a:buChar char=""/>
            </a:pPr>
            <a:r>
              <a:rPr lang="da-DK" dirty="0"/>
              <a:t>Organisering</a:t>
            </a:r>
            <a:br>
              <a:rPr lang="da-DK" dirty="0">
                <a:cs typeface="+mn-lt"/>
              </a:rPr>
            </a:br>
            <a:endParaRPr lang="da-DK" dirty="0"/>
          </a:p>
          <a:p>
            <a:pPr marL="342900" indent="-342900">
              <a:buFont typeface="Symbol,Sans-Serif"/>
              <a:buChar char=""/>
            </a:pPr>
            <a:r>
              <a:rPr lang="da-DK" dirty="0"/>
              <a:t>Re-design af kendte indsatser</a:t>
            </a:r>
            <a:br>
              <a:rPr lang="da-DK" dirty="0">
                <a:cs typeface="+mn-lt"/>
              </a:rPr>
            </a:br>
            <a:endParaRPr lang="da-DK" dirty="0"/>
          </a:p>
          <a:p>
            <a:pPr marL="342900" indent="-342900">
              <a:buFont typeface="Symbol,Sans-Serif"/>
              <a:buChar char=""/>
            </a:pPr>
            <a:r>
              <a:rPr lang="da-DK" dirty="0"/>
              <a:t>Fokus på indsatsen og ikke teknologien i sig selv</a:t>
            </a:r>
            <a:endParaRPr lang="en-US" dirty="0"/>
          </a:p>
        </p:txBody>
      </p:sp>
      <p:sp>
        <p:nvSpPr>
          <p:cNvPr id="4" name="Pladsholder til slidenummer 3"/>
          <p:cNvSpPr>
            <a:spLocks noGrp="1"/>
          </p:cNvSpPr>
          <p:nvPr>
            <p:ph type="sldNum" sz="quarter" idx="5"/>
          </p:nvPr>
        </p:nvSpPr>
        <p:spPr/>
        <p:txBody>
          <a:bodyPr/>
          <a:lstStyle/>
          <a:p>
            <a:fld id="{29CEF3B2-D0A6-413A-8249-AF00E5499253}" type="slidenum">
              <a:rPr lang="da-DK" smtClean="0"/>
              <a:t>15</a:t>
            </a:fld>
            <a:endParaRPr lang="da-DK"/>
          </a:p>
        </p:txBody>
      </p:sp>
    </p:spTree>
    <p:extLst>
      <p:ext uri="{BB962C8B-B14F-4D97-AF65-F5344CB8AC3E}">
        <p14:creationId xmlns:p14="http://schemas.microsoft.com/office/powerpoint/2010/main" val="3118942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04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Rundt billede</a:t>
            </a:r>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861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cs typeface="Calibri" panose="020F0502020204030204"/>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275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55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Her er Grethe. En ældre kvinde, som både kognitivt og fysisk er udfordret på en måde, så behovet for en plejehjemsplads er gældende. Men Grethe ønsker ikke at flytte på plejehjem. Hun ønsker at blive boende hjemme og ende sine dage under den grønne plante i hendes stue. Grethe bor på Plejehjem i eget hjem og et eksempel på et af de mennesker, tilbuddet er udviklet til. </a:t>
            </a:r>
            <a:endParaRPr lang="da-DK">
              <a:cs typeface="Calibri"/>
            </a:endParaRPr>
          </a:p>
          <a:p>
            <a:r>
              <a:rPr lang="da-DK"/>
              <a:t>Grethe møder I senere, hvor hun og hendes datter fortæller om, hvad det betyder for dem, at Grethe bor på plejehjem i eget hjem. </a:t>
            </a:r>
            <a:endParaRPr lang="da-DK">
              <a:cs typeface="Calibri"/>
            </a:endParaRPr>
          </a:p>
          <a:p>
            <a:endParaRPr lang="da-DK"/>
          </a:p>
          <a:p>
            <a:pPr>
              <a:defRPr/>
            </a:pPr>
            <a:r>
              <a:rPr lang="da-DK"/>
              <a:t>Grethe er ikke alene om sit ønske. Forskning viser nemlig, at de fleste ældre mennesker ønsker at blive i deres eget hjem, så lang tid som muligt frem for at flytte i plejebolig. </a:t>
            </a:r>
            <a:endParaRPr lang="da-DK">
              <a:cs typeface="Calibri"/>
            </a:endParaRPr>
          </a:p>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071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022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320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345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888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760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913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spcBef>
                <a:spcPts val="0"/>
              </a:spcBef>
              <a:spcAft>
                <a:spcPts val="600"/>
              </a:spcAft>
              <a:defRPr/>
            </a:pPr>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069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Rebekka:</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t>Omdrejningspunktet er borgernes  egne oplevelser af deres behov, ønsker og mål for et selvstændigt liv samt fokus på at involvere ressourcer blandt pårørende og civilsamfund </a:t>
            </a:r>
          </a:p>
          <a:p>
            <a:endParaRPr lang="da-DK"/>
          </a:p>
          <a:p>
            <a:pPr marL="285750" indent="-285750">
              <a:spcBef>
                <a:spcPts val="0"/>
              </a:spcBef>
              <a:spcAft>
                <a:spcPts val="600"/>
              </a:spcAft>
              <a:buFont typeface="Arial" panose="020B0604020202020204" pitchFamily="34" charset="0"/>
              <a:buChar char="•"/>
              <a:defRPr/>
            </a:pPr>
            <a:r>
              <a:rPr lang="da-DK" sz="1200"/>
              <a:t>En værdifuld hverdag foregår ofte der, hvor det enkelte menneske bor, selv bestemmer og er mest mulig uafhængig af andres hjælp</a:t>
            </a:r>
          </a:p>
          <a:p>
            <a:pPr>
              <a:spcBef>
                <a:spcPts val="0"/>
              </a:spcBef>
              <a:spcAft>
                <a:spcPts val="600"/>
              </a:spcAft>
              <a:defRPr/>
            </a:pPr>
            <a:endParaRPr lang="da-DK" sz="1200"/>
          </a:p>
          <a:p>
            <a:pPr marL="285750" indent="-285750">
              <a:spcBef>
                <a:spcPts val="0"/>
              </a:spcBef>
              <a:spcAft>
                <a:spcPts val="600"/>
              </a:spcAft>
              <a:buFont typeface="Arial" panose="020B0604020202020204" pitchFamily="34" charset="0"/>
              <a:buChar char="•"/>
              <a:defRPr/>
            </a:pPr>
            <a:r>
              <a:rPr lang="da-DK" sz="1200"/>
              <a:t>Der manglede et tilbud, som gjorde det muligt for borgeren at udskyde overgangen til plejehjem eller blive hjemme til det sidste</a:t>
            </a:r>
          </a:p>
          <a:p>
            <a:pPr>
              <a:spcBef>
                <a:spcPts val="0"/>
              </a:spcBef>
              <a:spcAft>
                <a:spcPts val="600"/>
              </a:spcAft>
              <a:defRPr/>
            </a:pPr>
            <a:endParaRPr lang="da-DK" sz="1200"/>
          </a:p>
          <a:p>
            <a:pPr marL="285750" indent="-285750">
              <a:spcBef>
                <a:spcPts val="0"/>
              </a:spcBef>
              <a:spcAft>
                <a:spcPts val="600"/>
              </a:spcAft>
              <a:buFont typeface="Arial" panose="020B0604020202020204" pitchFamily="34" charset="0"/>
              <a:buChar char="•"/>
              <a:defRPr/>
            </a:pPr>
            <a:r>
              <a:rPr lang="da-DK" sz="1200"/>
              <a:t>Med en stigning på ca. 50% af mennesker over 80 år indenfor de næste 7-10 år, er det målet også at have en løsning, der frigør ressourcer</a:t>
            </a:r>
            <a:endParaRPr lang="da-DK" sz="1200">
              <a:cs typeface="Calibri Light" panose="020F0302020204030204" pitchFamily="34" charset="0"/>
            </a:endParaRPr>
          </a:p>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146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Rebekka:</a:t>
            </a:r>
          </a:p>
          <a:p>
            <a:r>
              <a:rPr lang="da-DK"/>
              <a:t>Udvikling startede i 2020. Corona førte til ‘Stop and go’ proces. Første prøvehandlinger i maj 2021.</a:t>
            </a:r>
          </a:p>
          <a:p>
            <a:r>
              <a:rPr lang="da-DK"/>
              <a:t>Udvikling via omfattende involvering af medarbejdere, MED-system, ledere på tværs af faggrupper og involvering af borgere samt pårørende. </a:t>
            </a:r>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866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spcBef>
                <a:spcPts val="0"/>
              </a:spcBef>
              <a:spcAft>
                <a:spcPts val="600"/>
              </a:spcAft>
              <a:defRPr/>
            </a:pPr>
            <a:r>
              <a:rPr lang="da-DK"/>
              <a:t>Indledningsvis = dybdegående interviews med 10 pårørende og 3 borgere om oplevelsen af at flytte på et plejehjem</a:t>
            </a:r>
          </a:p>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904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a:t>En undersøgelse foretaget  i perioden marts-juni 2020 blandt ældre borgere og pårørende i Haderslev Kommune og ledere fra hjemmeplejen, visitationen og plejecentrene viser; </a:t>
            </a:r>
          </a:p>
          <a:p>
            <a:pPr marL="228600" marR="0" lvl="0" indent="-228600" algn="l" defTabSz="914400" rtl="0" eaLnBrk="1" fontAlgn="auto" latinLnBrk="0" hangingPunct="1">
              <a:lnSpc>
                <a:spcPct val="100000"/>
              </a:lnSpc>
              <a:spcBef>
                <a:spcPts val="0"/>
              </a:spcBef>
              <a:spcAft>
                <a:spcPts val="600"/>
              </a:spcAft>
              <a:buClrTx/>
              <a:buSzTx/>
              <a:buFontTx/>
              <a:buAutoNum type="arabicPeriod"/>
              <a:tabLst/>
              <a:defRPr/>
            </a:pPr>
            <a:r>
              <a:rPr lang="da-DK"/>
              <a:t>hvad de typiske udslagsgivende faktorer er for, at borgere kommer på plejehjem, og </a:t>
            </a:r>
          </a:p>
          <a:p>
            <a:pPr marL="228600" marR="0" lvl="0" indent="-228600" algn="l" defTabSz="914400" rtl="0" eaLnBrk="1" fontAlgn="auto" latinLnBrk="0" hangingPunct="1">
              <a:lnSpc>
                <a:spcPct val="100000"/>
              </a:lnSpc>
              <a:spcBef>
                <a:spcPts val="0"/>
              </a:spcBef>
              <a:spcAft>
                <a:spcPts val="600"/>
              </a:spcAft>
              <a:buClrTx/>
              <a:buSzTx/>
              <a:buFontTx/>
              <a:buAutoNum type="arabicPeriod"/>
              <a:tabLst/>
              <a:defRPr/>
            </a:pPr>
            <a:r>
              <a:rPr lang="da-DK"/>
              <a:t>den særlige værdi, plejehjemmet giver borgerne og deres pårørende  </a:t>
            </a:r>
          </a:p>
          <a:p>
            <a:pPr>
              <a:spcBef>
                <a:spcPts val="0"/>
              </a:spcBef>
              <a:spcAft>
                <a:spcPts val="600"/>
              </a:spcAft>
              <a:defRPr/>
            </a:pPr>
            <a:endParaRPr lang="da-DK"/>
          </a:p>
          <a:p>
            <a:r>
              <a:rPr lang="da-DK"/>
              <a:t>Der er brug for et tilbud, som supplement til den eksisterende hjemmepleje og plejecentre, der: </a:t>
            </a:r>
          </a:p>
          <a:p>
            <a:pPr marL="342900" indent="-342900">
              <a:buFont typeface="+mj-lt"/>
              <a:buAutoNum type="arabicPeriod"/>
            </a:pPr>
            <a:r>
              <a:rPr lang="da-DK" b="1"/>
              <a:t>Understøtter </a:t>
            </a:r>
            <a:r>
              <a:rPr lang="da-DK"/>
              <a:t>ældre borgeres muligheder for at klare sig selv bedst muligt og længst muligt i eget hjem med mest uafhængig af andres hjælp til trods for borgernes kognitiv funktionsnedsættelse, dårlig ernæring og utryghed</a:t>
            </a:r>
            <a:br>
              <a:rPr lang="da-DK"/>
            </a:br>
            <a:r>
              <a:rPr lang="da-DK"/>
              <a:t> </a:t>
            </a:r>
          </a:p>
          <a:p>
            <a:pPr marL="342900" indent="-342900">
              <a:buFont typeface="+mj-lt"/>
              <a:buAutoNum type="arabicPeriod"/>
            </a:pPr>
            <a:r>
              <a:rPr lang="da-DK" b="1"/>
              <a:t>Imødekommer </a:t>
            </a:r>
            <a:r>
              <a:rPr lang="da-DK"/>
              <a:t>de pårørendes ønsker om, at få hjælp til den ældre, der skaber tryghed og forebygger nedslidning af den pårørende </a:t>
            </a:r>
          </a:p>
          <a:p>
            <a:pPr marL="342900" indent="-342900">
              <a:buFont typeface="+mj-lt"/>
              <a:buAutoNum type="arabicPeriod"/>
            </a:pPr>
            <a:endParaRPr lang="da-DK" b="1"/>
          </a:p>
          <a:p>
            <a:pPr marL="342900" indent="-342900">
              <a:buFont typeface="+mj-lt"/>
              <a:buAutoNum type="arabicPeriod"/>
            </a:pPr>
            <a:r>
              <a:rPr lang="da-DK" b="1"/>
              <a:t>Sikrer </a:t>
            </a:r>
            <a:r>
              <a:rPr lang="da-DK"/>
              <a:t>det faglige fundament og organisering, som muliggør at de nye tilbud og løsninger kan fungere i praksis. En praksis med særligt fokus på teknologier og digitalisering som en hybrid, bæredygtig løsning, der sikrer den nødvendige pleje også i fremtiden.</a:t>
            </a:r>
          </a:p>
          <a:p>
            <a:pPr>
              <a:spcBef>
                <a:spcPts val="0"/>
              </a:spcBef>
              <a:spcAft>
                <a:spcPts val="600"/>
              </a:spcAft>
              <a:defRPr/>
            </a:pPr>
            <a:endParaRPr lang="da-DK"/>
          </a:p>
          <a:p>
            <a:pPr>
              <a:spcBef>
                <a:spcPts val="0"/>
              </a:spcBef>
              <a:spcAft>
                <a:spcPts val="600"/>
              </a:spcAft>
              <a:defRPr/>
            </a:pPr>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426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638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851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106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emf"/><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emf"/><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emf"/><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emf"/><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emf"/><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emf"/><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emf"/><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emf"/><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3725C7-7662-4B0B-8392-8D88740B72D7}"/>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326A90E5-6BE6-4105-9A02-10F67FB1A2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D3FBB917-D30E-4D15-BFC7-03884FA3E019}"/>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A2C1C645-F235-4EF0-B725-11678EB28F0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3A50017-43F4-4058-8366-6BBF55549860}"/>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4155068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1AE9F9-148F-46CB-A2EB-1EA00F3BABFF}"/>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4162B397-F92E-413F-A58B-C3C19D14FBF0}"/>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F704DDD-F1EA-4D7A-BD64-FE1081FEFDA3}"/>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5A49D6B2-4D97-43FA-927C-BAE31E24537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2831582-417D-4D7D-B0F0-73AB298A752E}"/>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15820085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9DC3752-3B82-F540-8922-5DFC664AB10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8" name="Date Placeholder 3">
            <a:extLst>
              <a:ext uri="{FF2B5EF4-FFF2-40B4-BE49-F238E27FC236}">
                <a16:creationId xmlns:a16="http://schemas.microsoft.com/office/drawing/2014/main" id="{6A1478E1-D364-5D41-9D38-53C3608D2427}"/>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64CE844-395B-457B-8B97-4791349DC15C}" type="datetime1">
              <a:rPr lang="da-DK" smtClean="0"/>
              <a:t>06-06-2023</a:t>
            </a:fld>
            <a:endParaRPr lang="en-US"/>
          </a:p>
        </p:txBody>
      </p:sp>
      <p:sp>
        <p:nvSpPr>
          <p:cNvPr id="9" name="Slide Number Placeholder 5">
            <a:extLst>
              <a:ext uri="{FF2B5EF4-FFF2-40B4-BE49-F238E27FC236}">
                <a16:creationId xmlns:a16="http://schemas.microsoft.com/office/drawing/2014/main" id="{5FDEA433-C512-254B-AA03-F0BEF87DB4B3}"/>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35553110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5CF7-552C-4201-BA11-AF30B321EDF6}"/>
              </a:ext>
            </a:extLst>
          </p:cNvPr>
          <p:cNvSpPr>
            <a:spLocks noGrp="1"/>
          </p:cNvSpPr>
          <p:nvPr>
            <p:ph type="title" hasCustomPrompt="1"/>
          </p:nvPr>
        </p:nvSpPr>
        <p:spPr>
          <a:xfrm>
            <a:off x="360000" y="333374"/>
            <a:ext cx="11485748" cy="1116013"/>
          </a:xfrm>
        </p:spPr>
        <p:txBody>
          <a:bodyPr/>
          <a:lstStyle>
            <a:lvl1pPr>
              <a:defRPr/>
            </a:lvl1pPr>
          </a:lstStyle>
          <a:p>
            <a:r>
              <a:rPr lang="da-DK"/>
              <a:t>Indholdsslide med </a:t>
            </a:r>
            <a:r>
              <a:rPr lang="da-DK" err="1"/>
              <a:t>bullet</a:t>
            </a:r>
            <a:r>
              <a:rPr lang="da-DK"/>
              <a:t> points</a:t>
            </a:r>
            <a:endParaRPr lang="en-US"/>
          </a:p>
        </p:txBody>
      </p:sp>
      <p:sp>
        <p:nvSpPr>
          <p:cNvPr id="3" name="Content Placeholder 2">
            <a:extLst>
              <a:ext uri="{FF2B5EF4-FFF2-40B4-BE49-F238E27FC236}">
                <a16:creationId xmlns:a16="http://schemas.microsoft.com/office/drawing/2014/main" id="{B77B2720-0BA7-4825-BABD-E59774CB6C08}"/>
              </a:ext>
            </a:extLst>
          </p:cNvPr>
          <p:cNvSpPr>
            <a:spLocks noGrp="1"/>
          </p:cNvSpPr>
          <p:nvPr>
            <p:ph sz="half" idx="1" hasCustomPrompt="1"/>
          </p:nvPr>
        </p:nvSpPr>
        <p:spPr>
          <a:xfrm>
            <a:off x="359999" y="1773238"/>
            <a:ext cx="5448663" cy="4176712"/>
          </a:xfrm>
        </p:spPr>
        <p:txBody>
          <a:bodyPr/>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513AF8-13A0-4929-A5DA-6CB6FDA0C709}"/>
              </a:ext>
            </a:extLst>
          </p:cNvPr>
          <p:cNvSpPr>
            <a:spLocks noGrp="1"/>
          </p:cNvSpPr>
          <p:nvPr>
            <p:ph sz="half" idx="2" hasCustomPrompt="1"/>
          </p:nvPr>
        </p:nvSpPr>
        <p:spPr>
          <a:xfrm>
            <a:off x="6096000" y="1773238"/>
            <a:ext cx="5749748" cy="4176712"/>
          </a:xfrm>
        </p:spPr>
        <p:txBody>
          <a:bodyPr/>
          <a:lstStyle>
            <a:lvl1pPr>
              <a:defRPr/>
            </a:lvl1pPr>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F9E3D79E-6CA8-5A45-961F-CB8261588755}"/>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1" name="Date Placeholder 3">
            <a:extLst>
              <a:ext uri="{FF2B5EF4-FFF2-40B4-BE49-F238E27FC236}">
                <a16:creationId xmlns:a16="http://schemas.microsoft.com/office/drawing/2014/main" id="{11640D19-4465-B144-A478-209FA71D09B7}"/>
              </a:ext>
            </a:extLst>
          </p:cNvPr>
          <p:cNvSpPr>
            <a:spLocks noGrp="1"/>
          </p:cNvSpPr>
          <p:nvPr>
            <p:ph type="dt" sz="half" idx="10"/>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BA93FEF-390C-46F6-AA67-B865432630F0}" type="datetime1">
              <a:rPr lang="da-DK" smtClean="0"/>
              <a:t>06-06-2023</a:t>
            </a:fld>
            <a:endParaRPr lang="en-US"/>
          </a:p>
        </p:txBody>
      </p:sp>
      <p:sp>
        <p:nvSpPr>
          <p:cNvPr id="12" name="Slide Number Placeholder 5">
            <a:extLst>
              <a:ext uri="{FF2B5EF4-FFF2-40B4-BE49-F238E27FC236}">
                <a16:creationId xmlns:a16="http://schemas.microsoft.com/office/drawing/2014/main" id="{5EA53EFD-4801-7C47-9F94-15CFE0600016}"/>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27160179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5F9C59-283E-46FB-B393-3D7FB7E162A6}"/>
              </a:ext>
            </a:extLst>
          </p:cNvPr>
          <p:cNvSpPr>
            <a:spLocks noGrp="1"/>
          </p:cNvSpPr>
          <p:nvPr>
            <p:ph type="body" idx="1" hasCustomPrompt="1"/>
          </p:nvPr>
        </p:nvSpPr>
        <p:spPr>
          <a:xfrm>
            <a:off x="334963" y="1773238"/>
            <a:ext cx="5473700" cy="54098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a-DK"/>
              <a:t>Undertitel</a:t>
            </a:r>
          </a:p>
        </p:txBody>
      </p:sp>
      <p:sp>
        <p:nvSpPr>
          <p:cNvPr id="11" name="Footer Placeholder 4">
            <a:extLst>
              <a:ext uri="{FF2B5EF4-FFF2-40B4-BE49-F238E27FC236}">
                <a16:creationId xmlns:a16="http://schemas.microsoft.com/office/drawing/2014/main" id="{188162B6-D025-754D-BF39-AF687F0081F7}"/>
              </a:ext>
            </a:extLst>
          </p:cNvPr>
          <p:cNvSpPr>
            <a:spLocks noGrp="1"/>
          </p:cNvSpPr>
          <p:nvPr>
            <p:ph type="ftr" sz="quarter" idx="11"/>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3" name="Title 1">
            <a:extLst>
              <a:ext uri="{FF2B5EF4-FFF2-40B4-BE49-F238E27FC236}">
                <a16:creationId xmlns:a16="http://schemas.microsoft.com/office/drawing/2014/main" id="{0C28AAA0-6444-3D45-B925-8AC168EF787D}"/>
              </a:ext>
            </a:extLst>
          </p:cNvPr>
          <p:cNvSpPr>
            <a:spLocks noGrp="1"/>
          </p:cNvSpPr>
          <p:nvPr>
            <p:ph type="title" hasCustomPrompt="1"/>
          </p:nvPr>
        </p:nvSpPr>
        <p:spPr>
          <a:xfrm>
            <a:off x="359999" y="333374"/>
            <a:ext cx="11497037" cy="1116013"/>
          </a:xfrm>
        </p:spPr>
        <p:txBody>
          <a:bodyPr/>
          <a:lstStyle>
            <a:lvl1pPr>
              <a:defRPr/>
            </a:lvl1pPr>
          </a:lstStyle>
          <a:p>
            <a:r>
              <a:rPr lang="da-DK"/>
              <a:t>Indholdsslide</a:t>
            </a:r>
            <a:endParaRPr lang="en-US"/>
          </a:p>
        </p:txBody>
      </p:sp>
      <p:sp>
        <p:nvSpPr>
          <p:cNvPr id="14" name="Text Placeholder 2">
            <a:extLst>
              <a:ext uri="{FF2B5EF4-FFF2-40B4-BE49-F238E27FC236}">
                <a16:creationId xmlns:a16="http://schemas.microsoft.com/office/drawing/2014/main" id="{F7A9FE17-0988-A04F-B384-4F6964A1C30D}"/>
              </a:ext>
            </a:extLst>
          </p:cNvPr>
          <p:cNvSpPr>
            <a:spLocks noGrp="1"/>
          </p:cNvSpPr>
          <p:nvPr>
            <p:ph type="body" idx="13" hasCustomPrompt="1"/>
          </p:nvPr>
        </p:nvSpPr>
        <p:spPr>
          <a:xfrm>
            <a:off x="6107906" y="1773239"/>
            <a:ext cx="5761038" cy="54098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a-DK"/>
              <a:t>Undertitel</a:t>
            </a:r>
          </a:p>
        </p:txBody>
      </p:sp>
      <p:sp>
        <p:nvSpPr>
          <p:cNvPr id="15" name="Content Placeholder 2">
            <a:extLst>
              <a:ext uri="{FF2B5EF4-FFF2-40B4-BE49-F238E27FC236}">
                <a16:creationId xmlns:a16="http://schemas.microsoft.com/office/drawing/2014/main" id="{848BF741-FD0C-1444-8A00-F58CF2B9C071}"/>
              </a:ext>
            </a:extLst>
          </p:cNvPr>
          <p:cNvSpPr>
            <a:spLocks noGrp="1"/>
          </p:cNvSpPr>
          <p:nvPr>
            <p:ph sz="half" idx="14"/>
          </p:nvPr>
        </p:nvSpPr>
        <p:spPr>
          <a:xfrm>
            <a:off x="334962" y="2551291"/>
            <a:ext cx="5473699" cy="33986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E2FABDBB-7147-3B40-B9EE-2AC821C939AD}"/>
              </a:ext>
            </a:extLst>
          </p:cNvPr>
          <p:cNvSpPr>
            <a:spLocks noGrp="1"/>
          </p:cNvSpPr>
          <p:nvPr>
            <p:ph sz="half" idx="15"/>
          </p:nvPr>
        </p:nvSpPr>
        <p:spPr>
          <a:xfrm>
            <a:off x="6096000" y="2551291"/>
            <a:ext cx="5761038" cy="33986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a:extLst>
              <a:ext uri="{FF2B5EF4-FFF2-40B4-BE49-F238E27FC236}">
                <a16:creationId xmlns:a16="http://schemas.microsoft.com/office/drawing/2014/main" id="{B22368B0-AE80-CB43-A23E-27278FA9E5EB}"/>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A5B93F-EA90-4377-96EA-79919B936807}" type="datetime1">
              <a:rPr lang="da-DK" smtClean="0"/>
              <a:t>06-06-2023</a:t>
            </a:fld>
            <a:endParaRPr lang="en-US"/>
          </a:p>
        </p:txBody>
      </p:sp>
      <p:sp>
        <p:nvSpPr>
          <p:cNvPr id="18" name="Slide Number Placeholder 5">
            <a:extLst>
              <a:ext uri="{FF2B5EF4-FFF2-40B4-BE49-F238E27FC236}">
                <a16:creationId xmlns:a16="http://schemas.microsoft.com/office/drawing/2014/main" id="{A346EF48-F150-F54F-817E-2CAE9D314A99}"/>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15961661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718DB0-7E18-42DE-9D6D-27DCAF1AC499}"/>
              </a:ext>
            </a:extLst>
          </p:cNvPr>
          <p:cNvSpPr>
            <a:spLocks noGrp="1"/>
          </p:cNvSpPr>
          <p:nvPr>
            <p:ph type="body" sz="half" idx="2" hasCustomPrompt="1"/>
          </p:nvPr>
        </p:nvSpPr>
        <p:spPr>
          <a:xfrm>
            <a:off x="359999" y="1773238"/>
            <a:ext cx="5448664" cy="4176712"/>
          </a:xfr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Tekst</a:t>
            </a:r>
            <a:endParaRPr lang="en-US"/>
          </a:p>
        </p:txBody>
      </p:sp>
      <p:sp>
        <p:nvSpPr>
          <p:cNvPr id="9" name="Footer Placeholder 4">
            <a:extLst>
              <a:ext uri="{FF2B5EF4-FFF2-40B4-BE49-F238E27FC236}">
                <a16:creationId xmlns:a16="http://schemas.microsoft.com/office/drawing/2014/main" id="{BA0A77AD-9DC1-CC47-B729-E822294D62F3}"/>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1" name="Content Placeholder 2">
            <a:extLst>
              <a:ext uri="{FF2B5EF4-FFF2-40B4-BE49-F238E27FC236}">
                <a16:creationId xmlns:a16="http://schemas.microsoft.com/office/drawing/2014/main" id="{C60C0576-1FDB-9440-B068-C806B295F258}"/>
              </a:ext>
            </a:extLst>
          </p:cNvPr>
          <p:cNvSpPr>
            <a:spLocks noGrp="1"/>
          </p:cNvSpPr>
          <p:nvPr>
            <p:ph sz="half" idx="15" hasCustomPrompt="1"/>
          </p:nvPr>
        </p:nvSpPr>
        <p:spPr>
          <a:xfrm>
            <a:off x="6108519" y="1777053"/>
            <a:ext cx="5723482" cy="4176712"/>
          </a:xfrm>
        </p:spPr>
        <p:txBody>
          <a:bodyPr/>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00AC3B2C-DF45-FA45-89C5-5A29D286607C}"/>
              </a:ext>
            </a:extLst>
          </p:cNvPr>
          <p:cNvSpPr>
            <a:spLocks noGrp="1"/>
          </p:cNvSpPr>
          <p:nvPr>
            <p:ph type="title" hasCustomPrompt="1"/>
          </p:nvPr>
        </p:nvSpPr>
        <p:spPr>
          <a:xfrm>
            <a:off x="360000" y="333374"/>
            <a:ext cx="11497038" cy="1116013"/>
          </a:xfrm>
        </p:spPr>
        <p:txBody>
          <a:bodyPr/>
          <a:lstStyle>
            <a:lvl1pPr>
              <a:defRPr/>
            </a:lvl1pPr>
          </a:lstStyle>
          <a:p>
            <a:r>
              <a:rPr lang="da-DK"/>
              <a:t>Indholdsslide</a:t>
            </a:r>
            <a:endParaRPr lang="en-US"/>
          </a:p>
        </p:txBody>
      </p:sp>
      <p:sp>
        <p:nvSpPr>
          <p:cNvPr id="13" name="Date Placeholder 3">
            <a:extLst>
              <a:ext uri="{FF2B5EF4-FFF2-40B4-BE49-F238E27FC236}">
                <a16:creationId xmlns:a16="http://schemas.microsoft.com/office/drawing/2014/main" id="{0B19E4D9-5C1F-C145-9AE2-93C2BA554A7E}"/>
              </a:ext>
            </a:extLst>
          </p:cNvPr>
          <p:cNvSpPr>
            <a:spLocks noGrp="1"/>
          </p:cNvSpPr>
          <p:nvPr>
            <p:ph type="dt" sz="half" idx="16"/>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9FBD77-73DB-40C0-AD51-21C7DDC3CEE8}" type="datetime1">
              <a:rPr lang="da-DK" smtClean="0"/>
              <a:t>06-06-2023</a:t>
            </a:fld>
            <a:endParaRPr lang="en-US"/>
          </a:p>
        </p:txBody>
      </p:sp>
      <p:sp>
        <p:nvSpPr>
          <p:cNvPr id="14" name="Slide Number Placeholder 5">
            <a:extLst>
              <a:ext uri="{FF2B5EF4-FFF2-40B4-BE49-F238E27FC236}">
                <a16:creationId xmlns:a16="http://schemas.microsoft.com/office/drawing/2014/main" id="{3C0DA81D-A4F3-7949-B15E-A133DDBA7637}"/>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21160127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392AD-A4BB-44EE-880F-615E0C451104}"/>
              </a:ext>
            </a:extLst>
          </p:cNvPr>
          <p:cNvSpPr>
            <a:spLocks noGrp="1"/>
          </p:cNvSpPr>
          <p:nvPr>
            <p:ph type="title" hasCustomPrompt="1"/>
          </p:nvPr>
        </p:nvSpPr>
        <p:spPr/>
        <p:txBody>
          <a:bodyPr/>
          <a:lstStyle>
            <a:lvl1pPr>
              <a:defRPr/>
            </a:lvl1pPr>
          </a:lstStyle>
          <a:p>
            <a:r>
              <a:rPr lang="da-DK"/>
              <a:t>Indholdsslide</a:t>
            </a:r>
            <a:endParaRPr lang="en-US"/>
          </a:p>
        </p:txBody>
      </p:sp>
      <p:sp>
        <p:nvSpPr>
          <p:cNvPr id="3" name="Vertical Text Placeholder 2">
            <a:extLst>
              <a:ext uri="{FF2B5EF4-FFF2-40B4-BE49-F238E27FC236}">
                <a16:creationId xmlns:a16="http://schemas.microsoft.com/office/drawing/2014/main" id="{D31E6587-2ED7-4861-98F6-BDEEB0659F6C}"/>
              </a:ext>
            </a:extLst>
          </p:cNvPr>
          <p:cNvSpPr>
            <a:spLocks noGrp="1"/>
          </p:cNvSpPr>
          <p:nvPr>
            <p:ph type="body" orient="vert" idx="1" hasCustomPrompt="1"/>
          </p:nvPr>
        </p:nvSpPr>
        <p:spPr/>
        <p:txBody>
          <a:bodyPr vert="eaVert"/>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9368A705-6C8E-3041-B1E5-949B242B202D}"/>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Date Placeholder 3">
            <a:extLst>
              <a:ext uri="{FF2B5EF4-FFF2-40B4-BE49-F238E27FC236}">
                <a16:creationId xmlns:a16="http://schemas.microsoft.com/office/drawing/2014/main" id="{26836F35-8D6D-F844-A6B4-0538DC766BE0}"/>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7189CD5-2D74-4A54-BB7C-52B9FC374B78}" type="datetime1">
              <a:rPr lang="da-DK" smtClean="0"/>
              <a:t>06-06-2023</a:t>
            </a:fld>
            <a:endParaRPr lang="en-US"/>
          </a:p>
        </p:txBody>
      </p:sp>
      <p:sp>
        <p:nvSpPr>
          <p:cNvPr id="11" name="Slide Number Placeholder 5">
            <a:extLst>
              <a:ext uri="{FF2B5EF4-FFF2-40B4-BE49-F238E27FC236}">
                <a16:creationId xmlns:a16="http://schemas.microsoft.com/office/drawing/2014/main" id="{20C679F5-5316-EE49-9188-13B4D359B8C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37952305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80095F-0FDD-40B5-8EF2-8E6577456413}"/>
              </a:ext>
            </a:extLst>
          </p:cNvPr>
          <p:cNvSpPr>
            <a:spLocks noGrp="1"/>
          </p:cNvSpPr>
          <p:nvPr>
            <p:ph type="title" orient="vert" hasCustomPrompt="1"/>
          </p:nvPr>
        </p:nvSpPr>
        <p:spPr>
          <a:xfrm>
            <a:off x="8724900" y="365125"/>
            <a:ext cx="2628900" cy="5811838"/>
          </a:xfrm>
        </p:spPr>
        <p:txBody>
          <a:bodyPr vert="eaVert"/>
          <a:lstStyle>
            <a:lvl1pPr>
              <a:defRPr/>
            </a:lvl1pPr>
          </a:lstStyle>
          <a:p>
            <a:r>
              <a:rPr lang="da-DK"/>
              <a:t>Indholdsslide</a:t>
            </a:r>
            <a:endParaRPr lang="en-US"/>
          </a:p>
        </p:txBody>
      </p:sp>
      <p:sp>
        <p:nvSpPr>
          <p:cNvPr id="3" name="Vertical Text Placeholder 2">
            <a:extLst>
              <a:ext uri="{FF2B5EF4-FFF2-40B4-BE49-F238E27FC236}">
                <a16:creationId xmlns:a16="http://schemas.microsoft.com/office/drawing/2014/main" id="{192A0660-0C3D-47E4-9BE8-3B9F007BC62F}"/>
              </a:ext>
            </a:extLst>
          </p:cNvPr>
          <p:cNvSpPr>
            <a:spLocks noGrp="1"/>
          </p:cNvSpPr>
          <p:nvPr>
            <p:ph type="body" orient="vert" idx="1" hasCustomPrompt="1"/>
          </p:nvPr>
        </p:nvSpPr>
        <p:spPr>
          <a:xfrm>
            <a:off x="838200" y="365125"/>
            <a:ext cx="7734300" cy="5811838"/>
          </a:xfrm>
        </p:spPr>
        <p:txBody>
          <a:bodyPr vert="eaVert"/>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7B24701F-7BAC-E449-A739-D599CAB06FDE}"/>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Date Placeholder 3">
            <a:extLst>
              <a:ext uri="{FF2B5EF4-FFF2-40B4-BE49-F238E27FC236}">
                <a16:creationId xmlns:a16="http://schemas.microsoft.com/office/drawing/2014/main" id="{AE58817C-4D6D-164D-BFF8-9C129604020C}"/>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3EBB22-1244-4820-A3C4-B11D18B2DFE2}" type="datetime1">
              <a:rPr lang="da-DK" smtClean="0"/>
              <a:t>06-06-2023</a:t>
            </a:fld>
            <a:endParaRPr lang="en-US"/>
          </a:p>
        </p:txBody>
      </p:sp>
      <p:sp>
        <p:nvSpPr>
          <p:cNvPr id="11" name="Slide Number Placeholder 5">
            <a:extLst>
              <a:ext uri="{FF2B5EF4-FFF2-40B4-BE49-F238E27FC236}">
                <a16:creationId xmlns:a16="http://schemas.microsoft.com/office/drawing/2014/main" id="{7834743D-B76C-8D40-B35A-8955C7A11212}"/>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38019798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endParaRPr lang="en-US"/>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453133538"/>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821139792"/>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endParaRPr lang="en-US"/>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2611476909"/>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dato 4"/>
          <p:cNvSpPr>
            <a:spLocks noGrp="1"/>
          </p:cNvSpPr>
          <p:nvPr>
            <p:ph type="dt" sz="half" idx="10"/>
          </p:nvPr>
        </p:nvSpPr>
        <p:spPr/>
        <p:txBody>
          <a:bodyPr/>
          <a:lstStyle/>
          <a:p>
            <a:fld id="{B7AE9C44-9DAE-47EA-BF7B-527501938C3F}" type="datetimeFigureOut">
              <a:rPr lang="en-US" smtClean="0"/>
              <a:t>6/6/2023</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406518549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E37E897A-C16D-4789-A7D8-105C7CC16E8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7E0BB42-FEA8-44C5-A653-AEF1C5B1376F}"/>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794B638-C683-46BC-BDBE-BF7C0210349D}"/>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7A3D3CA2-74DC-4BFA-9739-12E10E1EEBA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E69D2B9-5F28-48F7-B748-6D22DE7E5DD3}"/>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3549941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endParaRPr lang="en-US"/>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Pladsholder til dato 6"/>
          <p:cNvSpPr>
            <a:spLocks noGrp="1"/>
          </p:cNvSpPr>
          <p:nvPr>
            <p:ph type="dt" sz="half" idx="10"/>
          </p:nvPr>
        </p:nvSpPr>
        <p:spPr/>
        <p:txBody>
          <a:bodyPr/>
          <a:lstStyle/>
          <a:p>
            <a:fld id="{B7AE9C44-9DAE-47EA-BF7B-527501938C3F}" type="datetimeFigureOut">
              <a:rPr lang="en-US" smtClean="0"/>
              <a:t>6/6/2023</a:t>
            </a:fld>
            <a:endParaRPr lang="en-US"/>
          </a:p>
        </p:txBody>
      </p:sp>
      <p:sp>
        <p:nvSpPr>
          <p:cNvPr id="8" name="Pladsholder til sidefod 7"/>
          <p:cNvSpPr>
            <a:spLocks noGrp="1"/>
          </p:cNvSpPr>
          <p:nvPr>
            <p:ph type="ftr" sz="quarter" idx="11"/>
          </p:nvPr>
        </p:nvSpPr>
        <p:spPr/>
        <p:txBody>
          <a:bodyPr/>
          <a:lstStyle/>
          <a:p>
            <a:endParaRPr lang="en-US"/>
          </a:p>
        </p:txBody>
      </p:sp>
      <p:sp>
        <p:nvSpPr>
          <p:cNvPr id="9" name="Pladsholder til slidenummer 8"/>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1927155090"/>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dato 2"/>
          <p:cNvSpPr>
            <a:spLocks noGrp="1"/>
          </p:cNvSpPr>
          <p:nvPr>
            <p:ph type="dt" sz="half" idx="10"/>
          </p:nvPr>
        </p:nvSpPr>
        <p:spPr/>
        <p:txBody>
          <a:bodyPr/>
          <a:lstStyle/>
          <a:p>
            <a:fld id="{B7AE9C44-9DAE-47EA-BF7B-527501938C3F}" type="datetimeFigureOut">
              <a:rPr lang="en-US" smtClean="0"/>
              <a:t>6/6/2023</a:t>
            </a:fld>
            <a:endParaRPr lang="en-US"/>
          </a:p>
        </p:txBody>
      </p:sp>
      <p:sp>
        <p:nvSpPr>
          <p:cNvPr id="4" name="Pladsholder til sidefod 3"/>
          <p:cNvSpPr>
            <a:spLocks noGrp="1"/>
          </p:cNvSpPr>
          <p:nvPr>
            <p:ph type="ftr" sz="quarter" idx="11"/>
          </p:nvPr>
        </p:nvSpPr>
        <p:spPr/>
        <p:txBody>
          <a:bodyPr/>
          <a:lstStyle/>
          <a:p>
            <a:endParaRPr lang="en-US"/>
          </a:p>
        </p:txBody>
      </p:sp>
      <p:sp>
        <p:nvSpPr>
          <p:cNvPr id="5" name="Pladsholder til slidenummer 4"/>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2629781599"/>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7AE9C44-9DAE-47EA-BF7B-527501938C3F}" type="datetimeFigureOut">
              <a:rPr lang="en-US" smtClean="0"/>
              <a:t>6/6/2023</a:t>
            </a:fld>
            <a:endParaRPr lang="en-US"/>
          </a:p>
        </p:txBody>
      </p:sp>
      <p:sp>
        <p:nvSpPr>
          <p:cNvPr id="3" name="Pladsholder til sidefod 2"/>
          <p:cNvSpPr>
            <a:spLocks noGrp="1"/>
          </p:cNvSpPr>
          <p:nvPr>
            <p:ph type="ftr" sz="quarter" idx="11"/>
          </p:nvPr>
        </p:nvSpPr>
        <p:spPr/>
        <p:txBody>
          <a:bodyPr/>
          <a:lstStyle/>
          <a:p>
            <a:endParaRPr lang="en-US"/>
          </a:p>
        </p:txBody>
      </p:sp>
      <p:sp>
        <p:nvSpPr>
          <p:cNvPr id="4" name="Pladsholder til slidenummer 3"/>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4130342653"/>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6/6/2023</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991868282"/>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6/6/2023</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2154868306"/>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022740277"/>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endParaRPr lang="en-US"/>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072817945"/>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accent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6A3273B-C137-A645-803B-1732A5BFA21F}"/>
              </a:ext>
            </a:extLst>
          </p:cNvPr>
          <p:cNvSpPr/>
          <p:nvPr userDrawn="1"/>
        </p:nvSpPr>
        <p:spPr>
          <a:xfrm flipH="1">
            <a:off x="180621" y="-1"/>
            <a:ext cx="12011377"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0" name="Title 1">
            <a:extLst>
              <a:ext uri="{FF2B5EF4-FFF2-40B4-BE49-F238E27FC236}">
                <a16:creationId xmlns:a16="http://schemas.microsoft.com/office/drawing/2014/main" id="{709FFAAC-F341-144B-9DA2-EAD87D4B71E1}"/>
              </a:ext>
            </a:extLst>
          </p:cNvPr>
          <p:cNvSpPr>
            <a:spLocks noGrp="1"/>
          </p:cNvSpPr>
          <p:nvPr>
            <p:ph type="ctrTitle" hasCustomPrompt="1"/>
          </p:nvPr>
        </p:nvSpPr>
        <p:spPr>
          <a:xfrm>
            <a:off x="360000" y="1773238"/>
            <a:ext cx="9000000" cy="2911650"/>
          </a:xfrm>
        </p:spPr>
        <p:txBody>
          <a:bodyPr anchor="b">
            <a:normAutofit/>
          </a:bodyPr>
          <a:lstStyle>
            <a:lvl1pPr algn="l">
              <a:defRPr sz="5000">
                <a:solidFill>
                  <a:schemeClr val="tx1"/>
                </a:solidFill>
              </a:defRPr>
            </a:lvl1pPr>
          </a:lstStyle>
          <a:p>
            <a:r>
              <a:rPr lang="en-US" err="1"/>
              <a:t>Titel</a:t>
            </a:r>
            <a:r>
              <a:rPr lang="en-US"/>
              <a:t> </a:t>
            </a:r>
            <a:r>
              <a:rPr lang="en-US" err="1"/>
              <a:t>sektion</a:t>
            </a:r>
            <a:endParaRPr lang="en-US"/>
          </a:p>
        </p:txBody>
      </p:sp>
      <p:sp>
        <p:nvSpPr>
          <p:cNvPr id="11" name="Subtitle 2">
            <a:extLst>
              <a:ext uri="{FF2B5EF4-FFF2-40B4-BE49-F238E27FC236}">
                <a16:creationId xmlns:a16="http://schemas.microsoft.com/office/drawing/2014/main" id="{A4519358-6722-2D4A-84BA-8B3BDD072A35}"/>
              </a:ext>
            </a:extLst>
          </p:cNvPr>
          <p:cNvSpPr>
            <a:spLocks noGrp="1"/>
          </p:cNvSpPr>
          <p:nvPr>
            <p:ph type="subTitle" idx="1" hasCustomPrompt="1"/>
          </p:nvPr>
        </p:nvSpPr>
        <p:spPr>
          <a:xfrm>
            <a:off x="360000" y="4684889"/>
            <a:ext cx="9000000" cy="1804811"/>
          </a:xfrm>
        </p:spPr>
        <p:txBody>
          <a:bodyPr>
            <a:normAutofit/>
          </a:bodyPr>
          <a:lstStyle>
            <a:lvl1pPr marL="0" indent="0" algn="l">
              <a:spcBef>
                <a:spcPts val="8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Baggrundsfarve kan ændres via Design </a:t>
            </a:r>
            <a:r>
              <a:rPr lang="mr-IN"/>
              <a:t>–</a:t>
            </a:r>
            <a:r>
              <a:rPr lang="da-DK"/>
              <a:t> Formater baggrund</a:t>
            </a:r>
          </a:p>
        </p:txBody>
      </p:sp>
      <p:pic>
        <p:nvPicPr>
          <p:cNvPr id="17" name="Picture 16">
            <a:extLst>
              <a:ext uri="{FF2B5EF4-FFF2-40B4-BE49-F238E27FC236}">
                <a16:creationId xmlns:a16="http://schemas.microsoft.com/office/drawing/2014/main" id="{63894C80-4877-EA47-8C89-214FA3124C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5600" y="-934222"/>
            <a:ext cx="5511800" cy="6858000"/>
          </a:xfrm>
          <a:prstGeom prst="rect">
            <a:avLst/>
          </a:prstGeom>
        </p:spPr>
      </p:pic>
      <p:pic>
        <p:nvPicPr>
          <p:cNvPr id="7" name="Picture 6">
            <a:extLst>
              <a:ext uri="{FF2B5EF4-FFF2-40B4-BE49-F238E27FC236}">
                <a16:creationId xmlns:a16="http://schemas.microsoft.com/office/drawing/2014/main" id="{3ADD04EE-ADC8-4043-AB21-A1FEF146F0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5600" y="334800"/>
            <a:ext cx="2000000" cy="540000"/>
          </a:xfrm>
          <a:prstGeom prst="rect">
            <a:avLst/>
          </a:prstGeom>
        </p:spPr>
      </p:pic>
    </p:spTree>
    <p:extLst>
      <p:ext uri="{BB962C8B-B14F-4D97-AF65-F5344CB8AC3E}">
        <p14:creationId xmlns:p14="http://schemas.microsoft.com/office/powerpoint/2010/main" val="1054293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ection Slide - Background Pictur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36A5F0-16FC-FE49-A404-A9C0DFE4A6CC}"/>
              </a:ext>
            </a:extLst>
          </p:cNvPr>
          <p:cNvSpPr/>
          <p:nvPr userDrawn="1"/>
        </p:nvSpPr>
        <p:spPr>
          <a:xfrm>
            <a:off x="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le 1">
            <a:extLst>
              <a:ext uri="{FF2B5EF4-FFF2-40B4-BE49-F238E27FC236}">
                <a16:creationId xmlns:a16="http://schemas.microsoft.com/office/drawing/2014/main" id="{709FFAAC-F341-144B-9DA2-EAD87D4B71E1}"/>
              </a:ext>
            </a:extLst>
          </p:cNvPr>
          <p:cNvSpPr>
            <a:spLocks noGrp="1"/>
          </p:cNvSpPr>
          <p:nvPr>
            <p:ph type="ctrTitle" hasCustomPrompt="1"/>
          </p:nvPr>
        </p:nvSpPr>
        <p:spPr>
          <a:xfrm>
            <a:off x="360000" y="1773238"/>
            <a:ext cx="9000000" cy="2911650"/>
          </a:xfrm>
        </p:spPr>
        <p:txBody>
          <a:bodyPr anchor="b">
            <a:normAutofit/>
          </a:bodyPr>
          <a:lstStyle>
            <a:lvl1pPr algn="l">
              <a:defRPr sz="5000">
                <a:solidFill>
                  <a:schemeClr val="bg1"/>
                </a:solidFill>
              </a:defRPr>
            </a:lvl1pPr>
          </a:lstStyle>
          <a:p>
            <a:r>
              <a:rPr lang="da-DK"/>
              <a:t>Titel sektion</a:t>
            </a:r>
            <a:endParaRPr lang="en-US"/>
          </a:p>
        </p:txBody>
      </p:sp>
      <p:pic>
        <p:nvPicPr>
          <p:cNvPr id="12" name="Picture 11">
            <a:extLst>
              <a:ext uri="{FF2B5EF4-FFF2-40B4-BE49-F238E27FC236}">
                <a16:creationId xmlns:a16="http://schemas.microsoft.com/office/drawing/2014/main" id="{BAF41705-AC5A-9340-AA26-D67A45637A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6100" y="-936000"/>
            <a:ext cx="5511800" cy="6858000"/>
          </a:xfrm>
          <a:prstGeom prst="rect">
            <a:avLst/>
          </a:prstGeom>
        </p:spPr>
      </p:pic>
      <p:sp>
        <p:nvSpPr>
          <p:cNvPr id="7" name="Subtitle 2">
            <a:extLst>
              <a:ext uri="{FF2B5EF4-FFF2-40B4-BE49-F238E27FC236}">
                <a16:creationId xmlns:a16="http://schemas.microsoft.com/office/drawing/2014/main" id="{4D47F344-823B-E444-8DEF-F81C8A4FB1A8}"/>
              </a:ext>
            </a:extLst>
          </p:cNvPr>
          <p:cNvSpPr>
            <a:spLocks noGrp="1"/>
          </p:cNvSpPr>
          <p:nvPr>
            <p:ph type="subTitle" idx="1" hasCustomPrompt="1"/>
          </p:nvPr>
        </p:nvSpPr>
        <p:spPr>
          <a:xfrm>
            <a:off x="360000" y="4684888"/>
            <a:ext cx="9000000" cy="1804811"/>
          </a:xfrm>
        </p:spPr>
        <p:txBody>
          <a:bodyPr>
            <a:normAutofit/>
          </a:bodyPr>
          <a:lstStyle>
            <a:lvl1pPr marL="0" indent="0" algn="l">
              <a:spcBef>
                <a:spcPts val="8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Baggrundsbillede kan ændres via Design – Formater baggrund – </a:t>
            </a:r>
          </a:p>
          <a:p>
            <a:r>
              <a:rPr lang="da-DK"/>
              <a:t>Vælg Billede udfyld</a:t>
            </a:r>
          </a:p>
        </p:txBody>
      </p:sp>
      <p:pic>
        <p:nvPicPr>
          <p:cNvPr id="8" name="Picture 10">
            <a:extLst>
              <a:ext uri="{FF2B5EF4-FFF2-40B4-BE49-F238E27FC236}">
                <a16:creationId xmlns:a16="http://schemas.microsoft.com/office/drawing/2014/main" id="{AA9C34E2-969E-4A5F-8044-A56FD1E63E0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60000" y="290331"/>
            <a:ext cx="2222668" cy="674326"/>
          </a:xfrm>
          <a:prstGeom prst="rect">
            <a:avLst/>
          </a:prstGeom>
          <a:noFill/>
        </p:spPr>
      </p:pic>
    </p:spTree>
    <p:extLst>
      <p:ext uri="{BB962C8B-B14F-4D97-AF65-F5344CB8AC3E}">
        <p14:creationId xmlns:p14="http://schemas.microsoft.com/office/powerpoint/2010/main" val="841430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t Layou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EB6C3A4-A093-A549-A327-065F87752EF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3" name="Grafik 2">
            <a:extLst>
              <a:ext uri="{FF2B5EF4-FFF2-40B4-BE49-F238E27FC236}">
                <a16:creationId xmlns:a16="http://schemas.microsoft.com/office/drawing/2014/main" id="{6118BBC1-6776-44C9-9B76-645209AD628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84908355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9_Blankt Layou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EB6C3A4-A093-A549-A327-065F87752EF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3" name="Grafik 2">
            <a:extLst>
              <a:ext uri="{FF2B5EF4-FFF2-40B4-BE49-F238E27FC236}">
                <a16:creationId xmlns:a16="http://schemas.microsoft.com/office/drawing/2014/main" id="{6118BBC1-6776-44C9-9B76-645209AD628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92577515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Indholdsslide med ren tekst </a:t>
            </a:r>
            <a:endParaRPr lang="en-US"/>
          </a:p>
        </p:txBody>
      </p:sp>
      <p:sp>
        <p:nvSpPr>
          <p:cNvPr id="8" name="Footer Placeholder 4">
            <a:extLst>
              <a:ext uri="{FF2B5EF4-FFF2-40B4-BE49-F238E27FC236}">
                <a16:creationId xmlns:a16="http://schemas.microsoft.com/office/drawing/2014/main" id="{AAD52DAD-08CD-494C-B12F-B2B460B35B4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Text Placeholder 3">
            <a:extLst>
              <a:ext uri="{FF2B5EF4-FFF2-40B4-BE49-F238E27FC236}">
                <a16:creationId xmlns:a16="http://schemas.microsoft.com/office/drawing/2014/main" id="{ECAFEEAA-F34C-3A49-B45E-16083E4D13F4}"/>
              </a:ext>
            </a:extLst>
          </p:cNvPr>
          <p:cNvSpPr>
            <a:spLocks noGrp="1"/>
          </p:cNvSpPr>
          <p:nvPr>
            <p:ph type="body" sz="half" idx="10" hasCustomPrompt="1"/>
          </p:nvPr>
        </p:nvSpPr>
        <p:spPr>
          <a:xfrm>
            <a:off x="360001" y="1793874"/>
            <a:ext cx="9000000" cy="4156075"/>
          </a:xfrm>
        </p:spPr>
        <p:txBody>
          <a:bodyPr>
            <a:normAutofit/>
          </a:bodyPr>
          <a:lstStyle>
            <a:lvl1pPr marL="0" indent="0">
              <a:lnSpc>
                <a:spcPct val="12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Tekst</a:t>
            </a:r>
            <a:endParaRPr lang="en-US"/>
          </a:p>
        </p:txBody>
      </p:sp>
      <p:sp>
        <p:nvSpPr>
          <p:cNvPr id="11" name="Date Placeholder 3">
            <a:extLst>
              <a:ext uri="{FF2B5EF4-FFF2-40B4-BE49-F238E27FC236}">
                <a16:creationId xmlns:a16="http://schemas.microsoft.com/office/drawing/2014/main" id="{F590FCC2-5FF6-424D-BC80-F4BA884ABA54}"/>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2B136329-1676-444C-A154-877B09088B3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2659169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t Layou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EB6C3A4-A093-A549-A327-065F87752EF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3" name="Grafik 2">
            <a:extLst>
              <a:ext uri="{FF2B5EF4-FFF2-40B4-BE49-F238E27FC236}">
                <a16:creationId xmlns:a16="http://schemas.microsoft.com/office/drawing/2014/main" id="{6118BBC1-6776-44C9-9B76-645209AD628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51496702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el og teks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noProof="0"/>
              <a:t>Overskrift	</a:t>
            </a:r>
          </a:p>
        </p:txBody>
      </p:sp>
      <p:sp>
        <p:nvSpPr>
          <p:cNvPr id="3" name="Pladsholder til tekst 2">
            <a:extLst>
              <a:ext uri="{FF2B5EF4-FFF2-40B4-BE49-F238E27FC236}">
                <a16:creationId xmlns:a16="http://schemas.microsoft.com/office/drawing/2014/main" id="{734005D5-500C-2547-B140-067EB39CC93C}"/>
              </a:ext>
            </a:extLst>
          </p:cNvPr>
          <p:cNvSpPr>
            <a:spLocks noGrp="1"/>
          </p:cNvSpPr>
          <p:nvPr>
            <p:ph type="body" sz="quarter" idx="10" hasCustomPrompt="1"/>
          </p:nvPr>
        </p:nvSpPr>
        <p:spPr>
          <a:xfrm>
            <a:off x="1013520" y="2194200"/>
            <a:ext cx="10158611" cy="3650400"/>
          </a:xfrm>
        </p:spPr>
        <p:txBody>
          <a:bodyPr anchor="t">
            <a:noAutofit/>
          </a:bodyPr>
          <a:lstStyle>
            <a:lvl1pPr marL="0" indent="0">
              <a:lnSpc>
                <a:spcPct val="100000"/>
              </a:lnSpc>
              <a:buNone/>
              <a:defRPr sz="1800"/>
            </a:lvl1pPr>
            <a:lvl2pPr marL="317500" indent="0">
              <a:lnSpc>
                <a:spcPct val="100000"/>
              </a:lnSpc>
              <a:buNone/>
              <a:defRPr sz="1600"/>
            </a:lvl2pPr>
            <a:lvl3pPr marL="635000" indent="0">
              <a:lnSpc>
                <a:spcPct val="100000"/>
              </a:lnSpc>
              <a:buNone/>
              <a:defRPr sz="1400"/>
            </a:lvl3pPr>
            <a:lvl4pPr marL="952500" indent="0">
              <a:lnSpc>
                <a:spcPct val="100000"/>
              </a:lnSpc>
              <a:buNone/>
              <a:defRPr sz="1800"/>
            </a:lvl4pPr>
            <a:lvl5pPr marL="1270000" indent="0">
              <a:lnSpc>
                <a:spcPct val="100000"/>
              </a:lnSpc>
              <a:buNone/>
              <a:defRPr sz="1800"/>
            </a:lvl5pPr>
          </a:lstStyle>
          <a:p>
            <a:pPr lvl="0"/>
            <a:r>
              <a:rPr lang="da-DK" noProof="0"/>
              <a:t>Tekst</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CAEA8B1A-B6FD-47BB-B18D-0BF723B0D1F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87929263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nktopstilling 5 elemen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noProof="0"/>
              <a:t>Overskrift	</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5FAEC0B7-5ECA-4C10-8850-91862FADF15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7" name="Pladsholder til tekst 2">
            <a:extLst>
              <a:ext uri="{FF2B5EF4-FFF2-40B4-BE49-F238E27FC236}">
                <a16:creationId xmlns:a16="http://schemas.microsoft.com/office/drawing/2014/main" id="{2EFC7BB6-9278-46D3-84A7-346EDA7CB3B9}"/>
              </a:ext>
            </a:extLst>
          </p:cNvPr>
          <p:cNvSpPr>
            <a:spLocks noGrp="1"/>
          </p:cNvSpPr>
          <p:nvPr>
            <p:ph type="body" sz="quarter" idx="10" hasCustomPrompt="1"/>
          </p:nvPr>
        </p:nvSpPr>
        <p:spPr>
          <a:xfrm>
            <a:off x="1013520" y="2194672"/>
            <a:ext cx="10158611" cy="3650404"/>
          </a:xfrm>
        </p:spPr>
        <p:txBody>
          <a:bodyPr anchor="t">
            <a:noAutofit/>
          </a:bodyPr>
          <a:lstStyle>
            <a:lvl1pPr marL="285750" indent="-285750">
              <a:lnSpc>
                <a:spcPct val="100000"/>
              </a:lnSpc>
              <a:spcBef>
                <a:spcPts val="1000"/>
              </a:spcBef>
              <a:buClr>
                <a:schemeClr val="bg1"/>
              </a:buClr>
              <a:buSzPct val="110000"/>
              <a:buFontTx/>
              <a:buBlip>
                <a:blip r:embed="rId4"/>
              </a:buBlip>
              <a:defRPr sz="1800">
                <a:solidFill>
                  <a:schemeClr val="tx1"/>
                </a:solidFill>
              </a:defRPr>
            </a:lvl1pPr>
            <a:lvl2pPr marL="603250" indent="-285750">
              <a:lnSpc>
                <a:spcPct val="100000"/>
              </a:lnSpc>
              <a:spcBef>
                <a:spcPts val="1000"/>
              </a:spcBef>
              <a:buClr>
                <a:schemeClr val="bg1"/>
              </a:buClr>
              <a:buSzPct val="110000"/>
              <a:buFontTx/>
              <a:buBlip>
                <a:blip r:embed="rId4"/>
              </a:buBlip>
              <a:defRPr sz="1600">
                <a:solidFill>
                  <a:schemeClr val="tx1"/>
                </a:solidFill>
              </a:defRPr>
            </a:lvl2pPr>
            <a:lvl3pPr marL="920750" indent="-285750">
              <a:lnSpc>
                <a:spcPct val="100000"/>
              </a:lnSpc>
              <a:spcBef>
                <a:spcPts val="1000"/>
              </a:spcBef>
              <a:buClr>
                <a:schemeClr val="bg1"/>
              </a:buClr>
              <a:buSzPct val="110000"/>
              <a:buFontTx/>
              <a:buBlip>
                <a:blip r:embed="rId4"/>
              </a:buBlip>
              <a:defRPr sz="1400">
                <a:solidFill>
                  <a:schemeClr val="tx1"/>
                </a:solidFill>
              </a:defRPr>
            </a:lvl3pPr>
            <a:lvl4pPr marL="1238250" indent="-285750">
              <a:lnSpc>
                <a:spcPct val="100000"/>
              </a:lnSpc>
              <a:spcBef>
                <a:spcPts val="1000"/>
              </a:spcBef>
              <a:buClr>
                <a:schemeClr val="bg1"/>
              </a:buClr>
              <a:buSzPct val="110000"/>
              <a:buFontTx/>
              <a:buBlip>
                <a:blip r:embed="rId4"/>
              </a:buBlip>
              <a:defRPr sz="1200">
                <a:solidFill>
                  <a:schemeClr val="tx1"/>
                </a:solidFill>
              </a:defRPr>
            </a:lvl4pPr>
            <a:lvl5pPr marL="1555750" indent="-285750">
              <a:lnSpc>
                <a:spcPct val="100000"/>
              </a:lnSpc>
              <a:spcBef>
                <a:spcPts val="1000"/>
              </a:spcBef>
              <a:buClr>
                <a:schemeClr val="bg1"/>
              </a:buClr>
              <a:buSzPct val="110000"/>
              <a:buFontTx/>
              <a:buBlip>
                <a:blip r:embed="rId4"/>
              </a:buBlip>
              <a:defRPr sz="1000">
                <a:solidFill>
                  <a:schemeClr val="tx1"/>
                </a:solidFill>
              </a:defRPr>
            </a:lvl5pPr>
          </a:lstStyle>
          <a:p>
            <a:pPr lvl="0"/>
            <a:r>
              <a:rPr lang="da-DK"/>
              <a:t>Tekst</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54600668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unktopstilling 5 element Rød">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a:t>Overskrift	</a:t>
            </a:r>
            <a:endParaRPr/>
          </a:p>
        </p:txBody>
      </p:sp>
      <p:sp>
        <p:nvSpPr>
          <p:cNvPr id="3" name="Pladsholder til tekst 2">
            <a:extLst>
              <a:ext uri="{FF2B5EF4-FFF2-40B4-BE49-F238E27FC236}">
                <a16:creationId xmlns:a16="http://schemas.microsoft.com/office/drawing/2014/main" id="{734005D5-500C-2547-B140-067EB39CC93C}"/>
              </a:ext>
            </a:extLst>
          </p:cNvPr>
          <p:cNvSpPr>
            <a:spLocks noGrp="1"/>
          </p:cNvSpPr>
          <p:nvPr>
            <p:ph type="body" sz="quarter" idx="10" hasCustomPrompt="1"/>
          </p:nvPr>
        </p:nvSpPr>
        <p:spPr>
          <a:xfrm>
            <a:off x="1013520" y="2194672"/>
            <a:ext cx="10158611" cy="3650404"/>
          </a:xfrm>
        </p:spPr>
        <p:txBody>
          <a:bodyPr anchor="t">
            <a:noAutofit/>
          </a:bodyPr>
          <a:lstStyle>
            <a:lvl1pPr marL="285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800"/>
            </a:lvl1pPr>
            <a:lvl2pPr marL="6032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600"/>
            </a:lvl2pPr>
            <a:lvl3pPr marL="920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400"/>
            </a:lvl3pPr>
            <a:lvl4pPr marL="12382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200"/>
            </a:lvl4pPr>
            <a:lvl5pPr marL="1555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000"/>
            </a:lvl5pPr>
          </a:lstStyle>
          <a:p>
            <a:pPr lvl="0"/>
            <a:r>
              <a:rPr lang="da-DK"/>
              <a:t>Tekst</a:t>
            </a:r>
          </a:p>
          <a:p>
            <a:pPr lvl="1"/>
            <a:r>
              <a:rPr lang="da-DK"/>
              <a:t>Andet niveau</a:t>
            </a:r>
          </a:p>
          <a:p>
            <a:pPr lvl="2"/>
            <a:r>
              <a:rPr lang="da-DK"/>
              <a:t>Tredje niveau</a:t>
            </a:r>
          </a:p>
          <a:p>
            <a:pPr lvl="3"/>
            <a:r>
              <a:rPr lang="da-DK"/>
              <a:t>Fjerde niveau</a:t>
            </a:r>
          </a:p>
          <a:p>
            <a:pPr lvl="4"/>
            <a:r>
              <a:rPr lang="da-DK"/>
              <a:t>Femte niveau</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66B8AAA9-B92B-40E3-89E6-0C9A2EC502C5}"/>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988103958"/>
      </p:ext>
    </p:extLst>
  </p:cSld>
  <p:clrMapOvr>
    <a:masterClrMapping/>
  </p:clrMapOvr>
  <p:transition spd="med"/>
  <p:extLst>
    <p:ext uri="{DCECCB84-F9BA-43D5-87BE-67443E8EF086}">
      <p15:sldGuideLst xmlns:p15="http://schemas.microsoft.com/office/powerpoint/2012/main">
        <p15:guide id="3" orient="horz" pos="4320">
          <p15:clr>
            <a:srgbClr val="FBAE40"/>
          </p15:clr>
        </p15:guide>
        <p15:guide id="4" pos="76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B4412-7707-426B-862B-17852C2C237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D0B975B-503A-4E46-BEC2-18336A30877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37D39B3-4539-4B40-9ABC-219C439CD384}"/>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DDD000F4-8B3D-4E16-AC75-5F561DF1417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2282A90-4055-44BC-B7F5-97740239046D}"/>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2409156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el og indhold">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a:t>Overskrift	</a:t>
            </a:r>
            <a:endParaRPr/>
          </a:p>
        </p:txBody>
      </p:sp>
      <p:sp>
        <p:nvSpPr>
          <p:cNvPr id="3" name="Pladsholder til indhold 2">
            <a:extLst>
              <a:ext uri="{FF2B5EF4-FFF2-40B4-BE49-F238E27FC236}">
                <a16:creationId xmlns:a16="http://schemas.microsoft.com/office/drawing/2014/main" id="{773558F5-EBAE-6648-ABED-DCED00FA234C}"/>
              </a:ext>
            </a:extLst>
          </p:cNvPr>
          <p:cNvSpPr>
            <a:spLocks noGrp="1"/>
          </p:cNvSpPr>
          <p:nvPr>
            <p:ph sz="quarter" idx="10" hasCustomPrompt="1"/>
          </p:nvPr>
        </p:nvSpPr>
        <p:spPr>
          <a:xfrm>
            <a:off x="1013619" y="2194200"/>
            <a:ext cx="10165556" cy="3650400"/>
          </a:xfrm>
        </p:spPr>
        <p:txBody>
          <a:bodyPr anchor="t">
            <a:noAutofit/>
          </a:bodyPr>
          <a:lstStyle>
            <a:lvl1pPr marL="0" indent="0">
              <a:lnSpc>
                <a:spcPct val="100000"/>
              </a:lnSpc>
              <a:buNone/>
              <a:defRPr sz="1800"/>
            </a:lvl1pPr>
            <a:lvl2pPr marL="317500" indent="0">
              <a:lnSpc>
                <a:spcPct val="100000"/>
              </a:lnSpc>
              <a:buNone/>
              <a:defRPr sz="1800"/>
            </a:lvl2pPr>
            <a:lvl3pPr marL="635000" indent="0">
              <a:lnSpc>
                <a:spcPct val="100000"/>
              </a:lnSpc>
              <a:buNone/>
              <a:defRPr sz="1800"/>
            </a:lvl3pPr>
            <a:lvl4pPr marL="952500" indent="0">
              <a:lnSpc>
                <a:spcPct val="100000"/>
              </a:lnSpc>
              <a:buNone/>
              <a:defRPr sz="1800"/>
            </a:lvl4pPr>
            <a:lvl5pPr marL="1270000" indent="0">
              <a:lnSpc>
                <a:spcPct val="100000"/>
              </a:lnSpc>
              <a:buNone/>
              <a:defRPr sz="1800"/>
            </a:lvl5pPr>
          </a:lstStyle>
          <a:p>
            <a:pPr lvl="0"/>
            <a:r>
              <a:rPr lang="da-DK"/>
              <a:t>Tekst</a:t>
            </a:r>
          </a:p>
        </p:txBody>
      </p:sp>
      <p:pic>
        <p:nvPicPr>
          <p:cNvPr id="9" name="Grafik 8">
            <a:extLst>
              <a:ext uri="{FF2B5EF4-FFF2-40B4-BE49-F238E27FC236}">
                <a16:creationId xmlns:a16="http://schemas.microsoft.com/office/drawing/2014/main" id="{F1414795-02BD-964B-AA74-A6AD1F27C22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243BFD10-4C94-4D2B-8D00-5F2A1F531E8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85169920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el og 2 spalter teks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400" y="1013400"/>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a:t>Overskrift	</a:t>
            </a:r>
            <a:endParaRPr/>
          </a:p>
        </p:txBody>
      </p:sp>
      <p:pic>
        <p:nvPicPr>
          <p:cNvPr id="8" name="Grafik 7">
            <a:extLst>
              <a:ext uri="{FF2B5EF4-FFF2-40B4-BE49-F238E27FC236}">
                <a16:creationId xmlns:a16="http://schemas.microsoft.com/office/drawing/2014/main" id="{F6F6B6B0-61C0-3541-9DE1-2AC08F22602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83BA9285-1264-45E2-AB9B-E59F5767962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4" name="Pladsholder til tekst 3">
            <a:extLst>
              <a:ext uri="{FF2B5EF4-FFF2-40B4-BE49-F238E27FC236}">
                <a16:creationId xmlns:a16="http://schemas.microsoft.com/office/drawing/2014/main" id="{312D21C2-766D-4173-9868-4BFFE16D800A}"/>
              </a:ext>
            </a:extLst>
          </p:cNvPr>
          <p:cNvSpPr>
            <a:spLocks noGrp="1"/>
          </p:cNvSpPr>
          <p:nvPr>
            <p:ph type="body" sz="quarter" idx="10" hasCustomPrompt="1"/>
          </p:nvPr>
        </p:nvSpPr>
        <p:spPr>
          <a:xfrm>
            <a:off x="1013619" y="2194200"/>
            <a:ext cx="4841750" cy="3650400"/>
          </a:xfrm>
        </p:spPr>
        <p:txBody>
          <a:bodyPr anchor="t" anchorCtr="0"/>
          <a:lstStyle>
            <a:lvl1pPr marL="0" indent="0">
              <a:buFontTx/>
              <a:buNone/>
              <a:defRPr/>
            </a:lvl1pPr>
            <a:lvl2pPr marL="317500" indent="0">
              <a:buFontTx/>
              <a:buNone/>
              <a:defRPr/>
            </a:lvl2pPr>
            <a:lvl3pPr marL="635000" indent="0">
              <a:buFontTx/>
              <a:buNone/>
              <a:defRPr/>
            </a:lvl3pPr>
            <a:lvl4pPr marL="952500" indent="0">
              <a:buFontTx/>
              <a:buNone/>
              <a:defRPr/>
            </a:lvl4pPr>
            <a:lvl5pPr marL="1270000" indent="0">
              <a:buFontTx/>
              <a:buNone/>
              <a:defRPr/>
            </a:lvl5pPr>
          </a:lstStyle>
          <a:p>
            <a:pPr lvl="0"/>
            <a:r>
              <a:rPr lang="da-DK"/>
              <a:t>Tekst</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3">
            <a:extLst>
              <a:ext uri="{FF2B5EF4-FFF2-40B4-BE49-F238E27FC236}">
                <a16:creationId xmlns:a16="http://schemas.microsoft.com/office/drawing/2014/main" id="{E79EA4DC-8CEB-44F2-A296-C879D0B4763A}"/>
              </a:ext>
            </a:extLst>
          </p:cNvPr>
          <p:cNvSpPr>
            <a:spLocks noGrp="1"/>
          </p:cNvSpPr>
          <p:nvPr>
            <p:ph type="body" sz="quarter" idx="11" hasCustomPrompt="1"/>
          </p:nvPr>
        </p:nvSpPr>
        <p:spPr>
          <a:xfrm>
            <a:off x="6330011" y="2194200"/>
            <a:ext cx="4842000" cy="3650400"/>
          </a:xfrm>
        </p:spPr>
        <p:txBody>
          <a:bodyPr anchor="t" anchorCtr="0"/>
          <a:lstStyle>
            <a:lvl1pPr marL="0" indent="0">
              <a:buFontTx/>
              <a:buNone/>
              <a:defRPr/>
            </a:lvl1pPr>
            <a:lvl2pPr marL="317500" indent="0">
              <a:buFontTx/>
              <a:buNone/>
              <a:defRPr/>
            </a:lvl2pPr>
            <a:lvl3pPr marL="635000" indent="0">
              <a:buFontTx/>
              <a:buNone/>
              <a:defRPr/>
            </a:lvl3pPr>
            <a:lvl4pPr marL="952500" indent="0">
              <a:buFontTx/>
              <a:buNone/>
              <a:defRPr/>
            </a:lvl4pPr>
            <a:lvl5pPr marL="1270000" indent="0">
              <a:buFontTx/>
              <a:buNone/>
              <a:defRPr/>
            </a:lvl5pPr>
          </a:lstStyle>
          <a:p>
            <a:pPr lvl="0"/>
            <a:r>
              <a:rPr lang="da-DK"/>
              <a:t>Tekst</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74357471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illede inkl overskrift">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a:t>Billede</a:t>
            </a:r>
          </a:p>
        </p:txBody>
      </p:sp>
      <p:sp>
        <p:nvSpPr>
          <p:cNvPr id="4" name="Pladsholder til tekst 7">
            <a:extLst>
              <a:ext uri="{FF2B5EF4-FFF2-40B4-BE49-F238E27FC236}">
                <a16:creationId xmlns:a16="http://schemas.microsoft.com/office/drawing/2014/main" id="{B299DC9B-F123-9243-A733-7693C30CAEC6}"/>
              </a:ext>
            </a:extLst>
          </p:cNvPr>
          <p:cNvSpPr>
            <a:spLocks noGrp="1"/>
          </p:cNvSpPr>
          <p:nvPr>
            <p:ph type="body" sz="quarter" idx="15" hasCustomPrompt="1"/>
          </p:nvPr>
        </p:nvSpPr>
        <p:spPr>
          <a:xfrm>
            <a:off x="579142" y="1719137"/>
            <a:ext cx="4692946" cy="2167397"/>
          </a:xfrm>
        </p:spPr>
        <p:txBody>
          <a:bodyPr anchor="t">
            <a:noAutofit/>
          </a:bodyPr>
          <a:lstStyle>
            <a:lvl1pPr marL="0" indent="0">
              <a:lnSpc>
                <a:spcPct val="100000"/>
              </a:lnSpc>
              <a:buNone/>
              <a:defRPr sz="3600" b="1" spc="-75">
                <a:solidFill>
                  <a:schemeClr val="tx1"/>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Overskrift</a:t>
            </a:r>
          </a:p>
        </p:txBody>
      </p:sp>
      <p:sp>
        <p:nvSpPr>
          <p:cNvPr id="11" name="Pladsholder til tekst 2">
            <a:extLst>
              <a:ext uri="{FF2B5EF4-FFF2-40B4-BE49-F238E27FC236}">
                <a16:creationId xmlns:a16="http://schemas.microsoft.com/office/drawing/2014/main" id="{603E00D8-5F1B-924E-87D4-4FF40B64737E}"/>
              </a:ext>
            </a:extLst>
          </p:cNvPr>
          <p:cNvSpPr>
            <a:spLocks noGrp="1"/>
          </p:cNvSpPr>
          <p:nvPr>
            <p:ph type="body" sz="quarter" idx="10" hasCustomPrompt="1"/>
          </p:nvPr>
        </p:nvSpPr>
        <p:spPr>
          <a:xfrm>
            <a:off x="579142" y="3886534"/>
            <a:ext cx="4692946" cy="2017310"/>
          </a:xfrm>
        </p:spPr>
        <p:txBody>
          <a:bodyPr lIns="50400" tIns="50400" rIns="50400" numCol="1" spcCol="684000" anchor="t">
            <a:noAutofit/>
          </a:bodyPr>
          <a:lstStyle>
            <a:lvl1pPr marL="0" indent="0">
              <a:lnSpc>
                <a:spcPct val="100000"/>
              </a:lnSpc>
              <a:buNone/>
              <a:defRPr sz="1800" b="0" spc="0">
                <a:latin typeface="+mn-lt"/>
              </a:defRPr>
            </a:lvl1pPr>
            <a:lvl2pPr marL="317500" indent="0">
              <a:lnSpc>
                <a:spcPct val="100000"/>
              </a:lnSpc>
              <a:buNone/>
              <a:defRPr sz="1800" b="0" spc="0">
                <a:latin typeface="+mn-lt"/>
              </a:defRPr>
            </a:lvl2pPr>
            <a:lvl3pPr marL="635000" indent="0">
              <a:lnSpc>
                <a:spcPct val="100000"/>
              </a:lnSpc>
              <a:buNone/>
              <a:defRPr sz="1800" b="0" spc="0">
                <a:latin typeface="+mn-lt"/>
              </a:defRPr>
            </a:lvl3pPr>
            <a:lvl4pPr marL="952500" indent="0">
              <a:lnSpc>
                <a:spcPct val="100000"/>
              </a:lnSpc>
              <a:buNone/>
              <a:defRPr sz="1800" spc="0"/>
            </a:lvl4pPr>
            <a:lvl5pPr marL="1270000" indent="0">
              <a:lnSpc>
                <a:spcPct val="100000"/>
              </a:lnSpc>
              <a:buNone/>
              <a:defRPr sz="1800" spc="0"/>
            </a:lvl5pPr>
          </a:lstStyle>
          <a:p>
            <a:pPr lvl="0"/>
            <a:r>
              <a:rPr lang="da-DK" noProof="0"/>
              <a:t>Tekst</a:t>
            </a:r>
          </a:p>
        </p:txBody>
      </p:sp>
      <p:pic>
        <p:nvPicPr>
          <p:cNvPr id="14" name="Grafik 13">
            <a:extLst>
              <a:ext uri="{FF2B5EF4-FFF2-40B4-BE49-F238E27FC236}">
                <a16:creationId xmlns:a16="http://schemas.microsoft.com/office/drawing/2014/main" id="{2BC776EE-7B73-1442-BC6B-258BEEAB224F}"/>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142" y="5936036"/>
            <a:ext cx="1078582" cy="739028"/>
          </a:xfrm>
          <a:prstGeom prst="rect">
            <a:avLst/>
          </a:prstGeom>
        </p:spPr>
      </p:pic>
      <p:pic>
        <p:nvPicPr>
          <p:cNvPr id="6" name="Grafik 5">
            <a:extLst>
              <a:ext uri="{FF2B5EF4-FFF2-40B4-BE49-F238E27FC236}">
                <a16:creationId xmlns:a16="http://schemas.microsoft.com/office/drawing/2014/main" id="{3040B764-5504-4C6E-B3A8-FAD912C8063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142" y="5936036"/>
            <a:ext cx="1078582" cy="739028"/>
          </a:xfrm>
          <a:prstGeom prst="rect">
            <a:avLst/>
          </a:prstGeom>
        </p:spPr>
      </p:pic>
    </p:spTree>
    <p:extLst>
      <p:ext uri="{BB962C8B-B14F-4D97-AF65-F5344CB8AC3E}">
        <p14:creationId xmlns:p14="http://schemas.microsoft.com/office/powerpoint/2010/main" val="286012782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øjrebillede inkl tekst rød bg">
    <p:bg>
      <p:bgPr>
        <a:solidFill>
          <a:srgbClr val="BF1D30"/>
        </a:solidFill>
        <a:effectLst/>
      </p:bgPr>
    </p:bg>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a:t>Billede</a:t>
            </a:r>
          </a:p>
        </p:txBody>
      </p:sp>
      <p:sp>
        <p:nvSpPr>
          <p:cNvPr id="4" name="Pladsholder til tekst 2">
            <a:extLst>
              <a:ext uri="{FF2B5EF4-FFF2-40B4-BE49-F238E27FC236}">
                <a16:creationId xmlns:a16="http://schemas.microsoft.com/office/drawing/2014/main" id="{82BECF1A-E566-764A-8530-25CC511C9FD8}"/>
              </a:ext>
            </a:extLst>
          </p:cNvPr>
          <p:cNvSpPr>
            <a:spLocks noGrp="1"/>
          </p:cNvSpPr>
          <p:nvPr>
            <p:ph type="body" sz="quarter" idx="14" hasCustomPrompt="1"/>
          </p:nvPr>
        </p:nvSpPr>
        <p:spPr>
          <a:xfrm>
            <a:off x="550069" y="2731168"/>
            <a:ext cx="4524851" cy="3428332"/>
          </a:xfrm>
        </p:spPr>
        <p:txBody>
          <a:bodyPr anchor="t">
            <a:noAutofit/>
          </a:bodyPr>
          <a:lstStyle>
            <a:lvl1pPr marL="0" indent="0">
              <a:lnSpc>
                <a:spcPct val="100000"/>
              </a:lnSpc>
              <a:buFontTx/>
              <a:buNone/>
              <a:defRPr sz="1800">
                <a:solidFill>
                  <a:srgbClr val="FFFFFF"/>
                </a:solidFill>
              </a:defRPr>
            </a:lvl1pPr>
            <a:lvl2pPr marL="317500" indent="0">
              <a:lnSpc>
                <a:spcPct val="100000"/>
              </a:lnSpc>
              <a:buFontTx/>
              <a:buNone/>
              <a:defRPr sz="1800">
                <a:solidFill>
                  <a:srgbClr val="FFFFFF"/>
                </a:solidFill>
              </a:defRPr>
            </a:lvl2pPr>
            <a:lvl3pPr marL="635000" indent="0">
              <a:lnSpc>
                <a:spcPct val="100000"/>
              </a:lnSpc>
              <a:buFontTx/>
              <a:buNone/>
              <a:defRPr sz="1800">
                <a:solidFill>
                  <a:srgbClr val="FFFFFF"/>
                </a:solidFill>
              </a:defRPr>
            </a:lvl3pPr>
            <a:lvl4pPr marL="952500" indent="0">
              <a:lnSpc>
                <a:spcPct val="100000"/>
              </a:lnSpc>
              <a:buFontTx/>
              <a:buNone/>
              <a:defRPr sz="1800">
                <a:solidFill>
                  <a:srgbClr val="FFFFFF"/>
                </a:solidFill>
              </a:defRPr>
            </a:lvl4pPr>
            <a:lvl5pPr marL="1270000" indent="0">
              <a:lnSpc>
                <a:spcPct val="100000"/>
              </a:lnSpc>
              <a:buFontTx/>
              <a:buNone/>
              <a:defRPr sz="1800">
                <a:solidFill>
                  <a:srgbClr val="FFFFFF"/>
                </a:solidFill>
              </a:defRPr>
            </a:lvl5pPr>
          </a:lstStyle>
          <a:p>
            <a:pPr lvl="0"/>
            <a:r>
              <a:rPr lang="da-DK" noProof="0"/>
              <a:t>Tekst</a:t>
            </a:r>
          </a:p>
        </p:txBody>
      </p:sp>
      <p:sp>
        <p:nvSpPr>
          <p:cNvPr id="5" name="Pladsholder til tekst 7">
            <a:extLst>
              <a:ext uri="{FF2B5EF4-FFF2-40B4-BE49-F238E27FC236}">
                <a16:creationId xmlns:a16="http://schemas.microsoft.com/office/drawing/2014/main" id="{8496DD26-EDBB-9F43-B80C-77F28A788619}"/>
              </a:ext>
            </a:extLst>
          </p:cNvPr>
          <p:cNvSpPr>
            <a:spLocks noGrp="1"/>
          </p:cNvSpPr>
          <p:nvPr>
            <p:ph type="body" sz="quarter" idx="15" hasCustomPrompt="1"/>
          </p:nvPr>
        </p:nvSpPr>
        <p:spPr>
          <a:xfrm>
            <a:off x="550069" y="431800"/>
            <a:ext cx="4524851" cy="2167397"/>
          </a:xfrm>
        </p:spPr>
        <p:txBody>
          <a:bodyPr anchor="t">
            <a:noAutofit/>
          </a:bodyPr>
          <a:lstStyle>
            <a:lvl1pPr marL="0" indent="0">
              <a:lnSpc>
                <a:spcPct val="100000"/>
              </a:lnSpc>
              <a:buNone/>
              <a:defRPr sz="36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Overskrift</a:t>
            </a:r>
          </a:p>
        </p:txBody>
      </p:sp>
    </p:spTree>
    <p:extLst>
      <p:ext uri="{BB962C8B-B14F-4D97-AF65-F5344CB8AC3E}">
        <p14:creationId xmlns:p14="http://schemas.microsoft.com/office/powerpoint/2010/main" val="189705934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øjrebillede inkl tekst blå bg">
    <p:bg>
      <p:bgPr>
        <a:solidFill>
          <a:srgbClr val="004F9B"/>
        </a:solidFill>
        <a:effectLst/>
      </p:bgPr>
    </p:bg>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a:t>Billede</a:t>
            </a:r>
          </a:p>
        </p:txBody>
      </p:sp>
      <p:sp>
        <p:nvSpPr>
          <p:cNvPr id="4" name="Pladsholder til tekst 2">
            <a:extLst>
              <a:ext uri="{FF2B5EF4-FFF2-40B4-BE49-F238E27FC236}">
                <a16:creationId xmlns:a16="http://schemas.microsoft.com/office/drawing/2014/main" id="{82BECF1A-E566-764A-8530-25CC511C9FD8}"/>
              </a:ext>
            </a:extLst>
          </p:cNvPr>
          <p:cNvSpPr>
            <a:spLocks noGrp="1"/>
          </p:cNvSpPr>
          <p:nvPr>
            <p:ph type="body" sz="quarter" idx="14" hasCustomPrompt="1"/>
          </p:nvPr>
        </p:nvSpPr>
        <p:spPr>
          <a:xfrm>
            <a:off x="550069" y="2731168"/>
            <a:ext cx="4448651" cy="3277747"/>
          </a:xfrm>
        </p:spPr>
        <p:txBody>
          <a:bodyPr anchor="t">
            <a:noAutofit/>
          </a:bodyPr>
          <a:lstStyle>
            <a:lvl1pPr marL="0" indent="0">
              <a:lnSpc>
                <a:spcPct val="100000"/>
              </a:lnSpc>
              <a:buFontTx/>
              <a:buNone/>
              <a:defRPr sz="1800">
                <a:solidFill>
                  <a:srgbClr val="FFFFFF"/>
                </a:solidFill>
              </a:defRPr>
            </a:lvl1pPr>
            <a:lvl2pPr marL="317500" indent="0">
              <a:lnSpc>
                <a:spcPct val="100000"/>
              </a:lnSpc>
              <a:buFontTx/>
              <a:buNone/>
              <a:defRPr sz="1800">
                <a:solidFill>
                  <a:srgbClr val="FFFFFF"/>
                </a:solidFill>
              </a:defRPr>
            </a:lvl2pPr>
            <a:lvl3pPr marL="635000" indent="0">
              <a:lnSpc>
                <a:spcPct val="100000"/>
              </a:lnSpc>
              <a:buFontTx/>
              <a:buNone/>
              <a:defRPr sz="1800">
                <a:solidFill>
                  <a:srgbClr val="FFFFFF"/>
                </a:solidFill>
              </a:defRPr>
            </a:lvl3pPr>
            <a:lvl4pPr marL="952500" indent="0">
              <a:lnSpc>
                <a:spcPct val="100000"/>
              </a:lnSpc>
              <a:buFontTx/>
              <a:buNone/>
              <a:defRPr sz="1800">
                <a:solidFill>
                  <a:srgbClr val="FFFFFF"/>
                </a:solidFill>
              </a:defRPr>
            </a:lvl4pPr>
            <a:lvl5pPr marL="1270000" indent="0">
              <a:lnSpc>
                <a:spcPct val="100000"/>
              </a:lnSpc>
              <a:buFontTx/>
              <a:buNone/>
              <a:defRPr sz="1800">
                <a:solidFill>
                  <a:srgbClr val="FFFFFF"/>
                </a:solidFill>
              </a:defRPr>
            </a:lvl5pPr>
          </a:lstStyle>
          <a:p>
            <a:pPr lvl="0"/>
            <a:r>
              <a:rPr lang="da-DK" noProof="0"/>
              <a:t>Tekst</a:t>
            </a:r>
          </a:p>
        </p:txBody>
      </p:sp>
      <p:sp>
        <p:nvSpPr>
          <p:cNvPr id="5" name="Pladsholder til tekst 7">
            <a:extLst>
              <a:ext uri="{FF2B5EF4-FFF2-40B4-BE49-F238E27FC236}">
                <a16:creationId xmlns:a16="http://schemas.microsoft.com/office/drawing/2014/main" id="{8496DD26-EDBB-9F43-B80C-77F28A788619}"/>
              </a:ext>
            </a:extLst>
          </p:cNvPr>
          <p:cNvSpPr>
            <a:spLocks noGrp="1"/>
          </p:cNvSpPr>
          <p:nvPr>
            <p:ph type="body" sz="quarter" idx="15" hasCustomPrompt="1"/>
          </p:nvPr>
        </p:nvSpPr>
        <p:spPr>
          <a:xfrm>
            <a:off x="550069" y="431800"/>
            <a:ext cx="4448651" cy="2167397"/>
          </a:xfrm>
        </p:spPr>
        <p:txBody>
          <a:bodyPr anchor="t">
            <a:noAutofit/>
          </a:bodyPr>
          <a:lstStyle>
            <a:lvl1pPr marL="0" indent="0">
              <a:lnSpc>
                <a:spcPct val="100000"/>
              </a:lnSpc>
              <a:buNone/>
              <a:defRPr sz="36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Overskrift</a:t>
            </a:r>
          </a:p>
        </p:txBody>
      </p:sp>
    </p:spTree>
    <p:extLst>
      <p:ext uri="{BB962C8B-B14F-4D97-AF65-F5344CB8AC3E}">
        <p14:creationId xmlns:p14="http://schemas.microsoft.com/office/powerpoint/2010/main" val="85707672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tort logo inkl tekst">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686298" y="1561008"/>
            <a:ext cx="831850" cy="635000"/>
          </a:xfrm>
          <a:prstGeom prst="rect">
            <a:avLst/>
          </a:prstGeom>
        </p:spPr>
      </p:pic>
      <p:sp>
        <p:nvSpPr>
          <p:cNvPr id="11" name="Pladsholder til tekst 2">
            <a:extLst>
              <a:ext uri="{FF2B5EF4-FFF2-40B4-BE49-F238E27FC236}">
                <a16:creationId xmlns:a16="http://schemas.microsoft.com/office/drawing/2014/main" id="{77B2E16E-59F3-5048-9CC5-40F4F2A301CB}"/>
              </a:ext>
            </a:extLst>
          </p:cNvPr>
          <p:cNvSpPr>
            <a:spLocks noGrp="1"/>
          </p:cNvSpPr>
          <p:nvPr>
            <p:ph type="body" sz="quarter" idx="14" hasCustomPrompt="1"/>
          </p:nvPr>
        </p:nvSpPr>
        <p:spPr>
          <a:xfrm>
            <a:off x="6041322" y="2997868"/>
            <a:ext cx="5121359" cy="31616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noProof="0"/>
              <a:t>Tekst</a:t>
            </a:r>
          </a:p>
        </p:txBody>
      </p:sp>
      <p:sp>
        <p:nvSpPr>
          <p:cNvPr id="12" name="Pladsholder til tekst 7">
            <a:extLst>
              <a:ext uri="{FF2B5EF4-FFF2-40B4-BE49-F238E27FC236}">
                <a16:creationId xmlns:a16="http://schemas.microsoft.com/office/drawing/2014/main" id="{E7CEB7D3-3554-274B-84D2-4109C2BC78C2}"/>
              </a:ext>
            </a:extLst>
          </p:cNvPr>
          <p:cNvSpPr>
            <a:spLocks noGrp="1"/>
          </p:cNvSpPr>
          <p:nvPr>
            <p:ph type="body" sz="quarter" idx="15" hasCustomPrompt="1"/>
          </p:nvPr>
        </p:nvSpPr>
        <p:spPr>
          <a:xfrm>
            <a:off x="6041322"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Overskrift</a:t>
            </a:r>
          </a:p>
        </p:txBody>
      </p:sp>
      <p:sp>
        <p:nvSpPr>
          <p:cNvPr id="2" name="Rektangel 1">
            <a:extLst>
              <a:ext uri="{FF2B5EF4-FFF2-40B4-BE49-F238E27FC236}">
                <a16:creationId xmlns:a16="http://schemas.microsoft.com/office/drawing/2014/main" id="{E0FC86AB-13ED-6F47-A81A-66B763240835}"/>
              </a:ext>
            </a:extLst>
          </p:cNvPr>
          <p:cNvSpPr/>
          <p:nvPr/>
        </p:nvSpPr>
        <p:spPr>
          <a:xfrm>
            <a:off x="0" y="0"/>
            <a:ext cx="5463540" cy="6858000"/>
          </a:xfrm>
          <a:prstGeom prst="rect">
            <a:avLst/>
          </a:prstGeom>
          <a:solidFill>
            <a:srgbClr val="EFEFEF"/>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pic>
        <p:nvPicPr>
          <p:cNvPr id="13" name="Grafik 12">
            <a:extLst>
              <a:ext uri="{FF2B5EF4-FFF2-40B4-BE49-F238E27FC236}">
                <a16:creationId xmlns:a16="http://schemas.microsoft.com/office/drawing/2014/main" id="{AC1E835C-5B79-FF45-B9AF-CC1A66264E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782" y="1975574"/>
            <a:ext cx="4242433" cy="2906852"/>
          </a:xfrm>
          <a:prstGeom prst="rect">
            <a:avLst/>
          </a:prstGeom>
        </p:spPr>
      </p:pic>
      <p:pic>
        <p:nvPicPr>
          <p:cNvPr id="7" name="Billede 6">
            <a:extLst>
              <a:ext uri="{FF2B5EF4-FFF2-40B4-BE49-F238E27FC236}">
                <a16:creationId xmlns:a16="http://schemas.microsoft.com/office/drawing/2014/main" id="{88D5ADAD-A202-4F0C-A0A3-37D4E35BBF9C}"/>
              </a:ext>
            </a:extLst>
          </p:cNvPr>
          <p:cNvPicPr>
            <a:picLocks noChangeAspect="1"/>
          </p:cNvPicPr>
          <p:nvPr userDrawn="1"/>
        </p:nvPicPr>
        <p:blipFill>
          <a:blip r:embed="rId2"/>
          <a:stretch>
            <a:fillRect/>
          </a:stretch>
        </p:blipFill>
        <p:spPr>
          <a:xfrm>
            <a:off x="686298" y="1561008"/>
            <a:ext cx="831850" cy="635000"/>
          </a:xfrm>
          <a:prstGeom prst="rect">
            <a:avLst/>
          </a:prstGeom>
        </p:spPr>
      </p:pic>
      <p:sp>
        <p:nvSpPr>
          <p:cNvPr id="8" name="Rektangel 7">
            <a:extLst>
              <a:ext uri="{FF2B5EF4-FFF2-40B4-BE49-F238E27FC236}">
                <a16:creationId xmlns:a16="http://schemas.microsoft.com/office/drawing/2014/main" id="{326FD02F-0434-4F13-845C-4D8E05DA4DCC}"/>
              </a:ext>
            </a:extLst>
          </p:cNvPr>
          <p:cNvSpPr/>
          <p:nvPr userDrawn="1"/>
        </p:nvSpPr>
        <p:spPr>
          <a:xfrm>
            <a:off x="0" y="0"/>
            <a:ext cx="5463540" cy="6858000"/>
          </a:xfrm>
          <a:prstGeom prst="rect">
            <a:avLst/>
          </a:prstGeom>
          <a:solidFill>
            <a:srgbClr val="EFEFEF"/>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pic>
        <p:nvPicPr>
          <p:cNvPr id="9" name="Grafik 8">
            <a:extLst>
              <a:ext uri="{FF2B5EF4-FFF2-40B4-BE49-F238E27FC236}">
                <a16:creationId xmlns:a16="http://schemas.microsoft.com/office/drawing/2014/main" id="{DC3839F3-3666-4DCB-91DB-814EE65BFCE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782" y="1975574"/>
            <a:ext cx="4242433" cy="2906852"/>
          </a:xfrm>
          <a:prstGeom prst="rect">
            <a:avLst/>
          </a:prstGeom>
        </p:spPr>
      </p:pic>
    </p:spTree>
    <p:extLst>
      <p:ext uri="{BB962C8B-B14F-4D97-AF65-F5344CB8AC3E}">
        <p14:creationId xmlns:p14="http://schemas.microsoft.com/office/powerpoint/2010/main" val="127778592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3 tal/fakta">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A3853F2B-062E-C841-B82F-A21F2FA84839}"/>
              </a:ext>
            </a:extLst>
          </p:cNvPr>
          <p:cNvSpPr>
            <a:spLocks noGrp="1"/>
          </p:cNvSpPr>
          <p:nvPr>
            <p:ph type="body" sz="quarter" idx="15" hasCustomPrompt="1"/>
          </p:nvPr>
        </p:nvSpPr>
        <p:spPr>
          <a:xfrm>
            <a:off x="832598" y="648369"/>
            <a:ext cx="10404897" cy="151731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Overskrift</a:t>
            </a:r>
          </a:p>
        </p:txBody>
      </p:sp>
      <p:sp>
        <p:nvSpPr>
          <p:cNvPr id="7" name="Pladsholder til tekst 7">
            <a:extLst>
              <a:ext uri="{FF2B5EF4-FFF2-40B4-BE49-F238E27FC236}">
                <a16:creationId xmlns:a16="http://schemas.microsoft.com/office/drawing/2014/main" id="{EE213B68-C58B-8F4C-82A2-9DFD24642EB1}"/>
              </a:ext>
            </a:extLst>
          </p:cNvPr>
          <p:cNvSpPr>
            <a:spLocks noGrp="1"/>
          </p:cNvSpPr>
          <p:nvPr>
            <p:ph type="body" sz="quarter" idx="16" hasCustomPrompt="1"/>
          </p:nvPr>
        </p:nvSpPr>
        <p:spPr>
          <a:xfrm>
            <a:off x="832598" y="2775954"/>
            <a:ext cx="3260431" cy="983915"/>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Tal</a:t>
            </a:r>
          </a:p>
        </p:txBody>
      </p:sp>
      <p:sp>
        <p:nvSpPr>
          <p:cNvPr id="8" name="Pladsholder til tekst 7">
            <a:extLst>
              <a:ext uri="{FF2B5EF4-FFF2-40B4-BE49-F238E27FC236}">
                <a16:creationId xmlns:a16="http://schemas.microsoft.com/office/drawing/2014/main" id="{741B2397-4A26-3B43-9940-FAB3D25C5D5F}"/>
              </a:ext>
            </a:extLst>
          </p:cNvPr>
          <p:cNvSpPr>
            <a:spLocks noGrp="1"/>
          </p:cNvSpPr>
          <p:nvPr>
            <p:ph type="body" sz="quarter" idx="17" hasCustomPrompt="1"/>
          </p:nvPr>
        </p:nvSpPr>
        <p:spPr>
          <a:xfrm>
            <a:off x="4664656" y="2804696"/>
            <a:ext cx="3260431" cy="955174"/>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Tal</a:t>
            </a:r>
          </a:p>
        </p:txBody>
      </p:sp>
      <p:sp>
        <p:nvSpPr>
          <p:cNvPr id="9" name="Pladsholder til tekst 7">
            <a:extLst>
              <a:ext uri="{FF2B5EF4-FFF2-40B4-BE49-F238E27FC236}">
                <a16:creationId xmlns:a16="http://schemas.microsoft.com/office/drawing/2014/main" id="{90FA035B-1B1D-FE4C-983D-E17E5178C249}"/>
              </a:ext>
            </a:extLst>
          </p:cNvPr>
          <p:cNvSpPr>
            <a:spLocks noGrp="1"/>
          </p:cNvSpPr>
          <p:nvPr>
            <p:ph type="body" sz="quarter" idx="18" hasCustomPrompt="1"/>
          </p:nvPr>
        </p:nvSpPr>
        <p:spPr>
          <a:xfrm>
            <a:off x="8544839" y="2775953"/>
            <a:ext cx="3260431" cy="983916"/>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Tal</a:t>
            </a:r>
          </a:p>
        </p:txBody>
      </p:sp>
      <p:sp>
        <p:nvSpPr>
          <p:cNvPr id="10" name="Pladsholder til tekst 2">
            <a:extLst>
              <a:ext uri="{FF2B5EF4-FFF2-40B4-BE49-F238E27FC236}">
                <a16:creationId xmlns:a16="http://schemas.microsoft.com/office/drawing/2014/main" id="{C5A31D1E-1397-A742-925B-9594E1168C94}"/>
              </a:ext>
            </a:extLst>
          </p:cNvPr>
          <p:cNvSpPr>
            <a:spLocks noGrp="1"/>
          </p:cNvSpPr>
          <p:nvPr>
            <p:ph type="body" sz="quarter" idx="14" hasCustomPrompt="1"/>
          </p:nvPr>
        </p:nvSpPr>
        <p:spPr>
          <a:xfrm>
            <a:off x="832598"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a:t>Tekst</a:t>
            </a:r>
          </a:p>
        </p:txBody>
      </p:sp>
      <p:sp>
        <p:nvSpPr>
          <p:cNvPr id="11" name="Pladsholder til tekst 2">
            <a:extLst>
              <a:ext uri="{FF2B5EF4-FFF2-40B4-BE49-F238E27FC236}">
                <a16:creationId xmlns:a16="http://schemas.microsoft.com/office/drawing/2014/main" id="{39CF3494-CFDB-9A4C-AA65-419FFD80179F}"/>
              </a:ext>
            </a:extLst>
          </p:cNvPr>
          <p:cNvSpPr>
            <a:spLocks noGrp="1"/>
          </p:cNvSpPr>
          <p:nvPr>
            <p:ph type="body" sz="quarter" idx="19" hasCustomPrompt="1"/>
          </p:nvPr>
        </p:nvSpPr>
        <p:spPr>
          <a:xfrm>
            <a:off x="4664656"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a:t>Tekst</a:t>
            </a:r>
          </a:p>
        </p:txBody>
      </p:sp>
      <p:sp>
        <p:nvSpPr>
          <p:cNvPr id="12" name="Pladsholder til tekst 2">
            <a:extLst>
              <a:ext uri="{FF2B5EF4-FFF2-40B4-BE49-F238E27FC236}">
                <a16:creationId xmlns:a16="http://schemas.microsoft.com/office/drawing/2014/main" id="{00DE92BF-5DE6-9A42-B001-5C17881AD8D4}"/>
              </a:ext>
            </a:extLst>
          </p:cNvPr>
          <p:cNvSpPr>
            <a:spLocks noGrp="1"/>
          </p:cNvSpPr>
          <p:nvPr>
            <p:ph type="body" sz="quarter" idx="20" hasCustomPrompt="1"/>
          </p:nvPr>
        </p:nvSpPr>
        <p:spPr>
          <a:xfrm>
            <a:off x="8544840"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a:t>Tekst</a:t>
            </a:r>
          </a:p>
        </p:txBody>
      </p:sp>
      <p:pic>
        <p:nvPicPr>
          <p:cNvPr id="15" name="Grafik 14">
            <a:extLst>
              <a:ext uri="{FF2B5EF4-FFF2-40B4-BE49-F238E27FC236}">
                <a16:creationId xmlns:a16="http://schemas.microsoft.com/office/drawing/2014/main" id="{E5ED8AFA-07B8-8249-AEB5-07DDF2E0DDFD}"/>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13" name="Grafik 12">
            <a:extLst>
              <a:ext uri="{FF2B5EF4-FFF2-40B4-BE49-F238E27FC236}">
                <a16:creationId xmlns:a16="http://schemas.microsoft.com/office/drawing/2014/main" id="{C7CDD353-B6C3-4F18-8852-A95A3CAC351D}"/>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99504822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2 citater">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825F6FF2-3A9A-46B6-9438-0648EB9D10EA}"/>
              </a:ext>
            </a:extLst>
          </p:cNvPr>
          <p:cNvSpPr/>
          <p:nvPr userDrawn="1"/>
        </p:nvSpPr>
        <p:spPr>
          <a:xfrm>
            <a:off x="0" y="0"/>
            <a:ext cx="5979516" cy="6858000"/>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sp>
        <p:nvSpPr>
          <p:cNvPr id="2" name="Rektangel 1">
            <a:extLst>
              <a:ext uri="{FF2B5EF4-FFF2-40B4-BE49-F238E27FC236}">
                <a16:creationId xmlns:a16="http://schemas.microsoft.com/office/drawing/2014/main" id="{DEBEAAF8-4580-D14E-81EB-745438C1B408}"/>
              </a:ext>
            </a:extLst>
          </p:cNvPr>
          <p:cNvSpPr/>
          <p:nvPr/>
        </p:nvSpPr>
        <p:spPr>
          <a:xfrm>
            <a:off x="0" y="0"/>
            <a:ext cx="5979516" cy="6858000"/>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6967320" y="806628"/>
            <a:ext cx="773696" cy="590608"/>
          </a:xfrm>
          <a:prstGeom prst="rect">
            <a:avLst/>
          </a:prstGeom>
        </p:spPr>
      </p:pic>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3"/>
          <a:stretch>
            <a:fillRect/>
          </a:stretch>
        </p:blipFill>
        <p:spPr>
          <a:xfrm>
            <a:off x="686298" y="806628"/>
            <a:ext cx="831850" cy="635000"/>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hasCustomPrompt="1"/>
          </p:nvPr>
        </p:nvSpPr>
        <p:spPr>
          <a:xfrm>
            <a:off x="998538" y="18504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noProof="0"/>
              <a:t>Tekst</a:t>
            </a:r>
          </a:p>
        </p:txBody>
      </p:sp>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7504671" y="18504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noProof="0"/>
              <a:t>Tekst</a:t>
            </a:r>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hasCustomPrompt="1"/>
          </p:nvPr>
        </p:nvSpPr>
        <p:spPr>
          <a:xfrm>
            <a:off x="1830346" y="4888097"/>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8326717" y="4888096"/>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noProof="0"/>
              <a:t>Tekst</a:t>
            </a:r>
          </a:p>
        </p:txBody>
      </p:sp>
      <p:pic>
        <p:nvPicPr>
          <p:cNvPr id="19" name="Grafik 18">
            <a:extLst>
              <a:ext uri="{FF2B5EF4-FFF2-40B4-BE49-F238E27FC236}">
                <a16:creationId xmlns:a16="http://schemas.microsoft.com/office/drawing/2014/main" id="{FB7987DD-FE0C-C64F-84EA-7EBDF3D16AB7}"/>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12" name="Billede 11">
            <a:extLst>
              <a:ext uri="{FF2B5EF4-FFF2-40B4-BE49-F238E27FC236}">
                <a16:creationId xmlns:a16="http://schemas.microsoft.com/office/drawing/2014/main" id="{8A4E975A-1D33-46CD-ADE7-83949C529676}"/>
              </a:ext>
            </a:extLst>
          </p:cNvPr>
          <p:cNvPicPr>
            <a:picLocks noChangeAspect="1"/>
          </p:cNvPicPr>
          <p:nvPr userDrawn="1"/>
        </p:nvPicPr>
        <p:blipFill>
          <a:blip r:embed="rId2"/>
          <a:stretch>
            <a:fillRect/>
          </a:stretch>
        </p:blipFill>
        <p:spPr>
          <a:xfrm>
            <a:off x="6967320" y="806628"/>
            <a:ext cx="773696" cy="590608"/>
          </a:xfrm>
          <a:prstGeom prst="rect">
            <a:avLst/>
          </a:prstGeom>
        </p:spPr>
      </p:pic>
      <p:pic>
        <p:nvPicPr>
          <p:cNvPr id="13" name="Billede 12">
            <a:extLst>
              <a:ext uri="{FF2B5EF4-FFF2-40B4-BE49-F238E27FC236}">
                <a16:creationId xmlns:a16="http://schemas.microsoft.com/office/drawing/2014/main" id="{3F8C83D4-1114-407B-BC85-F3964753AEE0}"/>
              </a:ext>
            </a:extLst>
          </p:cNvPr>
          <p:cNvPicPr>
            <a:picLocks noChangeAspect="1"/>
          </p:cNvPicPr>
          <p:nvPr userDrawn="1"/>
        </p:nvPicPr>
        <p:blipFill>
          <a:blip r:embed="rId3"/>
          <a:stretch>
            <a:fillRect/>
          </a:stretch>
        </p:blipFill>
        <p:spPr>
          <a:xfrm>
            <a:off x="686298" y="806628"/>
            <a:ext cx="831850" cy="635000"/>
          </a:xfrm>
          <a:prstGeom prst="rect">
            <a:avLst/>
          </a:prstGeom>
        </p:spPr>
      </p:pic>
      <p:pic>
        <p:nvPicPr>
          <p:cNvPr id="17" name="Grafik 16">
            <a:extLst>
              <a:ext uri="{FF2B5EF4-FFF2-40B4-BE49-F238E27FC236}">
                <a16:creationId xmlns:a16="http://schemas.microsoft.com/office/drawing/2014/main" id="{D3329870-E640-4857-B661-2654DB451759}"/>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85024831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 citat inkl tekst hvi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6967320" y="1018083"/>
            <a:ext cx="773696" cy="590608"/>
          </a:xfrm>
          <a:prstGeom prst="rect">
            <a:avLst/>
          </a:prstGeom>
        </p:spPr>
      </p:pic>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3"/>
          <a:stretch>
            <a:fillRect/>
          </a:stretch>
        </p:blipFill>
        <p:spPr>
          <a:xfrm>
            <a:off x="686298" y="1561008"/>
            <a:ext cx="831850" cy="635000"/>
          </a:xfrm>
          <a:prstGeom prst="rect">
            <a:avLst/>
          </a:prstGeom>
        </p:spPr>
      </p:pic>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7504671" y="2007443"/>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8326717" y="5045124"/>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Tekst</a:t>
            </a:r>
          </a:p>
        </p:txBody>
      </p:sp>
      <p:sp>
        <p:nvSpPr>
          <p:cNvPr id="11" name="Pladsholder til tekst 2">
            <a:extLst>
              <a:ext uri="{FF2B5EF4-FFF2-40B4-BE49-F238E27FC236}">
                <a16:creationId xmlns:a16="http://schemas.microsoft.com/office/drawing/2014/main" id="{77B2E16E-59F3-5048-9CC5-40F4F2A301CB}"/>
              </a:ext>
            </a:extLst>
          </p:cNvPr>
          <p:cNvSpPr>
            <a:spLocks noGrp="1"/>
          </p:cNvSpPr>
          <p:nvPr>
            <p:ph type="body" sz="quarter" idx="14" hasCustomPrompt="1"/>
          </p:nvPr>
        </p:nvSpPr>
        <p:spPr>
          <a:xfrm>
            <a:off x="686299" y="2997868"/>
            <a:ext cx="5121359" cy="31616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a:t>Tekst</a:t>
            </a:r>
          </a:p>
        </p:txBody>
      </p:sp>
      <p:sp>
        <p:nvSpPr>
          <p:cNvPr id="12" name="Pladsholder til tekst 7">
            <a:extLst>
              <a:ext uri="{FF2B5EF4-FFF2-40B4-BE49-F238E27FC236}">
                <a16:creationId xmlns:a16="http://schemas.microsoft.com/office/drawing/2014/main" id="{E7CEB7D3-3554-274B-84D2-4109C2BC78C2}"/>
              </a:ext>
            </a:extLst>
          </p:cNvPr>
          <p:cNvSpPr>
            <a:spLocks noGrp="1"/>
          </p:cNvSpPr>
          <p:nvPr>
            <p:ph type="body" sz="quarter" idx="15" hasCustomPrompt="1"/>
          </p:nvPr>
        </p:nvSpPr>
        <p:spPr>
          <a:xfrm>
            <a:off x="686298"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17" name="Grafik 16">
            <a:extLst>
              <a:ext uri="{FF2B5EF4-FFF2-40B4-BE49-F238E27FC236}">
                <a16:creationId xmlns:a16="http://schemas.microsoft.com/office/drawing/2014/main" id="{2645C317-1370-E445-AFAA-9E7F198801FC}"/>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9" name="Billede 8">
            <a:extLst>
              <a:ext uri="{FF2B5EF4-FFF2-40B4-BE49-F238E27FC236}">
                <a16:creationId xmlns:a16="http://schemas.microsoft.com/office/drawing/2014/main" id="{A601C22B-39EF-443A-A28D-19593B16A970}"/>
              </a:ext>
            </a:extLst>
          </p:cNvPr>
          <p:cNvPicPr>
            <a:picLocks noChangeAspect="1"/>
          </p:cNvPicPr>
          <p:nvPr userDrawn="1"/>
        </p:nvPicPr>
        <p:blipFill>
          <a:blip r:embed="rId2"/>
          <a:stretch>
            <a:fillRect/>
          </a:stretch>
        </p:blipFill>
        <p:spPr>
          <a:xfrm>
            <a:off x="6967320" y="1018083"/>
            <a:ext cx="773696" cy="590608"/>
          </a:xfrm>
          <a:prstGeom prst="rect">
            <a:avLst/>
          </a:prstGeom>
        </p:spPr>
      </p:pic>
      <p:pic>
        <p:nvPicPr>
          <p:cNvPr id="13" name="Grafik 12">
            <a:extLst>
              <a:ext uri="{FF2B5EF4-FFF2-40B4-BE49-F238E27FC236}">
                <a16:creationId xmlns:a16="http://schemas.microsoft.com/office/drawing/2014/main" id="{268C337C-CFAB-4EEE-9646-239D185677A8}"/>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97248633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 citat fuld s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1380802" y="1028457"/>
            <a:ext cx="948581" cy="724108"/>
          </a:xfrm>
          <a:prstGeom prst="rect">
            <a:avLst/>
          </a:prstGeom>
        </p:spPr>
      </p:pic>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2329383" y="1978205"/>
            <a:ext cx="753323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3841063" y="5241526"/>
            <a:ext cx="6021554"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Tekst</a:t>
            </a:r>
          </a:p>
        </p:txBody>
      </p:sp>
      <p:pic>
        <p:nvPicPr>
          <p:cNvPr id="17" name="Grafik 16">
            <a:extLst>
              <a:ext uri="{FF2B5EF4-FFF2-40B4-BE49-F238E27FC236}">
                <a16:creationId xmlns:a16="http://schemas.microsoft.com/office/drawing/2014/main" id="{2645C317-1370-E445-AFAA-9E7F198801FC}"/>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pic>
        <p:nvPicPr>
          <p:cNvPr id="6" name="Billede 5">
            <a:extLst>
              <a:ext uri="{FF2B5EF4-FFF2-40B4-BE49-F238E27FC236}">
                <a16:creationId xmlns:a16="http://schemas.microsoft.com/office/drawing/2014/main" id="{1F5BB4A9-39F7-491E-8878-4BCB7B97203D}"/>
              </a:ext>
            </a:extLst>
          </p:cNvPr>
          <p:cNvPicPr>
            <a:picLocks noChangeAspect="1"/>
          </p:cNvPicPr>
          <p:nvPr userDrawn="1"/>
        </p:nvPicPr>
        <p:blipFill>
          <a:blip r:embed="rId2"/>
          <a:stretch>
            <a:fillRect/>
          </a:stretch>
        </p:blipFill>
        <p:spPr>
          <a:xfrm>
            <a:off x="1380802" y="1028457"/>
            <a:ext cx="948581" cy="724108"/>
          </a:xfrm>
          <a:prstGeom prst="rect">
            <a:avLst/>
          </a:prstGeom>
        </p:spPr>
      </p:pic>
      <p:pic>
        <p:nvPicPr>
          <p:cNvPr id="7" name="Grafik 6">
            <a:extLst>
              <a:ext uri="{FF2B5EF4-FFF2-40B4-BE49-F238E27FC236}">
                <a16:creationId xmlns:a16="http://schemas.microsoft.com/office/drawing/2014/main" id="{423645C9-B701-464F-A6B5-680C5BB546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50442917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8D6D9-F718-456F-968A-90DCC543A3D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C1272C80-7A4F-4919-B970-BB9982F0E4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A78889AF-2D32-41D7-A3D5-7AEE8ECF17C3}"/>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4AF97BDA-BF95-4123-B425-323D86ED2EE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1769071-6201-48F0-BFDE-80A24D2C5C39}"/>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167863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 citat inkl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EBEAAF8-4580-D14E-81EB-745438C1B408}"/>
              </a:ext>
            </a:extLst>
          </p:cNvPr>
          <p:cNvSpPr/>
          <p:nvPr/>
        </p:nvSpPr>
        <p:spPr>
          <a:xfrm>
            <a:off x="0" y="328024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686298" y="959028"/>
            <a:ext cx="831850" cy="635000"/>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p:nvPr>
        </p:nvSpPr>
        <p:spPr>
          <a:xfrm>
            <a:off x="998538" y="20028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p:nvPr>
        </p:nvSpPr>
        <p:spPr>
          <a:xfrm>
            <a:off x="1830346" y="5040497"/>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Rediger typografien i masterens</a:t>
            </a:r>
          </a:p>
        </p:txBody>
      </p:sp>
      <p:sp>
        <p:nvSpPr>
          <p:cNvPr id="11" name="Pladsholder til tekst 2">
            <a:extLst>
              <a:ext uri="{FF2B5EF4-FFF2-40B4-BE49-F238E27FC236}">
                <a16:creationId xmlns:a16="http://schemas.microsoft.com/office/drawing/2014/main" id="{809C92F7-76CE-0B4D-A7E8-FF7F7D402355}"/>
              </a:ext>
            </a:extLst>
          </p:cNvPr>
          <p:cNvSpPr>
            <a:spLocks noGrp="1"/>
          </p:cNvSpPr>
          <p:nvPr>
            <p:ph type="body" sz="quarter" idx="14" hasCustomPrompt="1"/>
          </p:nvPr>
        </p:nvSpPr>
        <p:spPr>
          <a:xfrm>
            <a:off x="6665814" y="2931574"/>
            <a:ext cx="4806256" cy="300446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a:t>Tekst</a:t>
            </a:r>
          </a:p>
        </p:txBody>
      </p:sp>
      <p:sp>
        <p:nvSpPr>
          <p:cNvPr id="12" name="Pladsholder til tekst 7">
            <a:extLst>
              <a:ext uri="{FF2B5EF4-FFF2-40B4-BE49-F238E27FC236}">
                <a16:creationId xmlns:a16="http://schemas.microsoft.com/office/drawing/2014/main" id="{FE8FE282-C685-AC4F-81C1-BAC03297A945}"/>
              </a:ext>
            </a:extLst>
          </p:cNvPr>
          <p:cNvSpPr>
            <a:spLocks noGrp="1"/>
          </p:cNvSpPr>
          <p:nvPr>
            <p:ph type="body" sz="quarter" idx="15" hasCustomPrompt="1"/>
          </p:nvPr>
        </p:nvSpPr>
        <p:spPr>
          <a:xfrm>
            <a:off x="6665813" y="674994"/>
            <a:ext cx="4806256" cy="217207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17" name="Grafik 16">
            <a:extLst>
              <a:ext uri="{FF2B5EF4-FFF2-40B4-BE49-F238E27FC236}">
                <a16:creationId xmlns:a16="http://schemas.microsoft.com/office/drawing/2014/main" id="{C5827F75-33EF-B449-A845-9F6B0DBAC8C2}"/>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
        <p:nvSpPr>
          <p:cNvPr id="9" name="Rektangel 8">
            <a:extLst>
              <a:ext uri="{FF2B5EF4-FFF2-40B4-BE49-F238E27FC236}">
                <a16:creationId xmlns:a16="http://schemas.microsoft.com/office/drawing/2014/main" id="{57C3A654-7A29-4F79-A83F-BFA98B63C322}"/>
              </a:ext>
            </a:extLst>
          </p:cNvPr>
          <p:cNvSpPr/>
          <p:nvPr userDrawn="1"/>
        </p:nvSpPr>
        <p:spPr>
          <a:xfrm>
            <a:off x="0" y="328024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13" name="Billede 12">
            <a:extLst>
              <a:ext uri="{FF2B5EF4-FFF2-40B4-BE49-F238E27FC236}">
                <a16:creationId xmlns:a16="http://schemas.microsoft.com/office/drawing/2014/main" id="{EC4756BF-C93F-41F4-B97F-8F984FEBB241}"/>
              </a:ext>
            </a:extLst>
          </p:cNvPr>
          <p:cNvPicPr>
            <a:picLocks noChangeAspect="1"/>
          </p:cNvPicPr>
          <p:nvPr userDrawn="1"/>
        </p:nvPicPr>
        <p:blipFill>
          <a:blip r:embed="rId2"/>
          <a:stretch>
            <a:fillRect/>
          </a:stretch>
        </p:blipFill>
        <p:spPr>
          <a:xfrm>
            <a:off x="686298" y="959028"/>
            <a:ext cx="831850" cy="635000"/>
          </a:xfrm>
          <a:prstGeom prst="rect">
            <a:avLst/>
          </a:prstGeom>
        </p:spPr>
      </p:pic>
      <p:pic>
        <p:nvPicPr>
          <p:cNvPr id="14" name="Grafik 13">
            <a:extLst>
              <a:ext uri="{FF2B5EF4-FFF2-40B4-BE49-F238E27FC236}">
                <a16:creationId xmlns:a16="http://schemas.microsoft.com/office/drawing/2014/main" id="{E2C079A0-BF73-449D-88BB-79A84D53038A}"/>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60987731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itat inkl. bille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EBEAAF8-4580-D14E-81EB-745438C1B408}"/>
              </a:ext>
            </a:extLst>
          </p:cNvPr>
          <p:cNvSpPr/>
          <p:nvPr/>
        </p:nvSpPr>
        <p:spPr>
          <a:xfrm>
            <a:off x="-1" y="166099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529431" y="462337"/>
            <a:ext cx="557164" cy="425316"/>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p:nvPr>
        </p:nvSpPr>
        <p:spPr>
          <a:xfrm>
            <a:off x="1198343" y="887652"/>
            <a:ext cx="4096544" cy="1822425"/>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a:t>Rediger typografien i masterens</a:t>
            </a:r>
          </a:p>
          <a:p>
            <a:pPr lvl="1"/>
            <a:r>
              <a:rPr lang="da-DK"/>
              <a:t>Andet niveau</a:t>
            </a:r>
          </a:p>
          <a:p>
            <a:pPr lvl="2"/>
            <a:r>
              <a:rPr lang="da-DK"/>
              <a:t>Tredje niveau</a:t>
            </a:r>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p:nvPr>
        </p:nvSpPr>
        <p:spPr>
          <a:xfrm>
            <a:off x="2020389" y="2710078"/>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Rediger typografien i masterens</a:t>
            </a:r>
          </a:p>
        </p:txBody>
      </p:sp>
      <p:sp>
        <p:nvSpPr>
          <p:cNvPr id="11" name="Pladsholder til tekst 2">
            <a:extLst>
              <a:ext uri="{FF2B5EF4-FFF2-40B4-BE49-F238E27FC236}">
                <a16:creationId xmlns:a16="http://schemas.microsoft.com/office/drawing/2014/main" id="{809C92F7-76CE-0B4D-A7E8-FF7F7D402355}"/>
              </a:ext>
            </a:extLst>
          </p:cNvPr>
          <p:cNvSpPr>
            <a:spLocks noGrp="1"/>
          </p:cNvSpPr>
          <p:nvPr>
            <p:ph type="body" sz="quarter" idx="14" hasCustomPrompt="1"/>
          </p:nvPr>
        </p:nvSpPr>
        <p:spPr>
          <a:xfrm>
            <a:off x="1198344" y="4010930"/>
            <a:ext cx="9934440" cy="1959418"/>
          </a:xfrm>
        </p:spPr>
        <p:txBody>
          <a:bodyPr anchor="t">
            <a:noAutofit/>
          </a:bodyPr>
          <a:lstStyle>
            <a:lvl1pPr marL="0" indent="0">
              <a:buFontTx/>
              <a:buNone/>
              <a:defRPr sz="1800"/>
            </a:lvl1pPr>
            <a:lvl2pPr marL="317500" indent="0">
              <a:buFontTx/>
              <a:buNone/>
              <a:defRPr sz="1800"/>
            </a:lvl2pPr>
            <a:lvl3pPr marL="635000" indent="0">
              <a:buFontTx/>
              <a:buNone/>
              <a:defRPr sz="1800"/>
            </a:lvl3pPr>
            <a:lvl4pPr marL="952500" indent="0">
              <a:buFontTx/>
              <a:buNone/>
              <a:defRPr sz="1800"/>
            </a:lvl4pPr>
            <a:lvl5pPr marL="1270000" indent="0">
              <a:buFontTx/>
              <a:buNone/>
              <a:defRPr sz="1800"/>
            </a:lvl5pPr>
          </a:lstStyle>
          <a:p>
            <a:pPr lvl="0"/>
            <a:r>
              <a:rPr lang="da-DK"/>
              <a:t>Tekst</a:t>
            </a:r>
          </a:p>
        </p:txBody>
      </p:sp>
      <p:sp>
        <p:nvSpPr>
          <p:cNvPr id="4" name="Pladsholder til billede 3">
            <a:extLst>
              <a:ext uri="{FF2B5EF4-FFF2-40B4-BE49-F238E27FC236}">
                <a16:creationId xmlns:a16="http://schemas.microsoft.com/office/drawing/2014/main" id="{29C249C9-13A6-A94B-B473-79E3DE353AA6}"/>
              </a:ext>
            </a:extLst>
          </p:cNvPr>
          <p:cNvSpPr>
            <a:spLocks noGrp="1"/>
          </p:cNvSpPr>
          <p:nvPr>
            <p:ph type="pic" sz="quarter" idx="15" hasCustomPrompt="1"/>
          </p:nvPr>
        </p:nvSpPr>
        <p:spPr>
          <a:xfrm>
            <a:off x="5979319" y="0"/>
            <a:ext cx="6212681" cy="3619500"/>
          </a:xfrm>
          <a:solidFill>
            <a:schemeClr val="tx2">
              <a:lumMod val="10000"/>
              <a:lumOff val="90000"/>
            </a:schemeClr>
          </a:solidFill>
        </p:spPr>
        <p:txBody>
          <a:bodyPr anchor="t" anchorCtr="0"/>
          <a:lstStyle>
            <a:lvl1pPr marL="0" indent="0">
              <a:buFontTx/>
              <a:buNone/>
              <a:defRPr/>
            </a:lvl1pPr>
          </a:lstStyle>
          <a:p>
            <a:r>
              <a:rPr lang="da-DK"/>
              <a:t>Billede</a:t>
            </a:r>
          </a:p>
        </p:txBody>
      </p:sp>
      <p:pic>
        <p:nvPicPr>
          <p:cNvPr id="16" name="Grafik 15">
            <a:extLst>
              <a:ext uri="{FF2B5EF4-FFF2-40B4-BE49-F238E27FC236}">
                <a16:creationId xmlns:a16="http://schemas.microsoft.com/office/drawing/2014/main" id="{42F4060F-C113-F044-B8B0-C000857401BD}"/>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
        <p:nvSpPr>
          <p:cNvPr id="9" name="Rektangel 8">
            <a:extLst>
              <a:ext uri="{FF2B5EF4-FFF2-40B4-BE49-F238E27FC236}">
                <a16:creationId xmlns:a16="http://schemas.microsoft.com/office/drawing/2014/main" id="{1ADE350E-F45F-4746-ADF9-614D87154149}"/>
              </a:ext>
            </a:extLst>
          </p:cNvPr>
          <p:cNvSpPr/>
          <p:nvPr userDrawn="1"/>
        </p:nvSpPr>
        <p:spPr>
          <a:xfrm>
            <a:off x="-1" y="166099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12" name="Billede 11">
            <a:extLst>
              <a:ext uri="{FF2B5EF4-FFF2-40B4-BE49-F238E27FC236}">
                <a16:creationId xmlns:a16="http://schemas.microsoft.com/office/drawing/2014/main" id="{45601FB5-978F-4227-B300-0F204951B99D}"/>
              </a:ext>
            </a:extLst>
          </p:cNvPr>
          <p:cNvPicPr>
            <a:picLocks noChangeAspect="1"/>
          </p:cNvPicPr>
          <p:nvPr userDrawn="1"/>
        </p:nvPicPr>
        <p:blipFill>
          <a:blip r:embed="rId2"/>
          <a:stretch>
            <a:fillRect/>
          </a:stretch>
        </p:blipFill>
        <p:spPr>
          <a:xfrm>
            <a:off x="529431" y="462337"/>
            <a:ext cx="557164" cy="425316"/>
          </a:xfrm>
          <a:prstGeom prst="rect">
            <a:avLst/>
          </a:prstGeom>
        </p:spPr>
      </p:pic>
      <p:pic>
        <p:nvPicPr>
          <p:cNvPr id="13" name="Grafik 12">
            <a:extLst>
              <a:ext uri="{FF2B5EF4-FFF2-40B4-BE49-F238E27FC236}">
                <a16:creationId xmlns:a16="http://schemas.microsoft.com/office/drawing/2014/main" id="{96875C5C-B9F4-42EE-AF1F-982FDB36048B}"/>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81431028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Bundbillede inkl tekst">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4574192"/>
            <a:ext cx="12192100" cy="228380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pic>
        <p:nvPicPr>
          <p:cNvPr id="5" name="Grafik 4">
            <a:extLst>
              <a:ext uri="{FF2B5EF4-FFF2-40B4-BE49-F238E27FC236}">
                <a16:creationId xmlns:a16="http://schemas.microsoft.com/office/drawing/2014/main" id="{9CF7E11F-8BBD-8B41-8B62-7874A92A0F7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488" y="3685771"/>
            <a:ext cx="1078582" cy="739028"/>
          </a:xfrm>
          <a:prstGeom prst="rect">
            <a:avLst/>
          </a:prstGeom>
        </p:spPr>
      </p:pic>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6096000" y="0"/>
            <a:ext cx="5376069" cy="3807995"/>
          </a:xfrm>
        </p:spPr>
        <p:txBody>
          <a:bodyPr anchor="ctr">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7" y="0"/>
            <a:ext cx="4171270" cy="3807995"/>
          </a:xfrm>
        </p:spPr>
        <p:txBody>
          <a:bodyPr anchor="ctr">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6" name="Grafik 5">
            <a:extLst>
              <a:ext uri="{FF2B5EF4-FFF2-40B4-BE49-F238E27FC236}">
                <a16:creationId xmlns:a16="http://schemas.microsoft.com/office/drawing/2014/main" id="{F12C3611-314D-490F-B0ED-D18F39CCEFB7}"/>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488" y="3685771"/>
            <a:ext cx="1078582" cy="739028"/>
          </a:xfrm>
          <a:prstGeom prst="rect">
            <a:avLst/>
          </a:prstGeom>
        </p:spPr>
      </p:pic>
    </p:spTree>
    <p:extLst>
      <p:ext uri="{BB962C8B-B14F-4D97-AF65-F5344CB8AC3E}">
        <p14:creationId xmlns:p14="http://schemas.microsoft.com/office/powerpoint/2010/main" val="45392448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4 x logoer">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764006"/>
            <a:ext cx="5793711" cy="2283809"/>
          </a:xfrm>
        </p:spPr>
        <p:txBody>
          <a:bodyPr numCol="1"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764005"/>
            <a:ext cx="4162425" cy="2283809"/>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4" name="Pladsholder til billede 3">
            <a:extLst>
              <a:ext uri="{FF2B5EF4-FFF2-40B4-BE49-F238E27FC236}">
                <a16:creationId xmlns:a16="http://schemas.microsoft.com/office/drawing/2014/main" id="{34049D45-D6C1-9C41-8791-43334836661E}"/>
              </a:ext>
            </a:extLst>
          </p:cNvPr>
          <p:cNvSpPr>
            <a:spLocks noGrp="1"/>
          </p:cNvSpPr>
          <p:nvPr>
            <p:ph type="pic" sz="quarter" idx="16" hasCustomPrompt="1"/>
          </p:nvPr>
        </p:nvSpPr>
        <p:spPr>
          <a:xfrm>
            <a:off x="890588" y="3618659"/>
            <a:ext cx="1935163" cy="1540081"/>
          </a:xfrm>
        </p:spPr>
        <p:txBody>
          <a:bodyPr anchor="t" anchorCtr="0"/>
          <a:lstStyle>
            <a:lvl1pPr marL="0" indent="0">
              <a:buFontTx/>
              <a:buNone/>
              <a:defRPr/>
            </a:lvl1pPr>
          </a:lstStyle>
          <a:p>
            <a:r>
              <a:rPr lang="da-DK" noProof="0"/>
              <a:t>Logo</a:t>
            </a:r>
          </a:p>
        </p:txBody>
      </p:sp>
      <p:sp>
        <p:nvSpPr>
          <p:cNvPr id="10" name="Pladsholder til billede 3">
            <a:extLst>
              <a:ext uri="{FF2B5EF4-FFF2-40B4-BE49-F238E27FC236}">
                <a16:creationId xmlns:a16="http://schemas.microsoft.com/office/drawing/2014/main" id="{61289691-A219-2942-B2B2-B96322C82A49}"/>
              </a:ext>
            </a:extLst>
          </p:cNvPr>
          <p:cNvSpPr>
            <a:spLocks noGrp="1"/>
          </p:cNvSpPr>
          <p:nvPr>
            <p:ph type="pic" sz="quarter" idx="17" hasCustomPrompt="1"/>
          </p:nvPr>
        </p:nvSpPr>
        <p:spPr>
          <a:xfrm>
            <a:off x="3808985" y="3618660"/>
            <a:ext cx="1935163" cy="1540081"/>
          </a:xfrm>
        </p:spPr>
        <p:txBody>
          <a:bodyPr anchor="t" anchorCtr="0"/>
          <a:lstStyle>
            <a:lvl1pPr marL="0" indent="0">
              <a:buFontTx/>
              <a:buNone/>
              <a:defRPr/>
            </a:lvl1pPr>
          </a:lstStyle>
          <a:p>
            <a:r>
              <a:rPr lang="da-DK" noProof="0"/>
              <a:t>Logo</a:t>
            </a:r>
          </a:p>
        </p:txBody>
      </p:sp>
      <p:sp>
        <p:nvSpPr>
          <p:cNvPr id="11" name="Pladsholder til billede 3">
            <a:extLst>
              <a:ext uri="{FF2B5EF4-FFF2-40B4-BE49-F238E27FC236}">
                <a16:creationId xmlns:a16="http://schemas.microsoft.com/office/drawing/2014/main" id="{13A1039C-C693-9846-8ADC-41BDF687913E}"/>
              </a:ext>
            </a:extLst>
          </p:cNvPr>
          <p:cNvSpPr>
            <a:spLocks noGrp="1"/>
          </p:cNvSpPr>
          <p:nvPr>
            <p:ph type="pic" sz="quarter" idx="18" hasCustomPrompt="1"/>
          </p:nvPr>
        </p:nvSpPr>
        <p:spPr>
          <a:xfrm>
            <a:off x="6727383" y="3618660"/>
            <a:ext cx="1935163" cy="1540081"/>
          </a:xfrm>
        </p:spPr>
        <p:txBody>
          <a:bodyPr anchor="t" anchorCtr="0"/>
          <a:lstStyle>
            <a:lvl1pPr marL="0" indent="0">
              <a:buFontTx/>
              <a:buNone/>
              <a:defRPr/>
            </a:lvl1pPr>
          </a:lstStyle>
          <a:p>
            <a:r>
              <a:rPr lang="da-DK" noProof="0"/>
              <a:t>Logo</a:t>
            </a:r>
          </a:p>
        </p:txBody>
      </p:sp>
      <p:sp>
        <p:nvSpPr>
          <p:cNvPr id="12" name="Pladsholder til billede 3">
            <a:extLst>
              <a:ext uri="{FF2B5EF4-FFF2-40B4-BE49-F238E27FC236}">
                <a16:creationId xmlns:a16="http://schemas.microsoft.com/office/drawing/2014/main" id="{9F73B865-7BC6-2441-8568-C365A38BD9B2}"/>
              </a:ext>
            </a:extLst>
          </p:cNvPr>
          <p:cNvSpPr>
            <a:spLocks noGrp="1"/>
          </p:cNvSpPr>
          <p:nvPr>
            <p:ph type="pic" sz="quarter" idx="19" hasCustomPrompt="1"/>
          </p:nvPr>
        </p:nvSpPr>
        <p:spPr>
          <a:xfrm>
            <a:off x="9645780" y="3618659"/>
            <a:ext cx="1935163" cy="1540081"/>
          </a:xfrm>
        </p:spPr>
        <p:txBody>
          <a:bodyPr anchor="t" anchorCtr="0"/>
          <a:lstStyle>
            <a:lvl1pPr marL="0" indent="0">
              <a:buFontTx/>
              <a:buNone/>
              <a:defRPr/>
            </a:lvl1pPr>
          </a:lstStyle>
          <a:p>
            <a:r>
              <a:rPr lang="da-DK" noProof="0"/>
              <a:t>Logo</a:t>
            </a:r>
          </a:p>
        </p:txBody>
      </p:sp>
      <p:pic>
        <p:nvPicPr>
          <p:cNvPr id="15" name="Grafik 14">
            <a:extLst>
              <a:ext uri="{FF2B5EF4-FFF2-40B4-BE49-F238E27FC236}">
                <a16:creationId xmlns:a16="http://schemas.microsoft.com/office/drawing/2014/main" id="{E4D993BB-0B92-C741-BEE4-4E02CA1E45D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E8BFFB5D-0A7C-4636-9369-2D4DA42872E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4514750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opbillede inkl tekst">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17631"/>
            <a:ext cx="12192100" cy="228380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2881344"/>
            <a:ext cx="5597049" cy="3043990"/>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2881344"/>
            <a:ext cx="4162425" cy="3043990"/>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10" name="Grafik 9">
            <a:extLst>
              <a:ext uri="{FF2B5EF4-FFF2-40B4-BE49-F238E27FC236}">
                <a16:creationId xmlns:a16="http://schemas.microsoft.com/office/drawing/2014/main" id="{52892C5F-5B50-744E-BFEF-CEEF34C5AAC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8EF6022A-9D1A-499C-98BE-57A6E891458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482789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opbillede blå bg">
    <p:bg>
      <p:bgPr>
        <a:solidFill>
          <a:srgbClr val="004F9B"/>
        </a:solidFill>
        <a:effectLst/>
      </p:bgPr>
    </p:bg>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17631"/>
            <a:ext cx="12192100" cy="1732131"/>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2599404"/>
            <a:ext cx="5597049" cy="3043990"/>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2599404"/>
            <a:ext cx="4162425" cy="3043990"/>
          </a:xfrm>
        </p:spPr>
        <p:txBody>
          <a:bodyPr anchor="t">
            <a:noAutofit/>
          </a:bodyPr>
          <a:lstStyle>
            <a:lvl1pPr marL="0" indent="0">
              <a:lnSpc>
                <a:spcPct val="100000"/>
              </a:lnSpc>
              <a:buNone/>
              <a:defRPr sz="3600" b="1" spc="-75">
                <a:solidFill>
                  <a:srgbClr val="EFEFE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10" name="Grafik 9">
            <a:extLst>
              <a:ext uri="{FF2B5EF4-FFF2-40B4-BE49-F238E27FC236}">
                <a16:creationId xmlns:a16="http://schemas.microsoft.com/office/drawing/2014/main" id="{A27B2473-E55F-CB4B-A6AE-F9C25D36075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8E84BAD3-8D0F-4B9C-BBA3-86C0242CD5CF}"/>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95248792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Breaker rød">
    <p:bg>
      <p:bgPr>
        <a:solidFill>
          <a:srgbClr val="BF1D30"/>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29F0774-8D55-EC4E-A487-FF50EA773907}"/>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6" name="Pladsholder til tekst 7">
            <a:extLst>
              <a:ext uri="{FF2B5EF4-FFF2-40B4-BE49-F238E27FC236}">
                <a16:creationId xmlns:a16="http://schemas.microsoft.com/office/drawing/2014/main" id="{6E9038A7-8A2F-2C49-ADD6-8A569374B7D8}"/>
              </a:ext>
            </a:extLst>
          </p:cNvPr>
          <p:cNvSpPr>
            <a:spLocks noGrp="1"/>
          </p:cNvSpPr>
          <p:nvPr>
            <p:ph type="body" sz="quarter" idx="15" hasCustomPrompt="1"/>
          </p:nvPr>
        </p:nvSpPr>
        <p:spPr>
          <a:xfrm>
            <a:off x="890587" y="1547846"/>
            <a:ext cx="9353551" cy="2274295"/>
          </a:xfrm>
        </p:spPr>
        <p:txBody>
          <a:bodyPr anchor="ctr">
            <a:noAutofit/>
          </a:bodyPr>
          <a:lstStyle>
            <a:lvl1pPr marL="0" indent="0">
              <a:lnSpc>
                <a:spcPct val="100000"/>
              </a:lnSpc>
              <a:buNone/>
              <a:defRPr sz="48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7" name="Pladsholder til tekst 2">
            <a:extLst>
              <a:ext uri="{FF2B5EF4-FFF2-40B4-BE49-F238E27FC236}">
                <a16:creationId xmlns:a16="http://schemas.microsoft.com/office/drawing/2014/main" id="{30FE3656-0BE5-F546-BFC1-A5E7AE968A7F}"/>
              </a:ext>
            </a:extLst>
          </p:cNvPr>
          <p:cNvSpPr>
            <a:spLocks noGrp="1"/>
          </p:cNvSpPr>
          <p:nvPr>
            <p:ph type="body" sz="quarter" idx="14" hasCustomPrompt="1"/>
          </p:nvPr>
        </p:nvSpPr>
        <p:spPr>
          <a:xfrm>
            <a:off x="890587" y="3822141"/>
            <a:ext cx="8014874" cy="1570045"/>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a:t>Tekst</a:t>
            </a:r>
          </a:p>
        </p:txBody>
      </p:sp>
      <p:pic>
        <p:nvPicPr>
          <p:cNvPr id="5" name="Grafik 4">
            <a:extLst>
              <a:ext uri="{FF2B5EF4-FFF2-40B4-BE49-F238E27FC236}">
                <a16:creationId xmlns:a16="http://schemas.microsoft.com/office/drawing/2014/main" id="{B74877DB-ACD5-4D80-8B4C-718B4337C95F}"/>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58046271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Breaker blå">
    <p:bg>
      <p:bgPr>
        <a:solidFill>
          <a:srgbClr val="004F9B"/>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7" y="1547846"/>
            <a:ext cx="9353551" cy="2274295"/>
          </a:xfrm>
        </p:spPr>
        <p:txBody>
          <a:bodyPr anchor="ctr">
            <a:noAutofit/>
          </a:bodyPr>
          <a:lstStyle>
            <a:lvl1pPr marL="0" indent="0">
              <a:lnSpc>
                <a:spcPct val="100000"/>
              </a:lnSpc>
              <a:buNone/>
              <a:defRPr sz="48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6" name="Grafik 5">
            <a:extLst>
              <a:ext uri="{FF2B5EF4-FFF2-40B4-BE49-F238E27FC236}">
                <a16:creationId xmlns:a16="http://schemas.microsoft.com/office/drawing/2014/main" id="{D15BEFF0-F101-3D46-803B-8651BC08B7D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7" name="Pladsholder til tekst 2">
            <a:extLst>
              <a:ext uri="{FF2B5EF4-FFF2-40B4-BE49-F238E27FC236}">
                <a16:creationId xmlns:a16="http://schemas.microsoft.com/office/drawing/2014/main" id="{5ED7F8F1-02B6-3546-A24A-CC85B4820944}"/>
              </a:ext>
            </a:extLst>
          </p:cNvPr>
          <p:cNvSpPr>
            <a:spLocks noGrp="1"/>
          </p:cNvSpPr>
          <p:nvPr>
            <p:ph type="body" sz="quarter" idx="14" hasCustomPrompt="1"/>
          </p:nvPr>
        </p:nvSpPr>
        <p:spPr>
          <a:xfrm>
            <a:off x="890587" y="3822141"/>
            <a:ext cx="8014874" cy="1570045"/>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a:t>Tekst</a:t>
            </a:r>
          </a:p>
        </p:txBody>
      </p:sp>
      <p:pic>
        <p:nvPicPr>
          <p:cNvPr id="5" name="Grafik 4">
            <a:extLst>
              <a:ext uri="{FF2B5EF4-FFF2-40B4-BE49-F238E27FC236}">
                <a16:creationId xmlns:a16="http://schemas.microsoft.com/office/drawing/2014/main" id="{19D09EBE-5BE4-43F2-816F-A355DCAE45F9}"/>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01066371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reserve="1">
  <p:cSld name="Breaker billede">
    <p:spTree>
      <p:nvGrpSpPr>
        <p:cNvPr id="1" name=""/>
        <p:cNvGrpSpPr/>
        <p:nvPr/>
      </p:nvGrpSpPr>
      <p:grpSpPr>
        <a:xfrm>
          <a:off x="0" y="0"/>
          <a:ext cx="0" cy="0"/>
          <a:chOff x="0" y="0"/>
          <a:chExt cx="0" cy="0"/>
        </a:xfrm>
      </p:grpSpPr>
      <p:sp>
        <p:nvSpPr>
          <p:cNvPr id="372" name="Shape 372"/>
          <p:cNvSpPr>
            <a:spLocks noGrp="1"/>
          </p:cNvSpPr>
          <p:nvPr>
            <p:ph type="pic" idx="13" hasCustomPrompt="1"/>
          </p:nvPr>
        </p:nvSpPr>
        <p:spPr>
          <a:xfrm>
            <a:off x="2382" y="0"/>
            <a:ext cx="12187188" cy="6858000"/>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pic>
        <p:nvPicPr>
          <p:cNvPr id="6" name="Grafik 5">
            <a:extLst>
              <a:ext uri="{FF2B5EF4-FFF2-40B4-BE49-F238E27FC236}">
                <a16:creationId xmlns:a16="http://schemas.microsoft.com/office/drawing/2014/main" id="{A1299D5D-A6BC-C94C-B887-74AFD825D9C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4" name="Grafik 3">
            <a:extLst>
              <a:ext uri="{FF2B5EF4-FFF2-40B4-BE49-F238E27FC236}">
                <a16:creationId xmlns:a16="http://schemas.microsoft.com/office/drawing/2014/main" id="{206F066C-424E-459C-9F0D-F8FA9ACE3D9B}"/>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61370321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Venstrebillede inkl tekst">
    <p:spTree>
      <p:nvGrpSpPr>
        <p:cNvPr id="1" name=""/>
        <p:cNvGrpSpPr/>
        <p:nvPr/>
      </p:nvGrpSpPr>
      <p:grpSpPr>
        <a:xfrm>
          <a:off x="0" y="0"/>
          <a:ext cx="0" cy="0"/>
          <a:chOff x="0" y="0"/>
          <a:chExt cx="0" cy="0"/>
        </a:xfrm>
      </p:grpSpPr>
      <p:sp>
        <p:nvSpPr>
          <p:cNvPr id="942" name="Shape 942"/>
          <p:cNvSpPr>
            <a:spLocks noGrp="1"/>
          </p:cNvSpPr>
          <p:nvPr>
            <p:ph type="pic" idx="13" hasCustomPrompt="1"/>
          </p:nvPr>
        </p:nvSpPr>
        <p:spPr>
          <a:xfrm>
            <a:off x="0" y="0"/>
            <a:ext cx="6093173" cy="6857967"/>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9BC49947-8D74-B04A-9F34-8E6DFC0D7B44}"/>
              </a:ext>
            </a:extLst>
          </p:cNvPr>
          <p:cNvSpPr>
            <a:spLocks noGrp="1"/>
          </p:cNvSpPr>
          <p:nvPr>
            <p:ph type="body" sz="quarter" idx="14" hasCustomPrompt="1"/>
          </p:nvPr>
        </p:nvSpPr>
        <p:spPr>
          <a:xfrm>
            <a:off x="6549273" y="2731168"/>
            <a:ext cx="5121359" cy="34283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6549273" y="4318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9" name="Grafik 8">
            <a:extLst>
              <a:ext uri="{FF2B5EF4-FFF2-40B4-BE49-F238E27FC236}">
                <a16:creationId xmlns:a16="http://schemas.microsoft.com/office/drawing/2014/main" id="{EA5D01EC-A99D-2F44-BDD1-C96955020116}"/>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DE058C95-595B-4908-9200-20DF79FAB8F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54644960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B4A06-C4B4-49A8-9D84-271D484BC2A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5686491-DBFE-4A2D-9EE2-FEB91F1F013B}"/>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82567E7A-6D9D-489B-A647-382F92757C17}"/>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2A721A8F-EE03-4029-8DDB-A14993DCFC7D}"/>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6" name="Pladsholder til sidefod 5">
            <a:extLst>
              <a:ext uri="{FF2B5EF4-FFF2-40B4-BE49-F238E27FC236}">
                <a16:creationId xmlns:a16="http://schemas.microsoft.com/office/drawing/2014/main" id="{56135F65-800E-44C7-AD4D-2106B90F1BC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EB7D574-52DC-4C9E-B511-1FE4876C8651}"/>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592892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4 billeder inkl tekst">
    <p:bg>
      <p:bgPr>
        <a:solidFill>
          <a:srgbClr val="F5EFE2"/>
        </a:solidFill>
        <a:effectLst/>
      </p:bgPr>
    </p:bg>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9BC49947-8D74-B04A-9F34-8E6DFC0D7B44}"/>
              </a:ext>
            </a:extLst>
          </p:cNvPr>
          <p:cNvSpPr>
            <a:spLocks noGrp="1"/>
          </p:cNvSpPr>
          <p:nvPr>
            <p:ph type="body" sz="quarter" idx="14" hasCustomPrompt="1"/>
          </p:nvPr>
        </p:nvSpPr>
        <p:spPr>
          <a:xfrm>
            <a:off x="858157" y="2731168"/>
            <a:ext cx="5121359" cy="3070304"/>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858157" y="4318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3" name="Pladsholder til billede 2">
            <a:extLst>
              <a:ext uri="{FF2B5EF4-FFF2-40B4-BE49-F238E27FC236}">
                <a16:creationId xmlns:a16="http://schemas.microsoft.com/office/drawing/2014/main" id="{D1E3D2B1-5AF9-FA40-9767-287429373AAF}"/>
              </a:ext>
            </a:extLst>
          </p:cNvPr>
          <p:cNvSpPr>
            <a:spLocks noGrp="1" noChangeAspect="1"/>
          </p:cNvSpPr>
          <p:nvPr>
            <p:ph type="pic" sz="quarter" idx="16" hasCustomPrompt="1"/>
          </p:nvPr>
        </p:nvSpPr>
        <p:spPr>
          <a:xfrm>
            <a:off x="7094062" y="0"/>
            <a:ext cx="2491899" cy="3909219"/>
          </a:xfrm>
          <a:solidFill>
            <a:schemeClr val="tx2">
              <a:lumMod val="10000"/>
              <a:lumOff val="90000"/>
            </a:schemeClr>
          </a:solidFill>
        </p:spPr>
        <p:txBody>
          <a:bodyPr anchor="t" anchorCtr="0"/>
          <a:lstStyle>
            <a:lvl1pPr marL="0" indent="0">
              <a:buNone/>
              <a:defRPr/>
            </a:lvl1pPr>
          </a:lstStyle>
          <a:p>
            <a:r>
              <a:rPr lang="da-DK"/>
              <a:t>Billede</a:t>
            </a:r>
          </a:p>
        </p:txBody>
      </p:sp>
      <p:sp>
        <p:nvSpPr>
          <p:cNvPr id="9" name="Pladsholder til billede 2">
            <a:extLst>
              <a:ext uri="{FF2B5EF4-FFF2-40B4-BE49-F238E27FC236}">
                <a16:creationId xmlns:a16="http://schemas.microsoft.com/office/drawing/2014/main" id="{76203527-8C98-204F-9EBE-78E0B2896152}"/>
              </a:ext>
            </a:extLst>
          </p:cNvPr>
          <p:cNvSpPr>
            <a:spLocks noGrp="1" noChangeAspect="1"/>
          </p:cNvSpPr>
          <p:nvPr>
            <p:ph type="pic" sz="quarter" idx="17" hasCustomPrompt="1"/>
          </p:nvPr>
        </p:nvSpPr>
        <p:spPr>
          <a:xfrm>
            <a:off x="7071202" y="4041474"/>
            <a:ext cx="2514759" cy="2827020"/>
          </a:xfrm>
          <a:solidFill>
            <a:schemeClr val="tx2">
              <a:lumMod val="10000"/>
              <a:lumOff val="90000"/>
            </a:schemeClr>
          </a:solidFill>
        </p:spPr>
        <p:txBody>
          <a:bodyPr anchor="t" anchorCtr="0"/>
          <a:lstStyle>
            <a:lvl1pPr marL="0" indent="0">
              <a:buNone/>
              <a:defRPr/>
            </a:lvl1pPr>
          </a:lstStyle>
          <a:p>
            <a:r>
              <a:rPr lang="da-DK"/>
              <a:t>Billede</a:t>
            </a:r>
          </a:p>
        </p:txBody>
      </p:sp>
      <p:sp>
        <p:nvSpPr>
          <p:cNvPr id="10" name="Pladsholder til billede 2">
            <a:extLst>
              <a:ext uri="{FF2B5EF4-FFF2-40B4-BE49-F238E27FC236}">
                <a16:creationId xmlns:a16="http://schemas.microsoft.com/office/drawing/2014/main" id="{AD8F4916-9B79-B640-BAF6-80655DE288D8}"/>
              </a:ext>
            </a:extLst>
          </p:cNvPr>
          <p:cNvSpPr>
            <a:spLocks noGrp="1" noChangeAspect="1"/>
          </p:cNvSpPr>
          <p:nvPr>
            <p:ph type="pic" sz="quarter" idx="18" hasCustomPrompt="1"/>
          </p:nvPr>
        </p:nvSpPr>
        <p:spPr>
          <a:xfrm>
            <a:off x="9700102" y="0"/>
            <a:ext cx="2491899" cy="2712720"/>
          </a:xfrm>
          <a:solidFill>
            <a:schemeClr val="tx2">
              <a:lumMod val="10000"/>
              <a:lumOff val="90000"/>
            </a:schemeClr>
          </a:solidFill>
        </p:spPr>
        <p:txBody>
          <a:bodyPr anchor="t" anchorCtr="0"/>
          <a:lstStyle>
            <a:lvl1pPr marL="0" indent="0">
              <a:buNone/>
              <a:defRPr/>
            </a:lvl1pPr>
          </a:lstStyle>
          <a:p>
            <a:r>
              <a:rPr lang="da-DK"/>
              <a:t>Billede</a:t>
            </a:r>
          </a:p>
        </p:txBody>
      </p:sp>
      <p:sp>
        <p:nvSpPr>
          <p:cNvPr id="11" name="Pladsholder til billede 2">
            <a:extLst>
              <a:ext uri="{FF2B5EF4-FFF2-40B4-BE49-F238E27FC236}">
                <a16:creationId xmlns:a16="http://schemas.microsoft.com/office/drawing/2014/main" id="{31E2A49D-4A48-B247-99AF-0D133485ACB7}"/>
              </a:ext>
            </a:extLst>
          </p:cNvPr>
          <p:cNvSpPr>
            <a:spLocks noGrp="1" noChangeAspect="1"/>
          </p:cNvSpPr>
          <p:nvPr>
            <p:ph type="pic" sz="quarter" idx="19" hasCustomPrompt="1"/>
          </p:nvPr>
        </p:nvSpPr>
        <p:spPr>
          <a:xfrm>
            <a:off x="9700102" y="2827020"/>
            <a:ext cx="2491899" cy="4041474"/>
          </a:xfrm>
          <a:solidFill>
            <a:schemeClr val="tx2">
              <a:lumMod val="10000"/>
              <a:lumOff val="90000"/>
            </a:schemeClr>
          </a:solidFill>
        </p:spPr>
        <p:txBody>
          <a:bodyPr anchor="t" anchorCtr="0"/>
          <a:lstStyle>
            <a:lvl1pPr marL="0" indent="0">
              <a:buNone/>
              <a:defRPr/>
            </a:lvl1pPr>
          </a:lstStyle>
          <a:p>
            <a:r>
              <a:rPr lang="da-DK"/>
              <a:t>Billede</a:t>
            </a:r>
          </a:p>
        </p:txBody>
      </p:sp>
      <p:pic>
        <p:nvPicPr>
          <p:cNvPr id="13" name="Grafik 12">
            <a:extLst>
              <a:ext uri="{FF2B5EF4-FFF2-40B4-BE49-F238E27FC236}">
                <a16:creationId xmlns:a16="http://schemas.microsoft.com/office/drawing/2014/main" id="{E4E26655-E869-0744-A212-AB1C6A557874}"/>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98" y="5801472"/>
            <a:ext cx="1078582" cy="739028"/>
          </a:xfrm>
          <a:prstGeom prst="rect">
            <a:avLst/>
          </a:prstGeom>
        </p:spPr>
      </p:pic>
      <p:pic>
        <p:nvPicPr>
          <p:cNvPr id="12" name="Grafik 11">
            <a:extLst>
              <a:ext uri="{FF2B5EF4-FFF2-40B4-BE49-F238E27FC236}">
                <a16:creationId xmlns:a16="http://schemas.microsoft.com/office/drawing/2014/main" id="{2CE0E154-AD47-48F7-AC59-3B2D7F34000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98" y="5801472"/>
            <a:ext cx="1078582" cy="739028"/>
          </a:xfrm>
          <a:prstGeom prst="rect">
            <a:avLst/>
          </a:prstGeom>
        </p:spPr>
      </p:pic>
    </p:spTree>
    <p:extLst>
      <p:ext uri="{BB962C8B-B14F-4D97-AF65-F5344CB8AC3E}">
        <p14:creationId xmlns:p14="http://schemas.microsoft.com/office/powerpoint/2010/main" val="81948798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Venstrebillede inkl diagram">
    <p:spTree>
      <p:nvGrpSpPr>
        <p:cNvPr id="1" name=""/>
        <p:cNvGrpSpPr/>
        <p:nvPr/>
      </p:nvGrpSpPr>
      <p:grpSpPr>
        <a:xfrm>
          <a:off x="0" y="0"/>
          <a:ext cx="0" cy="0"/>
          <a:chOff x="0" y="0"/>
          <a:chExt cx="0" cy="0"/>
        </a:xfrm>
      </p:grpSpPr>
      <p:sp>
        <p:nvSpPr>
          <p:cNvPr id="942" name="Shape 942"/>
          <p:cNvSpPr>
            <a:spLocks noGrp="1"/>
          </p:cNvSpPr>
          <p:nvPr>
            <p:ph type="pic" idx="13" hasCustomPrompt="1"/>
          </p:nvPr>
        </p:nvSpPr>
        <p:spPr>
          <a:xfrm>
            <a:off x="1" y="0"/>
            <a:ext cx="5203658" cy="6857967"/>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5646904" y="431800"/>
            <a:ext cx="6089902"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3" name="Pladsholder til diagram 2">
            <a:extLst>
              <a:ext uri="{FF2B5EF4-FFF2-40B4-BE49-F238E27FC236}">
                <a16:creationId xmlns:a16="http://schemas.microsoft.com/office/drawing/2014/main" id="{623B87F2-CF2D-4440-80E0-47E2F956761D}"/>
              </a:ext>
            </a:extLst>
          </p:cNvPr>
          <p:cNvSpPr>
            <a:spLocks noGrp="1"/>
          </p:cNvSpPr>
          <p:nvPr>
            <p:ph type="chart" sz="quarter" idx="16"/>
          </p:nvPr>
        </p:nvSpPr>
        <p:spPr>
          <a:xfrm>
            <a:off x="5636419" y="2911475"/>
            <a:ext cx="6136481" cy="3024561"/>
          </a:xfrm>
        </p:spPr>
        <p:txBody>
          <a:bodyPr anchor="t" anchorCtr="0">
            <a:normAutofit/>
          </a:bodyPr>
          <a:lstStyle>
            <a:lvl1pPr marL="0" indent="0">
              <a:buNone/>
              <a:defRPr/>
            </a:lvl1pPr>
          </a:lstStyle>
          <a:p>
            <a:r>
              <a:rPr lang="da-DK"/>
              <a:t>Klik på ikonet for at tilføje et diagram</a:t>
            </a:r>
          </a:p>
        </p:txBody>
      </p:sp>
      <p:pic>
        <p:nvPicPr>
          <p:cNvPr id="11" name="Grafik 10">
            <a:extLst>
              <a:ext uri="{FF2B5EF4-FFF2-40B4-BE49-F238E27FC236}">
                <a16:creationId xmlns:a16="http://schemas.microsoft.com/office/drawing/2014/main" id="{434D207C-BA12-A14D-A7E1-FC0EC86693B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52CACC0B-DD71-4535-AC0C-1E28EA760A6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26209776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2 billeder inkl. tekst">
    <p:spTree>
      <p:nvGrpSpPr>
        <p:cNvPr id="1" name=""/>
        <p:cNvGrpSpPr/>
        <p:nvPr/>
      </p:nvGrpSpPr>
      <p:grpSpPr>
        <a:xfrm>
          <a:off x="0" y="0"/>
          <a:ext cx="0" cy="0"/>
          <a:chOff x="0" y="0"/>
          <a:chExt cx="0" cy="0"/>
        </a:xfrm>
      </p:grpSpPr>
      <p:sp>
        <p:nvSpPr>
          <p:cNvPr id="581" name="Shape 581"/>
          <p:cNvSpPr>
            <a:spLocks noGrp="1"/>
          </p:cNvSpPr>
          <p:nvPr>
            <p:ph type="pic" sz="half" idx="13" hasCustomPrompt="1"/>
          </p:nvPr>
        </p:nvSpPr>
        <p:spPr>
          <a:xfrm>
            <a:off x="6096000" y="0"/>
            <a:ext cx="6096050" cy="342892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82" name="Shape 582"/>
          <p:cNvSpPr>
            <a:spLocks noGrp="1"/>
          </p:cNvSpPr>
          <p:nvPr>
            <p:ph type="pic" sz="half" idx="14" hasCustomPrompt="1"/>
          </p:nvPr>
        </p:nvSpPr>
        <p:spPr>
          <a:xfrm>
            <a:off x="0" y="3429000"/>
            <a:ext cx="6096001" cy="342892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7" name="Pladsholder til tekst 7">
            <a:extLst>
              <a:ext uri="{FF2B5EF4-FFF2-40B4-BE49-F238E27FC236}">
                <a16:creationId xmlns:a16="http://schemas.microsoft.com/office/drawing/2014/main" id="{7D34B417-0399-774E-93C4-A12462413D47}"/>
              </a:ext>
            </a:extLst>
          </p:cNvPr>
          <p:cNvSpPr>
            <a:spLocks noGrp="1"/>
          </p:cNvSpPr>
          <p:nvPr>
            <p:ph type="body" sz="quarter" idx="15" hasCustomPrompt="1"/>
          </p:nvPr>
        </p:nvSpPr>
        <p:spPr>
          <a:xfrm>
            <a:off x="487321" y="570163"/>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8" name="Pladsholder til tekst 2">
            <a:extLst>
              <a:ext uri="{FF2B5EF4-FFF2-40B4-BE49-F238E27FC236}">
                <a16:creationId xmlns:a16="http://schemas.microsoft.com/office/drawing/2014/main" id="{D6EFF149-9F79-024A-9BC0-7341DE9991E5}"/>
              </a:ext>
            </a:extLst>
          </p:cNvPr>
          <p:cNvSpPr>
            <a:spLocks noGrp="1"/>
          </p:cNvSpPr>
          <p:nvPr>
            <p:ph type="body" sz="quarter" idx="16" hasCustomPrompt="1"/>
          </p:nvPr>
        </p:nvSpPr>
        <p:spPr>
          <a:xfrm>
            <a:off x="6549273" y="3765884"/>
            <a:ext cx="5033127" cy="217015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a:t>Tekst</a:t>
            </a:r>
          </a:p>
        </p:txBody>
      </p:sp>
      <p:pic>
        <p:nvPicPr>
          <p:cNvPr id="11" name="Grafik 10">
            <a:extLst>
              <a:ext uri="{FF2B5EF4-FFF2-40B4-BE49-F238E27FC236}">
                <a16:creationId xmlns:a16="http://schemas.microsoft.com/office/drawing/2014/main" id="{4ED0C304-EBAC-8944-8871-BEA59B556FD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9DF0AB93-9078-4EA9-85B3-22A639BF041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47860180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4 billeder / Grid">
    <p:spTree>
      <p:nvGrpSpPr>
        <p:cNvPr id="1" name=""/>
        <p:cNvGrpSpPr/>
        <p:nvPr/>
      </p:nvGrpSpPr>
      <p:grpSpPr>
        <a:xfrm>
          <a:off x="0" y="0"/>
          <a:ext cx="0" cy="0"/>
          <a:chOff x="0" y="0"/>
          <a:chExt cx="0" cy="0"/>
        </a:xfrm>
      </p:grpSpPr>
      <p:sp>
        <p:nvSpPr>
          <p:cNvPr id="920" name="Shape 920"/>
          <p:cNvSpPr>
            <a:spLocks noGrp="1"/>
          </p:cNvSpPr>
          <p:nvPr>
            <p:ph type="pic" sz="quarter" idx="13" hasCustomPrompt="1"/>
          </p:nvPr>
        </p:nvSpPr>
        <p:spPr>
          <a:xfrm>
            <a:off x="6094710" y="1012924"/>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21" name="Shape 921"/>
          <p:cNvSpPr>
            <a:spLocks noGrp="1"/>
          </p:cNvSpPr>
          <p:nvPr>
            <p:ph type="pic" sz="quarter" idx="14" hasCustomPrompt="1"/>
          </p:nvPr>
        </p:nvSpPr>
        <p:spPr>
          <a:xfrm>
            <a:off x="8666262" y="1012924"/>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22" name="Shape 922"/>
          <p:cNvSpPr>
            <a:spLocks noGrp="1"/>
          </p:cNvSpPr>
          <p:nvPr>
            <p:ph type="pic" sz="quarter" idx="15" hasCustomPrompt="1"/>
          </p:nvPr>
        </p:nvSpPr>
        <p:spPr>
          <a:xfrm>
            <a:off x="8666262" y="3460006"/>
            <a:ext cx="2518519"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23" name="Shape 923"/>
          <p:cNvSpPr>
            <a:spLocks noGrp="1"/>
          </p:cNvSpPr>
          <p:nvPr>
            <p:ph type="pic" sz="quarter" idx="16" hasCustomPrompt="1"/>
          </p:nvPr>
        </p:nvSpPr>
        <p:spPr>
          <a:xfrm>
            <a:off x="6094710" y="3460006"/>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 name="Pladsholder til tekst 2">
            <a:extLst>
              <a:ext uri="{FF2B5EF4-FFF2-40B4-BE49-F238E27FC236}">
                <a16:creationId xmlns:a16="http://schemas.microsoft.com/office/drawing/2014/main" id="{8BB8AD52-0BB3-CA4D-99E1-CE03F92CCE18}"/>
              </a:ext>
            </a:extLst>
          </p:cNvPr>
          <p:cNvSpPr>
            <a:spLocks noGrp="1"/>
          </p:cNvSpPr>
          <p:nvPr>
            <p:ph type="body" sz="quarter" idx="17" hasCustomPrompt="1"/>
          </p:nvPr>
        </p:nvSpPr>
        <p:spPr>
          <a:xfrm>
            <a:off x="686299" y="2997868"/>
            <a:ext cx="5121359" cy="302594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a:t>Tekst</a:t>
            </a:r>
          </a:p>
        </p:txBody>
      </p:sp>
      <p:sp>
        <p:nvSpPr>
          <p:cNvPr id="10" name="Pladsholder til tekst 7">
            <a:extLst>
              <a:ext uri="{FF2B5EF4-FFF2-40B4-BE49-F238E27FC236}">
                <a16:creationId xmlns:a16="http://schemas.microsoft.com/office/drawing/2014/main" id="{C1C27963-2EDF-0240-9936-AB5D1B79B1B3}"/>
              </a:ext>
            </a:extLst>
          </p:cNvPr>
          <p:cNvSpPr>
            <a:spLocks noGrp="1"/>
          </p:cNvSpPr>
          <p:nvPr>
            <p:ph type="body" sz="quarter" idx="18" hasCustomPrompt="1"/>
          </p:nvPr>
        </p:nvSpPr>
        <p:spPr>
          <a:xfrm>
            <a:off x="686298"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13" name="Grafik 12">
            <a:extLst>
              <a:ext uri="{FF2B5EF4-FFF2-40B4-BE49-F238E27FC236}">
                <a16:creationId xmlns:a16="http://schemas.microsoft.com/office/drawing/2014/main" id="{3EB291E8-C86A-DB4D-8044-70B520A068D0}"/>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11" name="Grafik 10">
            <a:extLst>
              <a:ext uri="{FF2B5EF4-FFF2-40B4-BE49-F238E27FC236}">
                <a16:creationId xmlns:a16="http://schemas.microsoft.com/office/drawing/2014/main" id="{0D5DD509-C427-46A9-BD87-F122FEC4775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59001869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Midt billede inkl. tekst">
    <p:spTree>
      <p:nvGrpSpPr>
        <p:cNvPr id="1" name=""/>
        <p:cNvGrpSpPr/>
        <p:nvPr/>
      </p:nvGrpSpPr>
      <p:grpSpPr>
        <a:xfrm>
          <a:off x="0" y="0"/>
          <a:ext cx="0" cy="0"/>
          <a:chOff x="0" y="0"/>
          <a:chExt cx="0" cy="0"/>
        </a:xfrm>
      </p:grpSpPr>
      <p:sp>
        <p:nvSpPr>
          <p:cNvPr id="960" name="Shape 960"/>
          <p:cNvSpPr>
            <a:spLocks noGrp="1"/>
          </p:cNvSpPr>
          <p:nvPr>
            <p:ph type="pic" sz="half" idx="13" hasCustomPrompt="1"/>
          </p:nvPr>
        </p:nvSpPr>
        <p:spPr>
          <a:xfrm>
            <a:off x="686670" y="571125"/>
            <a:ext cx="5077173" cy="526756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245FB58D-B2F3-BA40-9602-67C2C09C03FF}"/>
              </a:ext>
            </a:extLst>
          </p:cNvPr>
          <p:cNvSpPr>
            <a:spLocks noGrp="1"/>
          </p:cNvSpPr>
          <p:nvPr>
            <p:ph type="body" sz="quarter" idx="14" hasCustomPrompt="1"/>
          </p:nvPr>
        </p:nvSpPr>
        <p:spPr>
          <a:xfrm>
            <a:off x="6549273" y="2870493"/>
            <a:ext cx="5121359" cy="2968201"/>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78E6655-4C45-9B4C-A48F-F225099BC57E}"/>
              </a:ext>
            </a:extLst>
          </p:cNvPr>
          <p:cNvSpPr>
            <a:spLocks noGrp="1"/>
          </p:cNvSpPr>
          <p:nvPr>
            <p:ph type="body" sz="quarter" idx="15" hasCustomPrompt="1"/>
          </p:nvPr>
        </p:nvSpPr>
        <p:spPr>
          <a:xfrm>
            <a:off x="6549273" y="571125"/>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9" name="Grafik 8">
            <a:extLst>
              <a:ext uri="{FF2B5EF4-FFF2-40B4-BE49-F238E27FC236}">
                <a16:creationId xmlns:a16="http://schemas.microsoft.com/office/drawing/2014/main" id="{FC6CD551-6055-9A4A-90BB-C7A787F7772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C95B3632-47A3-4C69-ACF5-69113777A23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93371868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3 x Midt billede inkl. tekst">
    <p:spTree>
      <p:nvGrpSpPr>
        <p:cNvPr id="1" name=""/>
        <p:cNvGrpSpPr/>
        <p:nvPr/>
      </p:nvGrpSpPr>
      <p:grpSpPr>
        <a:xfrm>
          <a:off x="0" y="0"/>
          <a:ext cx="0" cy="0"/>
          <a:chOff x="0" y="0"/>
          <a:chExt cx="0" cy="0"/>
        </a:xfrm>
      </p:grpSpPr>
      <p:sp>
        <p:nvSpPr>
          <p:cNvPr id="960" name="Shape 960"/>
          <p:cNvSpPr>
            <a:spLocks noGrp="1"/>
          </p:cNvSpPr>
          <p:nvPr>
            <p:ph type="pic" sz="half" idx="13" hasCustomPrompt="1"/>
          </p:nvPr>
        </p:nvSpPr>
        <p:spPr>
          <a:xfrm>
            <a:off x="686669" y="775434"/>
            <a:ext cx="2704231" cy="481941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245FB58D-B2F3-BA40-9602-67C2C09C03FF}"/>
              </a:ext>
            </a:extLst>
          </p:cNvPr>
          <p:cNvSpPr>
            <a:spLocks noGrp="1"/>
          </p:cNvSpPr>
          <p:nvPr>
            <p:ph type="body" sz="quarter" idx="14" hasCustomPrompt="1"/>
          </p:nvPr>
        </p:nvSpPr>
        <p:spPr>
          <a:xfrm>
            <a:off x="6858000" y="3124201"/>
            <a:ext cx="4721192" cy="2468880"/>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78E6655-4C45-9B4C-A48F-F225099BC57E}"/>
              </a:ext>
            </a:extLst>
          </p:cNvPr>
          <p:cNvSpPr>
            <a:spLocks noGrp="1"/>
          </p:cNvSpPr>
          <p:nvPr>
            <p:ph type="body" sz="quarter" idx="15" hasCustomPrompt="1"/>
          </p:nvPr>
        </p:nvSpPr>
        <p:spPr>
          <a:xfrm>
            <a:off x="6858000" y="775434"/>
            <a:ext cx="4721192"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7" name="Shape 960">
            <a:extLst>
              <a:ext uri="{FF2B5EF4-FFF2-40B4-BE49-F238E27FC236}">
                <a16:creationId xmlns:a16="http://schemas.microsoft.com/office/drawing/2014/main" id="{9509E857-DDD7-BB48-A63D-EA5EC6828B41}"/>
              </a:ext>
            </a:extLst>
          </p:cNvPr>
          <p:cNvSpPr>
            <a:spLocks noGrp="1"/>
          </p:cNvSpPr>
          <p:nvPr>
            <p:ph type="pic" sz="half" idx="16" hasCustomPrompt="1"/>
          </p:nvPr>
        </p:nvSpPr>
        <p:spPr>
          <a:xfrm>
            <a:off x="3501904" y="775434"/>
            <a:ext cx="2704231" cy="234876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8" name="Shape 960">
            <a:extLst>
              <a:ext uri="{FF2B5EF4-FFF2-40B4-BE49-F238E27FC236}">
                <a16:creationId xmlns:a16="http://schemas.microsoft.com/office/drawing/2014/main" id="{AABAD7F1-5C12-0045-BC2B-87EE445B1F48}"/>
              </a:ext>
            </a:extLst>
          </p:cNvPr>
          <p:cNvSpPr>
            <a:spLocks noGrp="1"/>
          </p:cNvSpPr>
          <p:nvPr>
            <p:ph type="pic" sz="half" idx="17" hasCustomPrompt="1"/>
          </p:nvPr>
        </p:nvSpPr>
        <p:spPr>
          <a:xfrm>
            <a:off x="3501904" y="3244314"/>
            <a:ext cx="2704231" cy="234876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pic>
        <p:nvPicPr>
          <p:cNvPr id="11" name="Grafik 10">
            <a:extLst>
              <a:ext uri="{FF2B5EF4-FFF2-40B4-BE49-F238E27FC236}">
                <a16:creationId xmlns:a16="http://schemas.microsoft.com/office/drawing/2014/main" id="{D2A010A5-FA5B-9941-8B29-87BCBB8AC590}"/>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224ED81B-52C3-4581-866B-49F762BEAD7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94699054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Diagram inkl. tekst">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549273" y="2792288"/>
            <a:ext cx="5121359" cy="3009185"/>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6549273" y="492919"/>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487362" y="492920"/>
            <a:ext cx="5822950" cy="5308553"/>
          </a:xfrm>
        </p:spPr>
        <p:txBody>
          <a:bodyPr anchor="t" anchorCtr="0"/>
          <a:lstStyle>
            <a:lvl1pPr marL="0" indent="0">
              <a:buNone/>
              <a:defRPr/>
            </a:lvl1pPr>
          </a:lstStyle>
          <a:p>
            <a:r>
              <a:rPr lang="da-DK"/>
              <a:t>Klik på ikonet for at tilføje et diagram</a:t>
            </a:r>
          </a:p>
        </p:txBody>
      </p:sp>
      <p:pic>
        <p:nvPicPr>
          <p:cNvPr id="11" name="Grafik 10">
            <a:extLst>
              <a:ext uri="{FF2B5EF4-FFF2-40B4-BE49-F238E27FC236}">
                <a16:creationId xmlns:a16="http://schemas.microsoft.com/office/drawing/2014/main" id="{2BF62C76-C899-9449-96F4-CCCB8E64559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ED714E73-4BBE-43F3-A425-B55928699A7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00317132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1_Diagram inkl. tekst">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702795" y="2792288"/>
            <a:ext cx="5121359" cy="3009185"/>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6078702" y="492920"/>
            <a:ext cx="5822950" cy="5308553"/>
          </a:xfrm>
        </p:spPr>
        <p:txBody>
          <a:bodyPr anchor="t" anchorCtr="0"/>
          <a:lstStyle>
            <a:lvl1pPr marL="0" indent="0">
              <a:buNone/>
              <a:defRPr/>
            </a:lvl1pPr>
          </a:lstStyle>
          <a:p>
            <a:r>
              <a:rPr lang="da-DK"/>
              <a:t>Klik på ikonet for at tilføje et diagram</a:t>
            </a:r>
          </a:p>
        </p:txBody>
      </p:sp>
      <p:pic>
        <p:nvPicPr>
          <p:cNvPr id="9" name="Grafik 8">
            <a:extLst>
              <a:ext uri="{FF2B5EF4-FFF2-40B4-BE49-F238E27FC236}">
                <a16:creationId xmlns:a16="http://schemas.microsoft.com/office/drawing/2014/main" id="{2935BD9D-EA64-8447-8EB6-810D36D97A78}"/>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2882FECA-F22D-4867-A8F3-589F795AE51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07998827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Horisontalt diagram">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101713" y="492920"/>
            <a:ext cx="5387494" cy="1953502"/>
          </a:xfrm>
        </p:spPr>
        <p:txBody>
          <a:bodyPr anchor="t">
            <a:noAutofit/>
          </a:bodyPr>
          <a:lstStyle>
            <a:lvl1pPr marL="0" indent="0">
              <a:lnSpc>
                <a:spcPct val="100000"/>
              </a:lnSpc>
              <a:buFontTx/>
              <a:buNone/>
              <a:defRPr sz="1800">
                <a:solidFill>
                  <a:schemeClr val="bg1"/>
                </a:solidFill>
              </a:defRPr>
            </a:lvl1pPr>
            <a:lvl2pPr marL="317500" indent="0">
              <a:lnSpc>
                <a:spcPct val="100000"/>
              </a:lnSpc>
              <a:buFontTx/>
              <a:buNone/>
              <a:defRPr sz="1800">
                <a:solidFill>
                  <a:schemeClr val="bg1"/>
                </a:solidFill>
              </a:defRPr>
            </a:lvl2pPr>
            <a:lvl3pPr marL="635000" indent="0">
              <a:lnSpc>
                <a:spcPct val="100000"/>
              </a:lnSpc>
              <a:buFontTx/>
              <a:buNone/>
              <a:defRPr sz="1800">
                <a:solidFill>
                  <a:schemeClr val="bg1"/>
                </a:solidFill>
              </a:defRPr>
            </a:lvl3pPr>
            <a:lvl4pPr marL="952500" indent="0">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1953502"/>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702794" y="2610853"/>
            <a:ext cx="10786412" cy="3111768"/>
          </a:xfrm>
        </p:spPr>
        <p:txBody>
          <a:bodyPr anchor="t" anchorCtr="0"/>
          <a:lstStyle>
            <a:lvl1pPr marL="0" indent="0">
              <a:buNone/>
              <a:defRPr/>
            </a:lvl1pPr>
          </a:lstStyle>
          <a:p>
            <a:r>
              <a:rPr lang="da-DK"/>
              <a:t>Klik på ikonet for at tilføje et diagram</a:t>
            </a:r>
          </a:p>
        </p:txBody>
      </p:sp>
      <p:pic>
        <p:nvPicPr>
          <p:cNvPr id="9" name="Grafik 8">
            <a:extLst>
              <a:ext uri="{FF2B5EF4-FFF2-40B4-BE49-F238E27FC236}">
                <a16:creationId xmlns:a16="http://schemas.microsoft.com/office/drawing/2014/main" id="{F2F8AC84-D7A2-DC45-8AE5-9109A67BC69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E67C095E-78B4-42E1-85F9-348782CF218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05430858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Horisontalt diagram">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101713" y="492920"/>
            <a:ext cx="5434650" cy="1953502"/>
          </a:xfrm>
        </p:spPr>
        <p:txBody>
          <a:bodyPr anchor="t">
            <a:noAutofit/>
          </a:bodyPr>
          <a:lstStyle>
            <a:lvl1pPr marL="0" indent="0">
              <a:lnSpc>
                <a:spcPct val="100000"/>
              </a:lnSpc>
              <a:buFontTx/>
              <a:buNone/>
              <a:defRPr sz="1800">
                <a:solidFill>
                  <a:schemeClr val="bg1"/>
                </a:solidFill>
              </a:defRPr>
            </a:lvl1pPr>
            <a:lvl2pPr marL="317500" indent="0">
              <a:lnSpc>
                <a:spcPct val="100000"/>
              </a:lnSpc>
              <a:buFontTx/>
              <a:buNone/>
              <a:defRPr sz="1800">
                <a:solidFill>
                  <a:schemeClr val="bg1"/>
                </a:solidFill>
              </a:defRPr>
            </a:lvl2pPr>
            <a:lvl3pPr marL="635000" indent="0">
              <a:lnSpc>
                <a:spcPct val="100000"/>
              </a:lnSpc>
              <a:buFontTx/>
              <a:buNone/>
              <a:defRPr sz="1800">
                <a:solidFill>
                  <a:schemeClr val="bg1"/>
                </a:solidFill>
              </a:defRPr>
            </a:lvl3pPr>
            <a:lvl4pPr marL="952500" indent="0">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1953502"/>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4" name="Pladsholder til tabel 3">
            <a:extLst>
              <a:ext uri="{FF2B5EF4-FFF2-40B4-BE49-F238E27FC236}">
                <a16:creationId xmlns:a16="http://schemas.microsoft.com/office/drawing/2014/main" id="{3E829910-14C2-7F42-9192-B822384AB902}"/>
              </a:ext>
            </a:extLst>
          </p:cNvPr>
          <p:cNvSpPr>
            <a:spLocks noGrp="1"/>
          </p:cNvSpPr>
          <p:nvPr>
            <p:ph type="tbl" sz="quarter" idx="16"/>
          </p:nvPr>
        </p:nvSpPr>
        <p:spPr>
          <a:xfrm>
            <a:off x="702469" y="2610000"/>
            <a:ext cx="10833894" cy="3154680"/>
          </a:xfrm>
        </p:spPr>
        <p:txBody>
          <a:bodyPr anchor="t" anchorCtr="0"/>
          <a:lstStyle>
            <a:lvl1pPr marL="0" indent="0">
              <a:buFontTx/>
              <a:buNone/>
              <a:defRPr/>
            </a:lvl1pPr>
          </a:lstStyle>
          <a:p>
            <a:r>
              <a:rPr lang="da-DK"/>
              <a:t>Klik på ikonet for at tilføje en tabel</a:t>
            </a:r>
          </a:p>
        </p:txBody>
      </p:sp>
      <p:pic>
        <p:nvPicPr>
          <p:cNvPr id="11" name="Grafik 10">
            <a:extLst>
              <a:ext uri="{FF2B5EF4-FFF2-40B4-BE49-F238E27FC236}">
                <a16:creationId xmlns:a16="http://schemas.microsoft.com/office/drawing/2014/main" id="{E80B89F7-920F-564D-BFCE-69E6ECD269C6}"/>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B12865B8-8F9A-484E-B027-526D0AF8A34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72365039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D681F1-4D27-48F9-AF7E-C394A41766B0}"/>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73B2583-8FA3-478F-82AE-91B52EBF8B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47830FA6-BB03-4E3A-B6D8-EF95C0504F36}"/>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15CED32-EA06-4E3A-9213-369FF06457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D4122AC-5172-4D44-BB72-521F9D5BD06C}"/>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F212746-922A-4E8C-8024-F13444A9A493}"/>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8" name="Pladsholder til sidefod 7">
            <a:extLst>
              <a:ext uri="{FF2B5EF4-FFF2-40B4-BE49-F238E27FC236}">
                <a16:creationId xmlns:a16="http://schemas.microsoft.com/office/drawing/2014/main" id="{B1C9BF73-0A5F-4EA3-9C08-5B3EB4ED479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F617B540-34A3-4ED9-A5F5-98BDD3F90076}"/>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8513493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nkt Layou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EB6C3A4-A093-A549-A327-065F87752EF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3" name="Grafik 2">
            <a:extLst>
              <a:ext uri="{FF2B5EF4-FFF2-40B4-BE49-F238E27FC236}">
                <a16:creationId xmlns:a16="http://schemas.microsoft.com/office/drawing/2014/main" id="{6118BBC1-6776-44C9-9B76-645209AD628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93318828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el og teks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noProof="0" dirty="0"/>
              <a:t>Overskrift	</a:t>
            </a:r>
          </a:p>
        </p:txBody>
      </p:sp>
      <p:sp>
        <p:nvSpPr>
          <p:cNvPr id="3" name="Pladsholder til tekst 2">
            <a:extLst>
              <a:ext uri="{FF2B5EF4-FFF2-40B4-BE49-F238E27FC236}">
                <a16:creationId xmlns:a16="http://schemas.microsoft.com/office/drawing/2014/main" id="{734005D5-500C-2547-B140-067EB39CC93C}"/>
              </a:ext>
            </a:extLst>
          </p:cNvPr>
          <p:cNvSpPr>
            <a:spLocks noGrp="1"/>
          </p:cNvSpPr>
          <p:nvPr>
            <p:ph type="body" sz="quarter" idx="10" hasCustomPrompt="1"/>
          </p:nvPr>
        </p:nvSpPr>
        <p:spPr>
          <a:xfrm>
            <a:off x="1013520" y="2194200"/>
            <a:ext cx="10158611" cy="3650400"/>
          </a:xfrm>
        </p:spPr>
        <p:txBody>
          <a:bodyPr anchor="t">
            <a:noAutofit/>
          </a:bodyPr>
          <a:lstStyle>
            <a:lvl1pPr marL="0" indent="0">
              <a:lnSpc>
                <a:spcPct val="100000"/>
              </a:lnSpc>
              <a:buNone/>
              <a:defRPr sz="1800"/>
            </a:lvl1pPr>
            <a:lvl2pPr marL="317500" indent="0">
              <a:lnSpc>
                <a:spcPct val="100000"/>
              </a:lnSpc>
              <a:buNone/>
              <a:defRPr sz="1600"/>
            </a:lvl2pPr>
            <a:lvl3pPr marL="635000" indent="0">
              <a:lnSpc>
                <a:spcPct val="100000"/>
              </a:lnSpc>
              <a:buNone/>
              <a:defRPr sz="1400"/>
            </a:lvl3pPr>
            <a:lvl4pPr marL="952500" indent="0">
              <a:lnSpc>
                <a:spcPct val="100000"/>
              </a:lnSpc>
              <a:buNone/>
              <a:defRPr sz="1800"/>
            </a:lvl4pPr>
            <a:lvl5pPr marL="1270000" indent="0">
              <a:lnSpc>
                <a:spcPct val="100000"/>
              </a:lnSpc>
              <a:buNone/>
              <a:defRPr sz="1800"/>
            </a:lvl5pPr>
          </a:lstStyle>
          <a:p>
            <a:pPr lvl="0"/>
            <a:r>
              <a:rPr lang="da-DK" noProof="0" dirty="0"/>
              <a:t>Tekst</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CAEA8B1A-B6FD-47BB-B18D-0BF723B0D1F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0187294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unktopstilling 5 elemen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noProof="0" dirty="0"/>
              <a:t>Overskrift	</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5FAEC0B7-5ECA-4C10-8850-91862FADF15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7" name="Pladsholder til tekst 2">
            <a:extLst>
              <a:ext uri="{FF2B5EF4-FFF2-40B4-BE49-F238E27FC236}">
                <a16:creationId xmlns:a16="http://schemas.microsoft.com/office/drawing/2014/main" id="{2EFC7BB6-9278-46D3-84A7-346EDA7CB3B9}"/>
              </a:ext>
            </a:extLst>
          </p:cNvPr>
          <p:cNvSpPr>
            <a:spLocks noGrp="1"/>
          </p:cNvSpPr>
          <p:nvPr>
            <p:ph type="body" sz="quarter" idx="10" hasCustomPrompt="1"/>
          </p:nvPr>
        </p:nvSpPr>
        <p:spPr>
          <a:xfrm>
            <a:off x="1013520" y="2194672"/>
            <a:ext cx="10158611" cy="3650404"/>
          </a:xfrm>
        </p:spPr>
        <p:txBody>
          <a:bodyPr anchor="t">
            <a:noAutofit/>
          </a:bodyPr>
          <a:lstStyle>
            <a:lvl1pPr marL="285750" indent="-285750">
              <a:lnSpc>
                <a:spcPct val="100000"/>
              </a:lnSpc>
              <a:spcBef>
                <a:spcPts val="1000"/>
              </a:spcBef>
              <a:buClr>
                <a:schemeClr val="bg1"/>
              </a:buClr>
              <a:buSzPct val="110000"/>
              <a:buFontTx/>
              <a:buBlip>
                <a:blip r:embed="rId4"/>
              </a:buBlip>
              <a:defRPr sz="1800">
                <a:solidFill>
                  <a:schemeClr val="tx1"/>
                </a:solidFill>
              </a:defRPr>
            </a:lvl1pPr>
            <a:lvl2pPr marL="603250" indent="-285750">
              <a:lnSpc>
                <a:spcPct val="100000"/>
              </a:lnSpc>
              <a:spcBef>
                <a:spcPts val="1000"/>
              </a:spcBef>
              <a:buClr>
                <a:schemeClr val="bg1"/>
              </a:buClr>
              <a:buSzPct val="110000"/>
              <a:buFontTx/>
              <a:buBlip>
                <a:blip r:embed="rId4"/>
              </a:buBlip>
              <a:defRPr sz="1600">
                <a:solidFill>
                  <a:schemeClr val="tx1"/>
                </a:solidFill>
              </a:defRPr>
            </a:lvl2pPr>
            <a:lvl3pPr marL="920750" indent="-285750">
              <a:lnSpc>
                <a:spcPct val="100000"/>
              </a:lnSpc>
              <a:spcBef>
                <a:spcPts val="1000"/>
              </a:spcBef>
              <a:buClr>
                <a:schemeClr val="bg1"/>
              </a:buClr>
              <a:buSzPct val="110000"/>
              <a:buFontTx/>
              <a:buBlip>
                <a:blip r:embed="rId4"/>
              </a:buBlip>
              <a:defRPr sz="1400">
                <a:solidFill>
                  <a:schemeClr val="tx1"/>
                </a:solidFill>
              </a:defRPr>
            </a:lvl3pPr>
            <a:lvl4pPr marL="1238250" indent="-285750">
              <a:lnSpc>
                <a:spcPct val="100000"/>
              </a:lnSpc>
              <a:spcBef>
                <a:spcPts val="1000"/>
              </a:spcBef>
              <a:buClr>
                <a:schemeClr val="bg1"/>
              </a:buClr>
              <a:buSzPct val="110000"/>
              <a:buFontTx/>
              <a:buBlip>
                <a:blip r:embed="rId4"/>
              </a:buBlip>
              <a:defRPr sz="1200">
                <a:solidFill>
                  <a:schemeClr val="tx1"/>
                </a:solidFill>
              </a:defRPr>
            </a:lvl4pPr>
            <a:lvl5pPr marL="1555750" indent="-285750">
              <a:lnSpc>
                <a:spcPct val="100000"/>
              </a:lnSpc>
              <a:spcBef>
                <a:spcPts val="1000"/>
              </a:spcBef>
              <a:buClr>
                <a:schemeClr val="bg1"/>
              </a:buClr>
              <a:buSzPct val="110000"/>
              <a:buFontTx/>
              <a:buBlip>
                <a:blip r:embed="rId4"/>
              </a:buBlip>
              <a:defRPr sz="1000">
                <a:solidFill>
                  <a:schemeClr val="tx1"/>
                </a:solidFill>
              </a:defRPr>
            </a:lvl5pPr>
          </a:lstStyle>
          <a:p>
            <a:pPr lvl="0"/>
            <a:r>
              <a:rPr lang="da-DK" dirty="0"/>
              <a:t>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96661295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unktopstilling 5 element Rød">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dirty="0"/>
              <a:t>Overskrift	</a:t>
            </a:r>
            <a:endParaRPr dirty="0"/>
          </a:p>
        </p:txBody>
      </p:sp>
      <p:sp>
        <p:nvSpPr>
          <p:cNvPr id="3" name="Pladsholder til tekst 2">
            <a:extLst>
              <a:ext uri="{FF2B5EF4-FFF2-40B4-BE49-F238E27FC236}">
                <a16:creationId xmlns:a16="http://schemas.microsoft.com/office/drawing/2014/main" id="{734005D5-500C-2547-B140-067EB39CC93C}"/>
              </a:ext>
            </a:extLst>
          </p:cNvPr>
          <p:cNvSpPr>
            <a:spLocks noGrp="1"/>
          </p:cNvSpPr>
          <p:nvPr>
            <p:ph type="body" sz="quarter" idx="10" hasCustomPrompt="1"/>
          </p:nvPr>
        </p:nvSpPr>
        <p:spPr>
          <a:xfrm>
            <a:off x="1013520" y="2194672"/>
            <a:ext cx="10158611" cy="3650404"/>
          </a:xfrm>
        </p:spPr>
        <p:txBody>
          <a:bodyPr anchor="t">
            <a:noAutofit/>
          </a:bodyPr>
          <a:lstStyle>
            <a:lvl1pPr marL="285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800"/>
            </a:lvl1pPr>
            <a:lvl2pPr marL="6032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600"/>
            </a:lvl2pPr>
            <a:lvl3pPr marL="920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400"/>
            </a:lvl3pPr>
            <a:lvl4pPr marL="12382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200"/>
            </a:lvl4pPr>
            <a:lvl5pPr marL="1555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000"/>
            </a:lvl5pPr>
          </a:lstStyle>
          <a:p>
            <a:pPr lvl="0"/>
            <a:r>
              <a:rPr lang="da-DK" dirty="0"/>
              <a:t>Tekst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66B8AAA9-B92B-40E3-89E6-0C9A2EC502C5}"/>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335411387"/>
      </p:ext>
    </p:extLst>
  </p:cSld>
  <p:clrMapOvr>
    <a:masterClrMapping/>
  </p:clrMapOvr>
  <p:transition spd="med"/>
  <p:extLst>
    <p:ext uri="{DCECCB84-F9BA-43D5-87BE-67443E8EF086}">
      <p15:sldGuideLst xmlns:p15="http://schemas.microsoft.com/office/powerpoint/2012/main">
        <p15:guide id="3" orient="horz" pos="4320">
          <p15:clr>
            <a:srgbClr val="FBAE40"/>
          </p15:clr>
        </p15:guide>
        <p15:guide id="4" pos="76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el og indhold">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dirty="0"/>
              <a:t>Overskrift	</a:t>
            </a:r>
            <a:endParaRPr dirty="0"/>
          </a:p>
        </p:txBody>
      </p:sp>
      <p:sp>
        <p:nvSpPr>
          <p:cNvPr id="3" name="Pladsholder til indhold 2">
            <a:extLst>
              <a:ext uri="{FF2B5EF4-FFF2-40B4-BE49-F238E27FC236}">
                <a16:creationId xmlns:a16="http://schemas.microsoft.com/office/drawing/2014/main" id="{773558F5-EBAE-6648-ABED-DCED00FA234C}"/>
              </a:ext>
            </a:extLst>
          </p:cNvPr>
          <p:cNvSpPr>
            <a:spLocks noGrp="1"/>
          </p:cNvSpPr>
          <p:nvPr>
            <p:ph sz="quarter" idx="10" hasCustomPrompt="1"/>
          </p:nvPr>
        </p:nvSpPr>
        <p:spPr>
          <a:xfrm>
            <a:off x="1013619" y="2194200"/>
            <a:ext cx="10165556" cy="3650400"/>
          </a:xfrm>
        </p:spPr>
        <p:txBody>
          <a:bodyPr anchor="t">
            <a:noAutofit/>
          </a:bodyPr>
          <a:lstStyle>
            <a:lvl1pPr marL="0" indent="0">
              <a:lnSpc>
                <a:spcPct val="100000"/>
              </a:lnSpc>
              <a:buNone/>
              <a:defRPr sz="1800"/>
            </a:lvl1pPr>
            <a:lvl2pPr marL="317500" indent="0">
              <a:lnSpc>
                <a:spcPct val="100000"/>
              </a:lnSpc>
              <a:buNone/>
              <a:defRPr sz="1800"/>
            </a:lvl2pPr>
            <a:lvl3pPr marL="635000" indent="0">
              <a:lnSpc>
                <a:spcPct val="100000"/>
              </a:lnSpc>
              <a:buNone/>
              <a:defRPr sz="1800"/>
            </a:lvl3pPr>
            <a:lvl4pPr marL="952500" indent="0">
              <a:lnSpc>
                <a:spcPct val="100000"/>
              </a:lnSpc>
              <a:buNone/>
              <a:defRPr sz="1800"/>
            </a:lvl4pPr>
            <a:lvl5pPr marL="1270000" indent="0">
              <a:lnSpc>
                <a:spcPct val="100000"/>
              </a:lnSpc>
              <a:buNone/>
              <a:defRPr sz="1800"/>
            </a:lvl5pPr>
          </a:lstStyle>
          <a:p>
            <a:pPr lvl="0"/>
            <a:r>
              <a:rPr lang="da-DK" dirty="0"/>
              <a:t>Tekst</a:t>
            </a:r>
          </a:p>
        </p:txBody>
      </p:sp>
      <p:pic>
        <p:nvPicPr>
          <p:cNvPr id="9" name="Grafik 8">
            <a:extLst>
              <a:ext uri="{FF2B5EF4-FFF2-40B4-BE49-F238E27FC236}">
                <a16:creationId xmlns:a16="http://schemas.microsoft.com/office/drawing/2014/main" id="{F1414795-02BD-964B-AA74-A6AD1F27C22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243BFD10-4C94-4D2B-8D00-5F2A1F531E8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27292751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el og 2 spalter teks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400" y="1013400"/>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dirty="0"/>
              <a:t>Overskrift	</a:t>
            </a:r>
            <a:endParaRPr dirty="0"/>
          </a:p>
        </p:txBody>
      </p:sp>
      <p:pic>
        <p:nvPicPr>
          <p:cNvPr id="8" name="Grafik 7">
            <a:extLst>
              <a:ext uri="{FF2B5EF4-FFF2-40B4-BE49-F238E27FC236}">
                <a16:creationId xmlns:a16="http://schemas.microsoft.com/office/drawing/2014/main" id="{F6F6B6B0-61C0-3541-9DE1-2AC08F22602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83BA9285-1264-45E2-AB9B-E59F5767962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4" name="Pladsholder til tekst 3">
            <a:extLst>
              <a:ext uri="{FF2B5EF4-FFF2-40B4-BE49-F238E27FC236}">
                <a16:creationId xmlns:a16="http://schemas.microsoft.com/office/drawing/2014/main" id="{312D21C2-766D-4173-9868-4BFFE16D800A}"/>
              </a:ext>
            </a:extLst>
          </p:cNvPr>
          <p:cNvSpPr>
            <a:spLocks noGrp="1"/>
          </p:cNvSpPr>
          <p:nvPr>
            <p:ph type="body" sz="quarter" idx="10" hasCustomPrompt="1"/>
          </p:nvPr>
        </p:nvSpPr>
        <p:spPr>
          <a:xfrm>
            <a:off x="1013619" y="2194200"/>
            <a:ext cx="4841750" cy="3650400"/>
          </a:xfrm>
        </p:spPr>
        <p:txBody>
          <a:bodyPr anchor="t" anchorCtr="0"/>
          <a:lstStyle>
            <a:lvl1pPr marL="0" indent="0">
              <a:buFontTx/>
              <a:buNone/>
              <a:defRPr/>
            </a:lvl1pPr>
            <a:lvl2pPr marL="317500" indent="0">
              <a:buFontTx/>
              <a:buNone/>
              <a:defRPr/>
            </a:lvl2pPr>
            <a:lvl3pPr marL="635000" indent="0">
              <a:buFontTx/>
              <a:buNone/>
              <a:defRPr/>
            </a:lvl3pPr>
            <a:lvl4pPr marL="952500" indent="0">
              <a:buFontTx/>
              <a:buNone/>
              <a:defRPr/>
            </a:lvl4pPr>
            <a:lvl5pPr marL="1270000" indent="0">
              <a:buFontTx/>
              <a:buNone/>
              <a:defRPr/>
            </a:lvl5pPr>
          </a:lstStyle>
          <a:p>
            <a:pPr lvl="0"/>
            <a:r>
              <a:rPr lang="da-DK" dirty="0"/>
              <a:t>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tekst 3">
            <a:extLst>
              <a:ext uri="{FF2B5EF4-FFF2-40B4-BE49-F238E27FC236}">
                <a16:creationId xmlns:a16="http://schemas.microsoft.com/office/drawing/2014/main" id="{E79EA4DC-8CEB-44F2-A296-C879D0B4763A}"/>
              </a:ext>
            </a:extLst>
          </p:cNvPr>
          <p:cNvSpPr>
            <a:spLocks noGrp="1"/>
          </p:cNvSpPr>
          <p:nvPr>
            <p:ph type="body" sz="quarter" idx="11" hasCustomPrompt="1"/>
          </p:nvPr>
        </p:nvSpPr>
        <p:spPr>
          <a:xfrm>
            <a:off x="6330011" y="2194200"/>
            <a:ext cx="4842000" cy="3650400"/>
          </a:xfrm>
        </p:spPr>
        <p:txBody>
          <a:bodyPr anchor="t" anchorCtr="0"/>
          <a:lstStyle>
            <a:lvl1pPr marL="0" indent="0">
              <a:buFontTx/>
              <a:buNone/>
              <a:defRPr/>
            </a:lvl1pPr>
            <a:lvl2pPr marL="317500" indent="0">
              <a:buFontTx/>
              <a:buNone/>
              <a:defRPr/>
            </a:lvl2pPr>
            <a:lvl3pPr marL="635000" indent="0">
              <a:buFontTx/>
              <a:buNone/>
              <a:defRPr/>
            </a:lvl3pPr>
            <a:lvl4pPr marL="952500" indent="0">
              <a:buFontTx/>
              <a:buNone/>
              <a:defRPr/>
            </a:lvl4pPr>
            <a:lvl5pPr marL="1270000" indent="0">
              <a:buFontTx/>
              <a:buNone/>
              <a:defRPr/>
            </a:lvl5pPr>
          </a:lstStyle>
          <a:p>
            <a:pPr lvl="0"/>
            <a:r>
              <a:rPr lang="da-DK" dirty="0"/>
              <a:t>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97708536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illede inkl overskrift">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dirty="0"/>
              <a:t>Billede</a:t>
            </a:r>
          </a:p>
        </p:txBody>
      </p:sp>
      <p:sp>
        <p:nvSpPr>
          <p:cNvPr id="4" name="Pladsholder til tekst 7">
            <a:extLst>
              <a:ext uri="{FF2B5EF4-FFF2-40B4-BE49-F238E27FC236}">
                <a16:creationId xmlns:a16="http://schemas.microsoft.com/office/drawing/2014/main" id="{B299DC9B-F123-9243-A733-7693C30CAEC6}"/>
              </a:ext>
            </a:extLst>
          </p:cNvPr>
          <p:cNvSpPr>
            <a:spLocks noGrp="1"/>
          </p:cNvSpPr>
          <p:nvPr>
            <p:ph type="body" sz="quarter" idx="15" hasCustomPrompt="1"/>
          </p:nvPr>
        </p:nvSpPr>
        <p:spPr>
          <a:xfrm>
            <a:off x="579142" y="1719137"/>
            <a:ext cx="4692946" cy="2167397"/>
          </a:xfrm>
        </p:spPr>
        <p:txBody>
          <a:bodyPr anchor="t">
            <a:noAutofit/>
          </a:bodyPr>
          <a:lstStyle>
            <a:lvl1pPr marL="0" indent="0">
              <a:lnSpc>
                <a:spcPct val="100000"/>
              </a:lnSpc>
              <a:buNone/>
              <a:defRPr sz="3600" b="1" spc="-75">
                <a:solidFill>
                  <a:schemeClr val="tx1"/>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Overskrift</a:t>
            </a:r>
          </a:p>
        </p:txBody>
      </p:sp>
      <p:sp>
        <p:nvSpPr>
          <p:cNvPr id="11" name="Pladsholder til tekst 2">
            <a:extLst>
              <a:ext uri="{FF2B5EF4-FFF2-40B4-BE49-F238E27FC236}">
                <a16:creationId xmlns:a16="http://schemas.microsoft.com/office/drawing/2014/main" id="{603E00D8-5F1B-924E-87D4-4FF40B64737E}"/>
              </a:ext>
            </a:extLst>
          </p:cNvPr>
          <p:cNvSpPr>
            <a:spLocks noGrp="1"/>
          </p:cNvSpPr>
          <p:nvPr>
            <p:ph type="body" sz="quarter" idx="10" hasCustomPrompt="1"/>
          </p:nvPr>
        </p:nvSpPr>
        <p:spPr>
          <a:xfrm>
            <a:off x="579142" y="3886534"/>
            <a:ext cx="4692946" cy="2017310"/>
          </a:xfrm>
        </p:spPr>
        <p:txBody>
          <a:bodyPr lIns="50400" tIns="50400" rIns="50400" numCol="1" spcCol="684000" anchor="t">
            <a:noAutofit/>
          </a:bodyPr>
          <a:lstStyle>
            <a:lvl1pPr marL="0" indent="0">
              <a:lnSpc>
                <a:spcPct val="100000"/>
              </a:lnSpc>
              <a:buNone/>
              <a:defRPr sz="1800" b="0" spc="0">
                <a:latin typeface="+mn-lt"/>
              </a:defRPr>
            </a:lvl1pPr>
            <a:lvl2pPr marL="317500" indent="0">
              <a:lnSpc>
                <a:spcPct val="100000"/>
              </a:lnSpc>
              <a:buNone/>
              <a:defRPr sz="1800" b="0" spc="0">
                <a:latin typeface="+mn-lt"/>
              </a:defRPr>
            </a:lvl2pPr>
            <a:lvl3pPr marL="635000" indent="0">
              <a:lnSpc>
                <a:spcPct val="100000"/>
              </a:lnSpc>
              <a:buNone/>
              <a:defRPr sz="1800" b="0" spc="0">
                <a:latin typeface="+mn-lt"/>
              </a:defRPr>
            </a:lvl3pPr>
            <a:lvl4pPr marL="952500" indent="0">
              <a:lnSpc>
                <a:spcPct val="100000"/>
              </a:lnSpc>
              <a:buNone/>
              <a:defRPr sz="1800" spc="0"/>
            </a:lvl4pPr>
            <a:lvl5pPr marL="1270000" indent="0">
              <a:lnSpc>
                <a:spcPct val="100000"/>
              </a:lnSpc>
              <a:buNone/>
              <a:defRPr sz="1800" spc="0"/>
            </a:lvl5pPr>
          </a:lstStyle>
          <a:p>
            <a:pPr lvl="0"/>
            <a:r>
              <a:rPr lang="da-DK" noProof="0" dirty="0"/>
              <a:t>Tekst</a:t>
            </a:r>
          </a:p>
        </p:txBody>
      </p:sp>
      <p:pic>
        <p:nvPicPr>
          <p:cNvPr id="14" name="Grafik 13">
            <a:extLst>
              <a:ext uri="{FF2B5EF4-FFF2-40B4-BE49-F238E27FC236}">
                <a16:creationId xmlns:a16="http://schemas.microsoft.com/office/drawing/2014/main" id="{2BC776EE-7B73-1442-BC6B-258BEEAB224F}"/>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142" y="5936036"/>
            <a:ext cx="1078582" cy="739028"/>
          </a:xfrm>
          <a:prstGeom prst="rect">
            <a:avLst/>
          </a:prstGeom>
        </p:spPr>
      </p:pic>
      <p:pic>
        <p:nvPicPr>
          <p:cNvPr id="6" name="Grafik 5">
            <a:extLst>
              <a:ext uri="{FF2B5EF4-FFF2-40B4-BE49-F238E27FC236}">
                <a16:creationId xmlns:a16="http://schemas.microsoft.com/office/drawing/2014/main" id="{3040B764-5504-4C6E-B3A8-FAD912C8063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142" y="5936036"/>
            <a:ext cx="1078582" cy="739028"/>
          </a:xfrm>
          <a:prstGeom prst="rect">
            <a:avLst/>
          </a:prstGeom>
        </p:spPr>
      </p:pic>
    </p:spTree>
    <p:extLst>
      <p:ext uri="{BB962C8B-B14F-4D97-AF65-F5344CB8AC3E}">
        <p14:creationId xmlns:p14="http://schemas.microsoft.com/office/powerpoint/2010/main" val="418671986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Højrebillede inkl tekst rød bg">
    <p:bg>
      <p:bgPr>
        <a:solidFill>
          <a:srgbClr val="BF1D30"/>
        </a:solidFill>
        <a:effectLst/>
      </p:bgPr>
    </p:bg>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dirty="0"/>
              <a:t>Billede</a:t>
            </a:r>
          </a:p>
        </p:txBody>
      </p:sp>
      <p:sp>
        <p:nvSpPr>
          <p:cNvPr id="4" name="Pladsholder til tekst 2">
            <a:extLst>
              <a:ext uri="{FF2B5EF4-FFF2-40B4-BE49-F238E27FC236}">
                <a16:creationId xmlns:a16="http://schemas.microsoft.com/office/drawing/2014/main" id="{82BECF1A-E566-764A-8530-25CC511C9FD8}"/>
              </a:ext>
            </a:extLst>
          </p:cNvPr>
          <p:cNvSpPr>
            <a:spLocks noGrp="1"/>
          </p:cNvSpPr>
          <p:nvPr>
            <p:ph type="body" sz="quarter" idx="14" hasCustomPrompt="1"/>
          </p:nvPr>
        </p:nvSpPr>
        <p:spPr>
          <a:xfrm>
            <a:off x="550069" y="2731168"/>
            <a:ext cx="4524851" cy="3428332"/>
          </a:xfrm>
        </p:spPr>
        <p:txBody>
          <a:bodyPr anchor="t">
            <a:noAutofit/>
          </a:bodyPr>
          <a:lstStyle>
            <a:lvl1pPr marL="0" indent="0">
              <a:lnSpc>
                <a:spcPct val="100000"/>
              </a:lnSpc>
              <a:buFontTx/>
              <a:buNone/>
              <a:defRPr sz="1800">
                <a:solidFill>
                  <a:srgbClr val="FFFFFF"/>
                </a:solidFill>
              </a:defRPr>
            </a:lvl1pPr>
            <a:lvl2pPr marL="317500" indent="0">
              <a:lnSpc>
                <a:spcPct val="100000"/>
              </a:lnSpc>
              <a:buFontTx/>
              <a:buNone/>
              <a:defRPr sz="1800">
                <a:solidFill>
                  <a:srgbClr val="FFFFFF"/>
                </a:solidFill>
              </a:defRPr>
            </a:lvl2pPr>
            <a:lvl3pPr marL="635000" indent="0">
              <a:lnSpc>
                <a:spcPct val="100000"/>
              </a:lnSpc>
              <a:buFontTx/>
              <a:buNone/>
              <a:defRPr sz="1800">
                <a:solidFill>
                  <a:srgbClr val="FFFFFF"/>
                </a:solidFill>
              </a:defRPr>
            </a:lvl3pPr>
            <a:lvl4pPr marL="952500" indent="0">
              <a:lnSpc>
                <a:spcPct val="100000"/>
              </a:lnSpc>
              <a:buFontTx/>
              <a:buNone/>
              <a:defRPr sz="1800">
                <a:solidFill>
                  <a:srgbClr val="FFFFFF"/>
                </a:solidFill>
              </a:defRPr>
            </a:lvl4pPr>
            <a:lvl5pPr marL="1270000" indent="0">
              <a:lnSpc>
                <a:spcPct val="100000"/>
              </a:lnSpc>
              <a:buFontTx/>
              <a:buNone/>
              <a:defRPr sz="1800">
                <a:solidFill>
                  <a:srgbClr val="FFFFFF"/>
                </a:solidFill>
              </a:defRPr>
            </a:lvl5pPr>
          </a:lstStyle>
          <a:p>
            <a:pPr lvl="0"/>
            <a:r>
              <a:rPr lang="da-DK" noProof="0" dirty="0"/>
              <a:t>Tekst</a:t>
            </a:r>
          </a:p>
        </p:txBody>
      </p:sp>
      <p:sp>
        <p:nvSpPr>
          <p:cNvPr id="5" name="Pladsholder til tekst 7">
            <a:extLst>
              <a:ext uri="{FF2B5EF4-FFF2-40B4-BE49-F238E27FC236}">
                <a16:creationId xmlns:a16="http://schemas.microsoft.com/office/drawing/2014/main" id="{8496DD26-EDBB-9F43-B80C-77F28A788619}"/>
              </a:ext>
            </a:extLst>
          </p:cNvPr>
          <p:cNvSpPr>
            <a:spLocks noGrp="1"/>
          </p:cNvSpPr>
          <p:nvPr>
            <p:ph type="body" sz="quarter" idx="15" hasCustomPrompt="1"/>
          </p:nvPr>
        </p:nvSpPr>
        <p:spPr>
          <a:xfrm>
            <a:off x="550069" y="431800"/>
            <a:ext cx="4524851" cy="2167397"/>
          </a:xfrm>
        </p:spPr>
        <p:txBody>
          <a:bodyPr anchor="t">
            <a:noAutofit/>
          </a:bodyPr>
          <a:lstStyle>
            <a:lvl1pPr marL="0" indent="0">
              <a:lnSpc>
                <a:spcPct val="100000"/>
              </a:lnSpc>
              <a:buNone/>
              <a:defRPr sz="36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Overskrift</a:t>
            </a:r>
          </a:p>
        </p:txBody>
      </p:sp>
    </p:spTree>
    <p:extLst>
      <p:ext uri="{BB962C8B-B14F-4D97-AF65-F5344CB8AC3E}">
        <p14:creationId xmlns:p14="http://schemas.microsoft.com/office/powerpoint/2010/main" val="8839527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Højrebillede inkl tekst blå bg">
    <p:bg>
      <p:bgPr>
        <a:solidFill>
          <a:srgbClr val="004F9B"/>
        </a:solidFill>
        <a:effectLst/>
      </p:bgPr>
    </p:bg>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dirty="0"/>
              <a:t>Billede</a:t>
            </a:r>
          </a:p>
        </p:txBody>
      </p:sp>
      <p:sp>
        <p:nvSpPr>
          <p:cNvPr id="4" name="Pladsholder til tekst 2">
            <a:extLst>
              <a:ext uri="{FF2B5EF4-FFF2-40B4-BE49-F238E27FC236}">
                <a16:creationId xmlns:a16="http://schemas.microsoft.com/office/drawing/2014/main" id="{82BECF1A-E566-764A-8530-25CC511C9FD8}"/>
              </a:ext>
            </a:extLst>
          </p:cNvPr>
          <p:cNvSpPr>
            <a:spLocks noGrp="1"/>
          </p:cNvSpPr>
          <p:nvPr>
            <p:ph type="body" sz="quarter" idx="14" hasCustomPrompt="1"/>
          </p:nvPr>
        </p:nvSpPr>
        <p:spPr>
          <a:xfrm>
            <a:off x="550069" y="2731168"/>
            <a:ext cx="4448651" cy="3277747"/>
          </a:xfrm>
        </p:spPr>
        <p:txBody>
          <a:bodyPr anchor="t">
            <a:noAutofit/>
          </a:bodyPr>
          <a:lstStyle>
            <a:lvl1pPr marL="0" indent="0">
              <a:lnSpc>
                <a:spcPct val="100000"/>
              </a:lnSpc>
              <a:buFontTx/>
              <a:buNone/>
              <a:defRPr sz="1800">
                <a:solidFill>
                  <a:srgbClr val="FFFFFF"/>
                </a:solidFill>
              </a:defRPr>
            </a:lvl1pPr>
            <a:lvl2pPr marL="317500" indent="0">
              <a:lnSpc>
                <a:spcPct val="100000"/>
              </a:lnSpc>
              <a:buFontTx/>
              <a:buNone/>
              <a:defRPr sz="1800">
                <a:solidFill>
                  <a:srgbClr val="FFFFFF"/>
                </a:solidFill>
              </a:defRPr>
            </a:lvl2pPr>
            <a:lvl3pPr marL="635000" indent="0">
              <a:lnSpc>
                <a:spcPct val="100000"/>
              </a:lnSpc>
              <a:buFontTx/>
              <a:buNone/>
              <a:defRPr sz="1800">
                <a:solidFill>
                  <a:srgbClr val="FFFFFF"/>
                </a:solidFill>
              </a:defRPr>
            </a:lvl3pPr>
            <a:lvl4pPr marL="952500" indent="0">
              <a:lnSpc>
                <a:spcPct val="100000"/>
              </a:lnSpc>
              <a:buFontTx/>
              <a:buNone/>
              <a:defRPr sz="1800">
                <a:solidFill>
                  <a:srgbClr val="FFFFFF"/>
                </a:solidFill>
              </a:defRPr>
            </a:lvl4pPr>
            <a:lvl5pPr marL="1270000" indent="0">
              <a:lnSpc>
                <a:spcPct val="100000"/>
              </a:lnSpc>
              <a:buFontTx/>
              <a:buNone/>
              <a:defRPr sz="1800">
                <a:solidFill>
                  <a:srgbClr val="FFFFFF"/>
                </a:solidFill>
              </a:defRPr>
            </a:lvl5pPr>
          </a:lstStyle>
          <a:p>
            <a:pPr lvl="0"/>
            <a:r>
              <a:rPr lang="da-DK" noProof="0" dirty="0"/>
              <a:t>Tekst</a:t>
            </a:r>
          </a:p>
        </p:txBody>
      </p:sp>
      <p:sp>
        <p:nvSpPr>
          <p:cNvPr id="5" name="Pladsholder til tekst 7">
            <a:extLst>
              <a:ext uri="{FF2B5EF4-FFF2-40B4-BE49-F238E27FC236}">
                <a16:creationId xmlns:a16="http://schemas.microsoft.com/office/drawing/2014/main" id="{8496DD26-EDBB-9F43-B80C-77F28A788619}"/>
              </a:ext>
            </a:extLst>
          </p:cNvPr>
          <p:cNvSpPr>
            <a:spLocks noGrp="1"/>
          </p:cNvSpPr>
          <p:nvPr>
            <p:ph type="body" sz="quarter" idx="15" hasCustomPrompt="1"/>
          </p:nvPr>
        </p:nvSpPr>
        <p:spPr>
          <a:xfrm>
            <a:off x="550069" y="431800"/>
            <a:ext cx="4448651" cy="2167397"/>
          </a:xfrm>
        </p:spPr>
        <p:txBody>
          <a:bodyPr anchor="t">
            <a:noAutofit/>
          </a:bodyPr>
          <a:lstStyle>
            <a:lvl1pPr marL="0" indent="0">
              <a:lnSpc>
                <a:spcPct val="100000"/>
              </a:lnSpc>
              <a:buNone/>
              <a:defRPr sz="36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Overskrift</a:t>
            </a:r>
          </a:p>
        </p:txBody>
      </p:sp>
    </p:spTree>
    <p:extLst>
      <p:ext uri="{BB962C8B-B14F-4D97-AF65-F5344CB8AC3E}">
        <p14:creationId xmlns:p14="http://schemas.microsoft.com/office/powerpoint/2010/main" val="121312537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Stort logo inkl tekst">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686298" y="1561008"/>
            <a:ext cx="831850" cy="635000"/>
          </a:xfrm>
          <a:prstGeom prst="rect">
            <a:avLst/>
          </a:prstGeom>
        </p:spPr>
      </p:pic>
      <p:sp>
        <p:nvSpPr>
          <p:cNvPr id="11" name="Pladsholder til tekst 2">
            <a:extLst>
              <a:ext uri="{FF2B5EF4-FFF2-40B4-BE49-F238E27FC236}">
                <a16:creationId xmlns:a16="http://schemas.microsoft.com/office/drawing/2014/main" id="{77B2E16E-59F3-5048-9CC5-40F4F2A301CB}"/>
              </a:ext>
            </a:extLst>
          </p:cNvPr>
          <p:cNvSpPr>
            <a:spLocks noGrp="1"/>
          </p:cNvSpPr>
          <p:nvPr>
            <p:ph type="body" sz="quarter" idx="14" hasCustomPrompt="1"/>
          </p:nvPr>
        </p:nvSpPr>
        <p:spPr>
          <a:xfrm>
            <a:off x="6041322" y="2997868"/>
            <a:ext cx="5121359" cy="31616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noProof="0" dirty="0"/>
              <a:t>Tekst</a:t>
            </a:r>
          </a:p>
        </p:txBody>
      </p:sp>
      <p:sp>
        <p:nvSpPr>
          <p:cNvPr id="12" name="Pladsholder til tekst 7">
            <a:extLst>
              <a:ext uri="{FF2B5EF4-FFF2-40B4-BE49-F238E27FC236}">
                <a16:creationId xmlns:a16="http://schemas.microsoft.com/office/drawing/2014/main" id="{E7CEB7D3-3554-274B-84D2-4109C2BC78C2}"/>
              </a:ext>
            </a:extLst>
          </p:cNvPr>
          <p:cNvSpPr>
            <a:spLocks noGrp="1"/>
          </p:cNvSpPr>
          <p:nvPr>
            <p:ph type="body" sz="quarter" idx="15" hasCustomPrompt="1"/>
          </p:nvPr>
        </p:nvSpPr>
        <p:spPr>
          <a:xfrm>
            <a:off x="6041322"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Overskrift</a:t>
            </a:r>
          </a:p>
        </p:txBody>
      </p:sp>
      <p:sp>
        <p:nvSpPr>
          <p:cNvPr id="2" name="Rektangel 1">
            <a:extLst>
              <a:ext uri="{FF2B5EF4-FFF2-40B4-BE49-F238E27FC236}">
                <a16:creationId xmlns:a16="http://schemas.microsoft.com/office/drawing/2014/main" id="{E0FC86AB-13ED-6F47-A81A-66B763240835}"/>
              </a:ext>
            </a:extLst>
          </p:cNvPr>
          <p:cNvSpPr/>
          <p:nvPr/>
        </p:nvSpPr>
        <p:spPr>
          <a:xfrm>
            <a:off x="0" y="0"/>
            <a:ext cx="5463540" cy="6858000"/>
          </a:xfrm>
          <a:prstGeom prst="rect">
            <a:avLst/>
          </a:prstGeom>
          <a:solidFill>
            <a:srgbClr val="EFEFEF"/>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pic>
        <p:nvPicPr>
          <p:cNvPr id="13" name="Grafik 12">
            <a:extLst>
              <a:ext uri="{FF2B5EF4-FFF2-40B4-BE49-F238E27FC236}">
                <a16:creationId xmlns:a16="http://schemas.microsoft.com/office/drawing/2014/main" id="{AC1E835C-5B79-FF45-B9AF-CC1A66264E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782" y="1975574"/>
            <a:ext cx="4242433" cy="2906852"/>
          </a:xfrm>
          <a:prstGeom prst="rect">
            <a:avLst/>
          </a:prstGeom>
        </p:spPr>
      </p:pic>
      <p:pic>
        <p:nvPicPr>
          <p:cNvPr id="7" name="Billede 6">
            <a:extLst>
              <a:ext uri="{FF2B5EF4-FFF2-40B4-BE49-F238E27FC236}">
                <a16:creationId xmlns:a16="http://schemas.microsoft.com/office/drawing/2014/main" id="{88D5ADAD-A202-4F0C-A0A3-37D4E35BBF9C}"/>
              </a:ext>
            </a:extLst>
          </p:cNvPr>
          <p:cNvPicPr>
            <a:picLocks noChangeAspect="1"/>
          </p:cNvPicPr>
          <p:nvPr userDrawn="1"/>
        </p:nvPicPr>
        <p:blipFill>
          <a:blip r:embed="rId2"/>
          <a:stretch>
            <a:fillRect/>
          </a:stretch>
        </p:blipFill>
        <p:spPr>
          <a:xfrm>
            <a:off x="686298" y="1561008"/>
            <a:ext cx="831850" cy="635000"/>
          </a:xfrm>
          <a:prstGeom prst="rect">
            <a:avLst/>
          </a:prstGeom>
        </p:spPr>
      </p:pic>
      <p:sp>
        <p:nvSpPr>
          <p:cNvPr id="8" name="Rektangel 7">
            <a:extLst>
              <a:ext uri="{FF2B5EF4-FFF2-40B4-BE49-F238E27FC236}">
                <a16:creationId xmlns:a16="http://schemas.microsoft.com/office/drawing/2014/main" id="{326FD02F-0434-4F13-845C-4D8E05DA4DCC}"/>
              </a:ext>
            </a:extLst>
          </p:cNvPr>
          <p:cNvSpPr/>
          <p:nvPr userDrawn="1"/>
        </p:nvSpPr>
        <p:spPr>
          <a:xfrm>
            <a:off x="0" y="0"/>
            <a:ext cx="5463540" cy="6858000"/>
          </a:xfrm>
          <a:prstGeom prst="rect">
            <a:avLst/>
          </a:prstGeom>
          <a:solidFill>
            <a:srgbClr val="EFEFEF"/>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pic>
        <p:nvPicPr>
          <p:cNvPr id="9" name="Grafik 8">
            <a:extLst>
              <a:ext uri="{FF2B5EF4-FFF2-40B4-BE49-F238E27FC236}">
                <a16:creationId xmlns:a16="http://schemas.microsoft.com/office/drawing/2014/main" id="{DC3839F3-3666-4DCB-91DB-814EE65BFCE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782" y="1975574"/>
            <a:ext cx="4242433" cy="2906852"/>
          </a:xfrm>
          <a:prstGeom prst="rect">
            <a:avLst/>
          </a:prstGeom>
        </p:spPr>
      </p:pic>
    </p:spTree>
    <p:extLst>
      <p:ext uri="{BB962C8B-B14F-4D97-AF65-F5344CB8AC3E}">
        <p14:creationId xmlns:p14="http://schemas.microsoft.com/office/powerpoint/2010/main" val="207662660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CE433B-F0EE-4611-8F93-658BE91B93C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9535633-EB82-4C90-A6C3-BA09659D13C0}"/>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4" name="Pladsholder til sidefod 3">
            <a:extLst>
              <a:ext uri="{FF2B5EF4-FFF2-40B4-BE49-F238E27FC236}">
                <a16:creationId xmlns:a16="http://schemas.microsoft.com/office/drawing/2014/main" id="{66A47FE5-BCE1-4281-A3BD-06EEB64D49F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9FFDCCC-8B7D-4725-AE29-3E775AD28508}"/>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905253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3 tal/fakta">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A3853F2B-062E-C841-B82F-A21F2FA84839}"/>
              </a:ext>
            </a:extLst>
          </p:cNvPr>
          <p:cNvSpPr>
            <a:spLocks noGrp="1"/>
          </p:cNvSpPr>
          <p:nvPr>
            <p:ph type="body" sz="quarter" idx="15" hasCustomPrompt="1"/>
          </p:nvPr>
        </p:nvSpPr>
        <p:spPr>
          <a:xfrm>
            <a:off x="832598" y="648369"/>
            <a:ext cx="10404897" cy="151731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Overskrift</a:t>
            </a:r>
          </a:p>
        </p:txBody>
      </p:sp>
      <p:sp>
        <p:nvSpPr>
          <p:cNvPr id="7" name="Pladsholder til tekst 7">
            <a:extLst>
              <a:ext uri="{FF2B5EF4-FFF2-40B4-BE49-F238E27FC236}">
                <a16:creationId xmlns:a16="http://schemas.microsoft.com/office/drawing/2014/main" id="{EE213B68-C58B-8F4C-82A2-9DFD24642EB1}"/>
              </a:ext>
            </a:extLst>
          </p:cNvPr>
          <p:cNvSpPr>
            <a:spLocks noGrp="1"/>
          </p:cNvSpPr>
          <p:nvPr>
            <p:ph type="body" sz="quarter" idx="16" hasCustomPrompt="1"/>
          </p:nvPr>
        </p:nvSpPr>
        <p:spPr>
          <a:xfrm>
            <a:off x="832598" y="2775954"/>
            <a:ext cx="3260431" cy="983915"/>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Tal</a:t>
            </a:r>
          </a:p>
        </p:txBody>
      </p:sp>
      <p:sp>
        <p:nvSpPr>
          <p:cNvPr id="8" name="Pladsholder til tekst 7">
            <a:extLst>
              <a:ext uri="{FF2B5EF4-FFF2-40B4-BE49-F238E27FC236}">
                <a16:creationId xmlns:a16="http://schemas.microsoft.com/office/drawing/2014/main" id="{741B2397-4A26-3B43-9940-FAB3D25C5D5F}"/>
              </a:ext>
            </a:extLst>
          </p:cNvPr>
          <p:cNvSpPr>
            <a:spLocks noGrp="1"/>
          </p:cNvSpPr>
          <p:nvPr>
            <p:ph type="body" sz="quarter" idx="17" hasCustomPrompt="1"/>
          </p:nvPr>
        </p:nvSpPr>
        <p:spPr>
          <a:xfrm>
            <a:off x="4664656" y="2804696"/>
            <a:ext cx="3260431" cy="955174"/>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Tal</a:t>
            </a:r>
          </a:p>
        </p:txBody>
      </p:sp>
      <p:sp>
        <p:nvSpPr>
          <p:cNvPr id="9" name="Pladsholder til tekst 7">
            <a:extLst>
              <a:ext uri="{FF2B5EF4-FFF2-40B4-BE49-F238E27FC236}">
                <a16:creationId xmlns:a16="http://schemas.microsoft.com/office/drawing/2014/main" id="{90FA035B-1B1D-FE4C-983D-E17E5178C249}"/>
              </a:ext>
            </a:extLst>
          </p:cNvPr>
          <p:cNvSpPr>
            <a:spLocks noGrp="1"/>
          </p:cNvSpPr>
          <p:nvPr>
            <p:ph type="body" sz="quarter" idx="18" hasCustomPrompt="1"/>
          </p:nvPr>
        </p:nvSpPr>
        <p:spPr>
          <a:xfrm>
            <a:off x="8544839" y="2775953"/>
            <a:ext cx="3260431" cy="983916"/>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Tal</a:t>
            </a:r>
          </a:p>
        </p:txBody>
      </p:sp>
      <p:sp>
        <p:nvSpPr>
          <p:cNvPr id="10" name="Pladsholder til tekst 2">
            <a:extLst>
              <a:ext uri="{FF2B5EF4-FFF2-40B4-BE49-F238E27FC236}">
                <a16:creationId xmlns:a16="http://schemas.microsoft.com/office/drawing/2014/main" id="{C5A31D1E-1397-A742-925B-9594E1168C94}"/>
              </a:ext>
            </a:extLst>
          </p:cNvPr>
          <p:cNvSpPr>
            <a:spLocks noGrp="1"/>
          </p:cNvSpPr>
          <p:nvPr>
            <p:ph type="body" sz="quarter" idx="14" hasCustomPrompt="1"/>
          </p:nvPr>
        </p:nvSpPr>
        <p:spPr>
          <a:xfrm>
            <a:off x="832598"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dirty="0"/>
              <a:t>Tekst</a:t>
            </a:r>
          </a:p>
        </p:txBody>
      </p:sp>
      <p:sp>
        <p:nvSpPr>
          <p:cNvPr id="11" name="Pladsholder til tekst 2">
            <a:extLst>
              <a:ext uri="{FF2B5EF4-FFF2-40B4-BE49-F238E27FC236}">
                <a16:creationId xmlns:a16="http://schemas.microsoft.com/office/drawing/2014/main" id="{39CF3494-CFDB-9A4C-AA65-419FFD80179F}"/>
              </a:ext>
            </a:extLst>
          </p:cNvPr>
          <p:cNvSpPr>
            <a:spLocks noGrp="1"/>
          </p:cNvSpPr>
          <p:nvPr>
            <p:ph type="body" sz="quarter" idx="19" hasCustomPrompt="1"/>
          </p:nvPr>
        </p:nvSpPr>
        <p:spPr>
          <a:xfrm>
            <a:off x="4664656"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dirty="0"/>
              <a:t>Tekst</a:t>
            </a:r>
          </a:p>
        </p:txBody>
      </p:sp>
      <p:sp>
        <p:nvSpPr>
          <p:cNvPr id="12" name="Pladsholder til tekst 2">
            <a:extLst>
              <a:ext uri="{FF2B5EF4-FFF2-40B4-BE49-F238E27FC236}">
                <a16:creationId xmlns:a16="http://schemas.microsoft.com/office/drawing/2014/main" id="{00DE92BF-5DE6-9A42-B001-5C17881AD8D4}"/>
              </a:ext>
            </a:extLst>
          </p:cNvPr>
          <p:cNvSpPr>
            <a:spLocks noGrp="1"/>
          </p:cNvSpPr>
          <p:nvPr>
            <p:ph type="body" sz="quarter" idx="20" hasCustomPrompt="1"/>
          </p:nvPr>
        </p:nvSpPr>
        <p:spPr>
          <a:xfrm>
            <a:off x="8544840"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dirty="0"/>
              <a:t>Tekst</a:t>
            </a:r>
          </a:p>
        </p:txBody>
      </p:sp>
      <p:pic>
        <p:nvPicPr>
          <p:cNvPr id="15" name="Grafik 14">
            <a:extLst>
              <a:ext uri="{FF2B5EF4-FFF2-40B4-BE49-F238E27FC236}">
                <a16:creationId xmlns:a16="http://schemas.microsoft.com/office/drawing/2014/main" id="{E5ED8AFA-07B8-8249-AEB5-07DDF2E0DDFD}"/>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13" name="Grafik 12">
            <a:extLst>
              <a:ext uri="{FF2B5EF4-FFF2-40B4-BE49-F238E27FC236}">
                <a16:creationId xmlns:a16="http://schemas.microsoft.com/office/drawing/2014/main" id="{C7CDD353-B6C3-4F18-8852-A95A3CAC351D}"/>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688775026"/>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2 citater">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825F6FF2-3A9A-46B6-9438-0648EB9D10EA}"/>
              </a:ext>
            </a:extLst>
          </p:cNvPr>
          <p:cNvSpPr/>
          <p:nvPr userDrawn="1"/>
        </p:nvSpPr>
        <p:spPr>
          <a:xfrm>
            <a:off x="0" y="0"/>
            <a:ext cx="5979516" cy="6858000"/>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dirty="0">
              <a:ln>
                <a:noFill/>
              </a:ln>
              <a:solidFill>
                <a:srgbClr val="FFFFFF"/>
              </a:solidFill>
              <a:effectLst/>
              <a:uFillTx/>
              <a:latin typeface="+mn-lt"/>
              <a:ea typeface="+mn-ea"/>
              <a:cs typeface="+mn-cs"/>
              <a:sym typeface="Inter"/>
            </a:endParaRPr>
          </a:p>
        </p:txBody>
      </p:sp>
      <p:sp>
        <p:nvSpPr>
          <p:cNvPr id="2" name="Rektangel 1">
            <a:extLst>
              <a:ext uri="{FF2B5EF4-FFF2-40B4-BE49-F238E27FC236}">
                <a16:creationId xmlns:a16="http://schemas.microsoft.com/office/drawing/2014/main" id="{DEBEAAF8-4580-D14E-81EB-745438C1B408}"/>
              </a:ext>
            </a:extLst>
          </p:cNvPr>
          <p:cNvSpPr/>
          <p:nvPr/>
        </p:nvSpPr>
        <p:spPr>
          <a:xfrm>
            <a:off x="0" y="0"/>
            <a:ext cx="5979516" cy="6858000"/>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dirty="0">
              <a:ln>
                <a:noFill/>
              </a:ln>
              <a:solidFill>
                <a:srgbClr val="FFFFFF"/>
              </a:solidFill>
              <a:effectLst/>
              <a:uFillTx/>
              <a:latin typeface="+mn-lt"/>
              <a:ea typeface="+mn-ea"/>
              <a:cs typeface="+mn-cs"/>
              <a:sym typeface="Inter"/>
            </a:endParaRPr>
          </a:p>
        </p:txBody>
      </p:sp>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6967320" y="806628"/>
            <a:ext cx="773696" cy="590608"/>
          </a:xfrm>
          <a:prstGeom prst="rect">
            <a:avLst/>
          </a:prstGeom>
        </p:spPr>
      </p:pic>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3"/>
          <a:stretch>
            <a:fillRect/>
          </a:stretch>
        </p:blipFill>
        <p:spPr>
          <a:xfrm>
            <a:off x="686298" y="806628"/>
            <a:ext cx="831850" cy="635000"/>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hasCustomPrompt="1"/>
          </p:nvPr>
        </p:nvSpPr>
        <p:spPr>
          <a:xfrm>
            <a:off x="998538" y="18504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noProof="0" dirty="0"/>
              <a:t>Tekst</a:t>
            </a:r>
          </a:p>
        </p:txBody>
      </p:sp>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7504671" y="18504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noProof="0" dirty="0"/>
              <a:t>Tekst</a:t>
            </a:r>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hasCustomPrompt="1"/>
          </p:nvPr>
        </p:nvSpPr>
        <p:spPr>
          <a:xfrm>
            <a:off x="1830346" y="4888097"/>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dirty="0"/>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8326717" y="4888096"/>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noProof="0" dirty="0"/>
              <a:t>Tekst</a:t>
            </a:r>
          </a:p>
        </p:txBody>
      </p:sp>
      <p:pic>
        <p:nvPicPr>
          <p:cNvPr id="19" name="Grafik 18">
            <a:extLst>
              <a:ext uri="{FF2B5EF4-FFF2-40B4-BE49-F238E27FC236}">
                <a16:creationId xmlns:a16="http://schemas.microsoft.com/office/drawing/2014/main" id="{FB7987DD-FE0C-C64F-84EA-7EBDF3D16AB7}"/>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12" name="Billede 11">
            <a:extLst>
              <a:ext uri="{FF2B5EF4-FFF2-40B4-BE49-F238E27FC236}">
                <a16:creationId xmlns:a16="http://schemas.microsoft.com/office/drawing/2014/main" id="{8A4E975A-1D33-46CD-ADE7-83949C529676}"/>
              </a:ext>
            </a:extLst>
          </p:cNvPr>
          <p:cNvPicPr>
            <a:picLocks noChangeAspect="1"/>
          </p:cNvPicPr>
          <p:nvPr userDrawn="1"/>
        </p:nvPicPr>
        <p:blipFill>
          <a:blip r:embed="rId2"/>
          <a:stretch>
            <a:fillRect/>
          </a:stretch>
        </p:blipFill>
        <p:spPr>
          <a:xfrm>
            <a:off x="6967320" y="806628"/>
            <a:ext cx="773696" cy="590608"/>
          </a:xfrm>
          <a:prstGeom prst="rect">
            <a:avLst/>
          </a:prstGeom>
        </p:spPr>
      </p:pic>
      <p:pic>
        <p:nvPicPr>
          <p:cNvPr id="13" name="Billede 12">
            <a:extLst>
              <a:ext uri="{FF2B5EF4-FFF2-40B4-BE49-F238E27FC236}">
                <a16:creationId xmlns:a16="http://schemas.microsoft.com/office/drawing/2014/main" id="{3F8C83D4-1114-407B-BC85-F3964753AEE0}"/>
              </a:ext>
            </a:extLst>
          </p:cNvPr>
          <p:cNvPicPr>
            <a:picLocks noChangeAspect="1"/>
          </p:cNvPicPr>
          <p:nvPr userDrawn="1"/>
        </p:nvPicPr>
        <p:blipFill>
          <a:blip r:embed="rId3"/>
          <a:stretch>
            <a:fillRect/>
          </a:stretch>
        </p:blipFill>
        <p:spPr>
          <a:xfrm>
            <a:off x="686298" y="806628"/>
            <a:ext cx="831850" cy="635000"/>
          </a:xfrm>
          <a:prstGeom prst="rect">
            <a:avLst/>
          </a:prstGeom>
        </p:spPr>
      </p:pic>
      <p:pic>
        <p:nvPicPr>
          <p:cNvPr id="17" name="Grafik 16">
            <a:extLst>
              <a:ext uri="{FF2B5EF4-FFF2-40B4-BE49-F238E27FC236}">
                <a16:creationId xmlns:a16="http://schemas.microsoft.com/office/drawing/2014/main" id="{D3329870-E640-4857-B661-2654DB451759}"/>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46137379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1 citat inkl tekst hvi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6967320" y="1018083"/>
            <a:ext cx="773696" cy="590608"/>
          </a:xfrm>
          <a:prstGeom prst="rect">
            <a:avLst/>
          </a:prstGeom>
        </p:spPr>
      </p:pic>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3"/>
          <a:stretch>
            <a:fillRect/>
          </a:stretch>
        </p:blipFill>
        <p:spPr>
          <a:xfrm>
            <a:off x="686298" y="1561008"/>
            <a:ext cx="831850" cy="635000"/>
          </a:xfrm>
          <a:prstGeom prst="rect">
            <a:avLst/>
          </a:prstGeom>
        </p:spPr>
      </p:pic>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7504671" y="2007443"/>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dirty="0"/>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8326717" y="5045124"/>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dirty="0"/>
              <a:t>Tekst</a:t>
            </a:r>
          </a:p>
        </p:txBody>
      </p:sp>
      <p:sp>
        <p:nvSpPr>
          <p:cNvPr id="11" name="Pladsholder til tekst 2">
            <a:extLst>
              <a:ext uri="{FF2B5EF4-FFF2-40B4-BE49-F238E27FC236}">
                <a16:creationId xmlns:a16="http://schemas.microsoft.com/office/drawing/2014/main" id="{77B2E16E-59F3-5048-9CC5-40F4F2A301CB}"/>
              </a:ext>
            </a:extLst>
          </p:cNvPr>
          <p:cNvSpPr>
            <a:spLocks noGrp="1"/>
          </p:cNvSpPr>
          <p:nvPr>
            <p:ph type="body" sz="quarter" idx="14" hasCustomPrompt="1"/>
          </p:nvPr>
        </p:nvSpPr>
        <p:spPr>
          <a:xfrm>
            <a:off x="686299" y="2997868"/>
            <a:ext cx="5121359" cy="31616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dirty="0"/>
              <a:t>Tekst</a:t>
            </a:r>
          </a:p>
        </p:txBody>
      </p:sp>
      <p:sp>
        <p:nvSpPr>
          <p:cNvPr id="12" name="Pladsholder til tekst 7">
            <a:extLst>
              <a:ext uri="{FF2B5EF4-FFF2-40B4-BE49-F238E27FC236}">
                <a16:creationId xmlns:a16="http://schemas.microsoft.com/office/drawing/2014/main" id="{E7CEB7D3-3554-274B-84D2-4109C2BC78C2}"/>
              </a:ext>
            </a:extLst>
          </p:cNvPr>
          <p:cNvSpPr>
            <a:spLocks noGrp="1"/>
          </p:cNvSpPr>
          <p:nvPr>
            <p:ph type="body" sz="quarter" idx="15" hasCustomPrompt="1"/>
          </p:nvPr>
        </p:nvSpPr>
        <p:spPr>
          <a:xfrm>
            <a:off x="686298"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17" name="Grafik 16">
            <a:extLst>
              <a:ext uri="{FF2B5EF4-FFF2-40B4-BE49-F238E27FC236}">
                <a16:creationId xmlns:a16="http://schemas.microsoft.com/office/drawing/2014/main" id="{2645C317-1370-E445-AFAA-9E7F198801FC}"/>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9" name="Billede 8">
            <a:extLst>
              <a:ext uri="{FF2B5EF4-FFF2-40B4-BE49-F238E27FC236}">
                <a16:creationId xmlns:a16="http://schemas.microsoft.com/office/drawing/2014/main" id="{A601C22B-39EF-443A-A28D-19593B16A970}"/>
              </a:ext>
            </a:extLst>
          </p:cNvPr>
          <p:cNvPicPr>
            <a:picLocks noChangeAspect="1"/>
          </p:cNvPicPr>
          <p:nvPr userDrawn="1"/>
        </p:nvPicPr>
        <p:blipFill>
          <a:blip r:embed="rId2"/>
          <a:stretch>
            <a:fillRect/>
          </a:stretch>
        </p:blipFill>
        <p:spPr>
          <a:xfrm>
            <a:off x="6967320" y="1018083"/>
            <a:ext cx="773696" cy="590608"/>
          </a:xfrm>
          <a:prstGeom prst="rect">
            <a:avLst/>
          </a:prstGeom>
        </p:spPr>
      </p:pic>
      <p:pic>
        <p:nvPicPr>
          <p:cNvPr id="13" name="Grafik 12">
            <a:extLst>
              <a:ext uri="{FF2B5EF4-FFF2-40B4-BE49-F238E27FC236}">
                <a16:creationId xmlns:a16="http://schemas.microsoft.com/office/drawing/2014/main" id="{268C337C-CFAB-4EEE-9646-239D185677A8}"/>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26950934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1 citat fuld s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1380802" y="1028457"/>
            <a:ext cx="948581" cy="724108"/>
          </a:xfrm>
          <a:prstGeom prst="rect">
            <a:avLst/>
          </a:prstGeom>
        </p:spPr>
      </p:pic>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2329383" y="1978205"/>
            <a:ext cx="753323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dirty="0"/>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3841063" y="5241526"/>
            <a:ext cx="6021554"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dirty="0"/>
              <a:t>Tekst</a:t>
            </a:r>
          </a:p>
        </p:txBody>
      </p:sp>
      <p:pic>
        <p:nvPicPr>
          <p:cNvPr id="17" name="Grafik 16">
            <a:extLst>
              <a:ext uri="{FF2B5EF4-FFF2-40B4-BE49-F238E27FC236}">
                <a16:creationId xmlns:a16="http://schemas.microsoft.com/office/drawing/2014/main" id="{2645C317-1370-E445-AFAA-9E7F198801FC}"/>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pic>
        <p:nvPicPr>
          <p:cNvPr id="6" name="Billede 5">
            <a:extLst>
              <a:ext uri="{FF2B5EF4-FFF2-40B4-BE49-F238E27FC236}">
                <a16:creationId xmlns:a16="http://schemas.microsoft.com/office/drawing/2014/main" id="{1F5BB4A9-39F7-491E-8878-4BCB7B97203D}"/>
              </a:ext>
            </a:extLst>
          </p:cNvPr>
          <p:cNvPicPr>
            <a:picLocks noChangeAspect="1"/>
          </p:cNvPicPr>
          <p:nvPr userDrawn="1"/>
        </p:nvPicPr>
        <p:blipFill>
          <a:blip r:embed="rId2"/>
          <a:stretch>
            <a:fillRect/>
          </a:stretch>
        </p:blipFill>
        <p:spPr>
          <a:xfrm>
            <a:off x="1380802" y="1028457"/>
            <a:ext cx="948581" cy="724108"/>
          </a:xfrm>
          <a:prstGeom prst="rect">
            <a:avLst/>
          </a:prstGeom>
        </p:spPr>
      </p:pic>
      <p:pic>
        <p:nvPicPr>
          <p:cNvPr id="7" name="Grafik 6">
            <a:extLst>
              <a:ext uri="{FF2B5EF4-FFF2-40B4-BE49-F238E27FC236}">
                <a16:creationId xmlns:a16="http://schemas.microsoft.com/office/drawing/2014/main" id="{423645C9-B701-464F-A6B5-680C5BB546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81093095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1 citat inkl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EBEAAF8-4580-D14E-81EB-745438C1B408}"/>
              </a:ext>
            </a:extLst>
          </p:cNvPr>
          <p:cNvSpPr/>
          <p:nvPr/>
        </p:nvSpPr>
        <p:spPr>
          <a:xfrm>
            <a:off x="0" y="328024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686298" y="959028"/>
            <a:ext cx="831850" cy="635000"/>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p:nvPr>
        </p:nvSpPr>
        <p:spPr>
          <a:xfrm>
            <a:off x="998538" y="20028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p:nvPr>
        </p:nvSpPr>
        <p:spPr>
          <a:xfrm>
            <a:off x="1830346" y="5040497"/>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Rediger typografien i masterens</a:t>
            </a:r>
          </a:p>
        </p:txBody>
      </p:sp>
      <p:sp>
        <p:nvSpPr>
          <p:cNvPr id="11" name="Pladsholder til tekst 2">
            <a:extLst>
              <a:ext uri="{FF2B5EF4-FFF2-40B4-BE49-F238E27FC236}">
                <a16:creationId xmlns:a16="http://schemas.microsoft.com/office/drawing/2014/main" id="{809C92F7-76CE-0B4D-A7E8-FF7F7D402355}"/>
              </a:ext>
            </a:extLst>
          </p:cNvPr>
          <p:cNvSpPr>
            <a:spLocks noGrp="1"/>
          </p:cNvSpPr>
          <p:nvPr>
            <p:ph type="body" sz="quarter" idx="14" hasCustomPrompt="1"/>
          </p:nvPr>
        </p:nvSpPr>
        <p:spPr>
          <a:xfrm>
            <a:off x="6665814" y="2931574"/>
            <a:ext cx="4806256" cy="300446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dirty="0"/>
              <a:t>Tekst</a:t>
            </a:r>
          </a:p>
        </p:txBody>
      </p:sp>
      <p:sp>
        <p:nvSpPr>
          <p:cNvPr id="12" name="Pladsholder til tekst 7">
            <a:extLst>
              <a:ext uri="{FF2B5EF4-FFF2-40B4-BE49-F238E27FC236}">
                <a16:creationId xmlns:a16="http://schemas.microsoft.com/office/drawing/2014/main" id="{FE8FE282-C685-AC4F-81C1-BAC03297A945}"/>
              </a:ext>
            </a:extLst>
          </p:cNvPr>
          <p:cNvSpPr>
            <a:spLocks noGrp="1"/>
          </p:cNvSpPr>
          <p:nvPr>
            <p:ph type="body" sz="quarter" idx="15" hasCustomPrompt="1"/>
          </p:nvPr>
        </p:nvSpPr>
        <p:spPr>
          <a:xfrm>
            <a:off x="6665813" y="674994"/>
            <a:ext cx="4806256" cy="217207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17" name="Grafik 16">
            <a:extLst>
              <a:ext uri="{FF2B5EF4-FFF2-40B4-BE49-F238E27FC236}">
                <a16:creationId xmlns:a16="http://schemas.microsoft.com/office/drawing/2014/main" id="{C5827F75-33EF-B449-A845-9F6B0DBAC8C2}"/>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
        <p:nvSpPr>
          <p:cNvPr id="9" name="Rektangel 8">
            <a:extLst>
              <a:ext uri="{FF2B5EF4-FFF2-40B4-BE49-F238E27FC236}">
                <a16:creationId xmlns:a16="http://schemas.microsoft.com/office/drawing/2014/main" id="{57C3A654-7A29-4F79-A83F-BFA98B63C322}"/>
              </a:ext>
            </a:extLst>
          </p:cNvPr>
          <p:cNvSpPr/>
          <p:nvPr userDrawn="1"/>
        </p:nvSpPr>
        <p:spPr>
          <a:xfrm>
            <a:off x="0" y="328024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13" name="Billede 12">
            <a:extLst>
              <a:ext uri="{FF2B5EF4-FFF2-40B4-BE49-F238E27FC236}">
                <a16:creationId xmlns:a16="http://schemas.microsoft.com/office/drawing/2014/main" id="{EC4756BF-C93F-41F4-B97F-8F984FEBB241}"/>
              </a:ext>
            </a:extLst>
          </p:cNvPr>
          <p:cNvPicPr>
            <a:picLocks noChangeAspect="1"/>
          </p:cNvPicPr>
          <p:nvPr userDrawn="1"/>
        </p:nvPicPr>
        <p:blipFill>
          <a:blip r:embed="rId2"/>
          <a:stretch>
            <a:fillRect/>
          </a:stretch>
        </p:blipFill>
        <p:spPr>
          <a:xfrm>
            <a:off x="686298" y="959028"/>
            <a:ext cx="831850" cy="635000"/>
          </a:xfrm>
          <a:prstGeom prst="rect">
            <a:avLst/>
          </a:prstGeom>
        </p:spPr>
      </p:pic>
      <p:pic>
        <p:nvPicPr>
          <p:cNvPr id="14" name="Grafik 13">
            <a:extLst>
              <a:ext uri="{FF2B5EF4-FFF2-40B4-BE49-F238E27FC236}">
                <a16:creationId xmlns:a16="http://schemas.microsoft.com/office/drawing/2014/main" id="{E2C079A0-BF73-449D-88BB-79A84D53038A}"/>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71565132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itat inkl. bille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EBEAAF8-4580-D14E-81EB-745438C1B408}"/>
              </a:ext>
            </a:extLst>
          </p:cNvPr>
          <p:cNvSpPr/>
          <p:nvPr/>
        </p:nvSpPr>
        <p:spPr>
          <a:xfrm>
            <a:off x="-1" y="166099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529431" y="462337"/>
            <a:ext cx="557164" cy="425316"/>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p:nvPr>
        </p:nvSpPr>
        <p:spPr>
          <a:xfrm>
            <a:off x="1198343" y="887652"/>
            <a:ext cx="4096544" cy="1822425"/>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a:t>Rediger typografien i masterens</a:t>
            </a:r>
          </a:p>
          <a:p>
            <a:pPr lvl="1"/>
            <a:r>
              <a:rPr lang="da-DK"/>
              <a:t>Andet niveau</a:t>
            </a:r>
          </a:p>
          <a:p>
            <a:pPr lvl="2"/>
            <a:r>
              <a:rPr lang="da-DK"/>
              <a:t>Tredje niveau</a:t>
            </a:r>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p:nvPr>
        </p:nvSpPr>
        <p:spPr>
          <a:xfrm>
            <a:off x="2020389" y="2710078"/>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Rediger typografien i masterens</a:t>
            </a:r>
          </a:p>
        </p:txBody>
      </p:sp>
      <p:sp>
        <p:nvSpPr>
          <p:cNvPr id="11" name="Pladsholder til tekst 2">
            <a:extLst>
              <a:ext uri="{FF2B5EF4-FFF2-40B4-BE49-F238E27FC236}">
                <a16:creationId xmlns:a16="http://schemas.microsoft.com/office/drawing/2014/main" id="{809C92F7-76CE-0B4D-A7E8-FF7F7D402355}"/>
              </a:ext>
            </a:extLst>
          </p:cNvPr>
          <p:cNvSpPr>
            <a:spLocks noGrp="1"/>
          </p:cNvSpPr>
          <p:nvPr>
            <p:ph type="body" sz="quarter" idx="14" hasCustomPrompt="1"/>
          </p:nvPr>
        </p:nvSpPr>
        <p:spPr>
          <a:xfrm>
            <a:off x="1198344" y="4010930"/>
            <a:ext cx="9934440" cy="1959418"/>
          </a:xfrm>
        </p:spPr>
        <p:txBody>
          <a:bodyPr anchor="t">
            <a:noAutofit/>
          </a:bodyPr>
          <a:lstStyle>
            <a:lvl1pPr marL="0" indent="0">
              <a:buFontTx/>
              <a:buNone/>
              <a:defRPr sz="1800"/>
            </a:lvl1pPr>
            <a:lvl2pPr marL="317500" indent="0">
              <a:buFontTx/>
              <a:buNone/>
              <a:defRPr sz="1800"/>
            </a:lvl2pPr>
            <a:lvl3pPr marL="635000" indent="0">
              <a:buFontTx/>
              <a:buNone/>
              <a:defRPr sz="1800"/>
            </a:lvl3pPr>
            <a:lvl4pPr marL="952500" indent="0">
              <a:buFontTx/>
              <a:buNone/>
              <a:defRPr sz="1800"/>
            </a:lvl4pPr>
            <a:lvl5pPr marL="1270000" indent="0">
              <a:buFontTx/>
              <a:buNone/>
              <a:defRPr sz="1800"/>
            </a:lvl5pPr>
          </a:lstStyle>
          <a:p>
            <a:pPr lvl="0"/>
            <a:r>
              <a:rPr lang="da-DK" dirty="0"/>
              <a:t>Tekst</a:t>
            </a:r>
          </a:p>
        </p:txBody>
      </p:sp>
      <p:sp>
        <p:nvSpPr>
          <p:cNvPr id="4" name="Pladsholder til billede 3">
            <a:extLst>
              <a:ext uri="{FF2B5EF4-FFF2-40B4-BE49-F238E27FC236}">
                <a16:creationId xmlns:a16="http://schemas.microsoft.com/office/drawing/2014/main" id="{29C249C9-13A6-A94B-B473-79E3DE353AA6}"/>
              </a:ext>
            </a:extLst>
          </p:cNvPr>
          <p:cNvSpPr>
            <a:spLocks noGrp="1"/>
          </p:cNvSpPr>
          <p:nvPr>
            <p:ph type="pic" sz="quarter" idx="15" hasCustomPrompt="1"/>
          </p:nvPr>
        </p:nvSpPr>
        <p:spPr>
          <a:xfrm>
            <a:off x="5979319" y="0"/>
            <a:ext cx="6212681" cy="3619500"/>
          </a:xfrm>
          <a:solidFill>
            <a:schemeClr val="tx2">
              <a:lumMod val="10000"/>
              <a:lumOff val="90000"/>
            </a:schemeClr>
          </a:solidFill>
        </p:spPr>
        <p:txBody>
          <a:bodyPr anchor="t" anchorCtr="0"/>
          <a:lstStyle>
            <a:lvl1pPr marL="0" indent="0">
              <a:buFontTx/>
              <a:buNone/>
              <a:defRPr/>
            </a:lvl1pPr>
          </a:lstStyle>
          <a:p>
            <a:r>
              <a:rPr lang="da-DK" dirty="0"/>
              <a:t>Billede</a:t>
            </a:r>
          </a:p>
        </p:txBody>
      </p:sp>
      <p:pic>
        <p:nvPicPr>
          <p:cNvPr id="16" name="Grafik 15">
            <a:extLst>
              <a:ext uri="{FF2B5EF4-FFF2-40B4-BE49-F238E27FC236}">
                <a16:creationId xmlns:a16="http://schemas.microsoft.com/office/drawing/2014/main" id="{42F4060F-C113-F044-B8B0-C000857401BD}"/>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
        <p:nvSpPr>
          <p:cNvPr id="9" name="Rektangel 8">
            <a:extLst>
              <a:ext uri="{FF2B5EF4-FFF2-40B4-BE49-F238E27FC236}">
                <a16:creationId xmlns:a16="http://schemas.microsoft.com/office/drawing/2014/main" id="{1ADE350E-F45F-4746-ADF9-614D87154149}"/>
              </a:ext>
            </a:extLst>
          </p:cNvPr>
          <p:cNvSpPr/>
          <p:nvPr userDrawn="1"/>
        </p:nvSpPr>
        <p:spPr>
          <a:xfrm>
            <a:off x="-1" y="166099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12" name="Billede 11">
            <a:extLst>
              <a:ext uri="{FF2B5EF4-FFF2-40B4-BE49-F238E27FC236}">
                <a16:creationId xmlns:a16="http://schemas.microsoft.com/office/drawing/2014/main" id="{45601FB5-978F-4227-B300-0F204951B99D}"/>
              </a:ext>
            </a:extLst>
          </p:cNvPr>
          <p:cNvPicPr>
            <a:picLocks noChangeAspect="1"/>
          </p:cNvPicPr>
          <p:nvPr userDrawn="1"/>
        </p:nvPicPr>
        <p:blipFill>
          <a:blip r:embed="rId2"/>
          <a:stretch>
            <a:fillRect/>
          </a:stretch>
        </p:blipFill>
        <p:spPr>
          <a:xfrm>
            <a:off x="529431" y="462337"/>
            <a:ext cx="557164" cy="425316"/>
          </a:xfrm>
          <a:prstGeom prst="rect">
            <a:avLst/>
          </a:prstGeom>
        </p:spPr>
      </p:pic>
      <p:pic>
        <p:nvPicPr>
          <p:cNvPr id="13" name="Grafik 12">
            <a:extLst>
              <a:ext uri="{FF2B5EF4-FFF2-40B4-BE49-F238E27FC236}">
                <a16:creationId xmlns:a16="http://schemas.microsoft.com/office/drawing/2014/main" id="{96875C5C-B9F4-42EE-AF1F-982FDB36048B}"/>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160133808"/>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Bundbillede inkl tekst">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4574192"/>
            <a:ext cx="12192100" cy="228380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dirty="0"/>
              <a:t>Billede</a:t>
            </a:r>
          </a:p>
        </p:txBody>
      </p:sp>
      <p:pic>
        <p:nvPicPr>
          <p:cNvPr id="5" name="Grafik 4">
            <a:extLst>
              <a:ext uri="{FF2B5EF4-FFF2-40B4-BE49-F238E27FC236}">
                <a16:creationId xmlns:a16="http://schemas.microsoft.com/office/drawing/2014/main" id="{9CF7E11F-8BBD-8B41-8B62-7874A92A0F7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488" y="3685771"/>
            <a:ext cx="1078582" cy="739028"/>
          </a:xfrm>
          <a:prstGeom prst="rect">
            <a:avLst/>
          </a:prstGeom>
        </p:spPr>
      </p:pic>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6096000" y="0"/>
            <a:ext cx="5376069" cy="3807995"/>
          </a:xfrm>
        </p:spPr>
        <p:txBody>
          <a:bodyPr anchor="ctr">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dirty="0"/>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7" y="0"/>
            <a:ext cx="4171270" cy="3807995"/>
          </a:xfrm>
        </p:spPr>
        <p:txBody>
          <a:bodyPr anchor="ctr">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6" name="Grafik 5">
            <a:extLst>
              <a:ext uri="{FF2B5EF4-FFF2-40B4-BE49-F238E27FC236}">
                <a16:creationId xmlns:a16="http://schemas.microsoft.com/office/drawing/2014/main" id="{F12C3611-314D-490F-B0ED-D18F39CCEFB7}"/>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488" y="3685771"/>
            <a:ext cx="1078582" cy="739028"/>
          </a:xfrm>
          <a:prstGeom prst="rect">
            <a:avLst/>
          </a:prstGeom>
        </p:spPr>
      </p:pic>
    </p:spTree>
    <p:extLst>
      <p:ext uri="{BB962C8B-B14F-4D97-AF65-F5344CB8AC3E}">
        <p14:creationId xmlns:p14="http://schemas.microsoft.com/office/powerpoint/2010/main" val="1413911190"/>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4 x logoer">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764006"/>
            <a:ext cx="5793711" cy="2283809"/>
          </a:xfrm>
        </p:spPr>
        <p:txBody>
          <a:bodyPr numCol="1"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dirty="0"/>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764005"/>
            <a:ext cx="4162425" cy="2283809"/>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4" name="Pladsholder til billede 3">
            <a:extLst>
              <a:ext uri="{FF2B5EF4-FFF2-40B4-BE49-F238E27FC236}">
                <a16:creationId xmlns:a16="http://schemas.microsoft.com/office/drawing/2014/main" id="{34049D45-D6C1-9C41-8791-43334836661E}"/>
              </a:ext>
            </a:extLst>
          </p:cNvPr>
          <p:cNvSpPr>
            <a:spLocks noGrp="1"/>
          </p:cNvSpPr>
          <p:nvPr>
            <p:ph type="pic" sz="quarter" idx="16" hasCustomPrompt="1"/>
          </p:nvPr>
        </p:nvSpPr>
        <p:spPr>
          <a:xfrm>
            <a:off x="890588" y="3618659"/>
            <a:ext cx="1935163" cy="1540081"/>
          </a:xfrm>
        </p:spPr>
        <p:txBody>
          <a:bodyPr anchor="t" anchorCtr="0"/>
          <a:lstStyle>
            <a:lvl1pPr marL="0" indent="0">
              <a:buFontTx/>
              <a:buNone/>
              <a:defRPr/>
            </a:lvl1pPr>
          </a:lstStyle>
          <a:p>
            <a:r>
              <a:rPr lang="da-DK" noProof="0"/>
              <a:t>Logo</a:t>
            </a:r>
          </a:p>
        </p:txBody>
      </p:sp>
      <p:sp>
        <p:nvSpPr>
          <p:cNvPr id="10" name="Pladsholder til billede 3">
            <a:extLst>
              <a:ext uri="{FF2B5EF4-FFF2-40B4-BE49-F238E27FC236}">
                <a16:creationId xmlns:a16="http://schemas.microsoft.com/office/drawing/2014/main" id="{61289691-A219-2942-B2B2-B96322C82A49}"/>
              </a:ext>
            </a:extLst>
          </p:cNvPr>
          <p:cNvSpPr>
            <a:spLocks noGrp="1"/>
          </p:cNvSpPr>
          <p:nvPr>
            <p:ph type="pic" sz="quarter" idx="17" hasCustomPrompt="1"/>
          </p:nvPr>
        </p:nvSpPr>
        <p:spPr>
          <a:xfrm>
            <a:off x="3808985" y="3618660"/>
            <a:ext cx="1935163" cy="1540081"/>
          </a:xfrm>
        </p:spPr>
        <p:txBody>
          <a:bodyPr anchor="t" anchorCtr="0"/>
          <a:lstStyle>
            <a:lvl1pPr marL="0" indent="0">
              <a:buFontTx/>
              <a:buNone/>
              <a:defRPr/>
            </a:lvl1pPr>
          </a:lstStyle>
          <a:p>
            <a:r>
              <a:rPr lang="da-DK" noProof="0"/>
              <a:t>Logo</a:t>
            </a:r>
          </a:p>
        </p:txBody>
      </p:sp>
      <p:sp>
        <p:nvSpPr>
          <p:cNvPr id="11" name="Pladsholder til billede 3">
            <a:extLst>
              <a:ext uri="{FF2B5EF4-FFF2-40B4-BE49-F238E27FC236}">
                <a16:creationId xmlns:a16="http://schemas.microsoft.com/office/drawing/2014/main" id="{13A1039C-C693-9846-8ADC-41BDF687913E}"/>
              </a:ext>
            </a:extLst>
          </p:cNvPr>
          <p:cNvSpPr>
            <a:spLocks noGrp="1"/>
          </p:cNvSpPr>
          <p:nvPr>
            <p:ph type="pic" sz="quarter" idx="18" hasCustomPrompt="1"/>
          </p:nvPr>
        </p:nvSpPr>
        <p:spPr>
          <a:xfrm>
            <a:off x="6727383" y="3618660"/>
            <a:ext cx="1935163" cy="1540081"/>
          </a:xfrm>
        </p:spPr>
        <p:txBody>
          <a:bodyPr anchor="t" anchorCtr="0"/>
          <a:lstStyle>
            <a:lvl1pPr marL="0" indent="0">
              <a:buFontTx/>
              <a:buNone/>
              <a:defRPr/>
            </a:lvl1pPr>
          </a:lstStyle>
          <a:p>
            <a:r>
              <a:rPr lang="da-DK" noProof="0"/>
              <a:t>Logo</a:t>
            </a:r>
          </a:p>
        </p:txBody>
      </p:sp>
      <p:sp>
        <p:nvSpPr>
          <p:cNvPr id="12" name="Pladsholder til billede 3">
            <a:extLst>
              <a:ext uri="{FF2B5EF4-FFF2-40B4-BE49-F238E27FC236}">
                <a16:creationId xmlns:a16="http://schemas.microsoft.com/office/drawing/2014/main" id="{9F73B865-7BC6-2441-8568-C365A38BD9B2}"/>
              </a:ext>
            </a:extLst>
          </p:cNvPr>
          <p:cNvSpPr>
            <a:spLocks noGrp="1"/>
          </p:cNvSpPr>
          <p:nvPr>
            <p:ph type="pic" sz="quarter" idx="19" hasCustomPrompt="1"/>
          </p:nvPr>
        </p:nvSpPr>
        <p:spPr>
          <a:xfrm>
            <a:off x="9645780" y="3618659"/>
            <a:ext cx="1935163" cy="1540081"/>
          </a:xfrm>
        </p:spPr>
        <p:txBody>
          <a:bodyPr anchor="t" anchorCtr="0"/>
          <a:lstStyle>
            <a:lvl1pPr marL="0" indent="0">
              <a:buFontTx/>
              <a:buNone/>
              <a:defRPr/>
            </a:lvl1pPr>
          </a:lstStyle>
          <a:p>
            <a:r>
              <a:rPr lang="da-DK" noProof="0"/>
              <a:t>Logo</a:t>
            </a:r>
          </a:p>
        </p:txBody>
      </p:sp>
      <p:pic>
        <p:nvPicPr>
          <p:cNvPr id="15" name="Grafik 14">
            <a:extLst>
              <a:ext uri="{FF2B5EF4-FFF2-40B4-BE49-F238E27FC236}">
                <a16:creationId xmlns:a16="http://schemas.microsoft.com/office/drawing/2014/main" id="{E4D993BB-0B92-C741-BEE4-4E02CA1E45D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E8BFFB5D-0A7C-4636-9369-2D4DA42872E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2107450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opbillede inkl tekst">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17631"/>
            <a:ext cx="12192100" cy="228380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2881344"/>
            <a:ext cx="5597049" cy="3043990"/>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dirty="0"/>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2881344"/>
            <a:ext cx="4162425" cy="3043990"/>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10" name="Grafik 9">
            <a:extLst>
              <a:ext uri="{FF2B5EF4-FFF2-40B4-BE49-F238E27FC236}">
                <a16:creationId xmlns:a16="http://schemas.microsoft.com/office/drawing/2014/main" id="{52892C5F-5B50-744E-BFEF-CEEF34C5AAC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8EF6022A-9D1A-499C-98BE-57A6E891458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78943216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opbillede blå bg">
    <p:bg>
      <p:bgPr>
        <a:solidFill>
          <a:srgbClr val="004F9B"/>
        </a:solidFill>
        <a:effectLst/>
      </p:bgPr>
    </p:bg>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17631"/>
            <a:ext cx="12192100" cy="1732131"/>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2599404"/>
            <a:ext cx="5597049" cy="3043990"/>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dirty="0"/>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2599404"/>
            <a:ext cx="4162425" cy="3043990"/>
          </a:xfrm>
        </p:spPr>
        <p:txBody>
          <a:bodyPr anchor="t">
            <a:noAutofit/>
          </a:bodyPr>
          <a:lstStyle>
            <a:lvl1pPr marL="0" indent="0">
              <a:lnSpc>
                <a:spcPct val="100000"/>
              </a:lnSpc>
              <a:buNone/>
              <a:defRPr sz="3600" b="1" spc="-75">
                <a:solidFill>
                  <a:srgbClr val="EFEFE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10" name="Grafik 9">
            <a:extLst>
              <a:ext uri="{FF2B5EF4-FFF2-40B4-BE49-F238E27FC236}">
                <a16:creationId xmlns:a16="http://schemas.microsoft.com/office/drawing/2014/main" id="{A27B2473-E55F-CB4B-A6AE-F9C25D36075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8E84BAD3-8D0F-4B9C-BBA3-86C0242CD5CF}"/>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71498324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809CDA5-6C40-40FC-BEC5-DE74CA0E3296}"/>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3" name="Pladsholder til sidefod 2">
            <a:extLst>
              <a:ext uri="{FF2B5EF4-FFF2-40B4-BE49-F238E27FC236}">
                <a16:creationId xmlns:a16="http://schemas.microsoft.com/office/drawing/2014/main" id="{76ABC3D1-5C90-4DAF-8C79-257F831FC76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04F6332-F119-4525-BA7A-E3630F06B730}"/>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9329474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Breaker rød">
    <p:bg>
      <p:bgPr>
        <a:solidFill>
          <a:srgbClr val="BF1D30"/>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29F0774-8D55-EC4E-A487-FF50EA773907}"/>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6" name="Pladsholder til tekst 7">
            <a:extLst>
              <a:ext uri="{FF2B5EF4-FFF2-40B4-BE49-F238E27FC236}">
                <a16:creationId xmlns:a16="http://schemas.microsoft.com/office/drawing/2014/main" id="{6E9038A7-8A2F-2C49-ADD6-8A569374B7D8}"/>
              </a:ext>
            </a:extLst>
          </p:cNvPr>
          <p:cNvSpPr>
            <a:spLocks noGrp="1"/>
          </p:cNvSpPr>
          <p:nvPr>
            <p:ph type="body" sz="quarter" idx="15" hasCustomPrompt="1"/>
          </p:nvPr>
        </p:nvSpPr>
        <p:spPr>
          <a:xfrm>
            <a:off x="890587" y="1547846"/>
            <a:ext cx="9353551" cy="2274295"/>
          </a:xfrm>
        </p:spPr>
        <p:txBody>
          <a:bodyPr anchor="ctr">
            <a:noAutofit/>
          </a:bodyPr>
          <a:lstStyle>
            <a:lvl1pPr marL="0" indent="0">
              <a:lnSpc>
                <a:spcPct val="100000"/>
              </a:lnSpc>
              <a:buNone/>
              <a:defRPr sz="48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7" name="Pladsholder til tekst 2">
            <a:extLst>
              <a:ext uri="{FF2B5EF4-FFF2-40B4-BE49-F238E27FC236}">
                <a16:creationId xmlns:a16="http://schemas.microsoft.com/office/drawing/2014/main" id="{30FE3656-0BE5-F546-BFC1-A5E7AE968A7F}"/>
              </a:ext>
            </a:extLst>
          </p:cNvPr>
          <p:cNvSpPr>
            <a:spLocks noGrp="1"/>
          </p:cNvSpPr>
          <p:nvPr>
            <p:ph type="body" sz="quarter" idx="14" hasCustomPrompt="1"/>
          </p:nvPr>
        </p:nvSpPr>
        <p:spPr>
          <a:xfrm>
            <a:off x="890587" y="3822141"/>
            <a:ext cx="8014874" cy="1570045"/>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dirty="0"/>
              <a:t>Tekst</a:t>
            </a:r>
          </a:p>
        </p:txBody>
      </p:sp>
      <p:pic>
        <p:nvPicPr>
          <p:cNvPr id="5" name="Grafik 4">
            <a:extLst>
              <a:ext uri="{FF2B5EF4-FFF2-40B4-BE49-F238E27FC236}">
                <a16:creationId xmlns:a16="http://schemas.microsoft.com/office/drawing/2014/main" id="{B74877DB-ACD5-4D80-8B4C-718B4337C95F}"/>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17106982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Breaker blå">
    <p:bg>
      <p:bgPr>
        <a:solidFill>
          <a:srgbClr val="004F9B"/>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7" y="1547846"/>
            <a:ext cx="9353551" cy="2274295"/>
          </a:xfrm>
        </p:spPr>
        <p:txBody>
          <a:bodyPr anchor="ctr">
            <a:noAutofit/>
          </a:bodyPr>
          <a:lstStyle>
            <a:lvl1pPr marL="0" indent="0">
              <a:lnSpc>
                <a:spcPct val="100000"/>
              </a:lnSpc>
              <a:buNone/>
              <a:defRPr sz="48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6" name="Grafik 5">
            <a:extLst>
              <a:ext uri="{FF2B5EF4-FFF2-40B4-BE49-F238E27FC236}">
                <a16:creationId xmlns:a16="http://schemas.microsoft.com/office/drawing/2014/main" id="{D15BEFF0-F101-3D46-803B-8651BC08B7D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7" name="Pladsholder til tekst 2">
            <a:extLst>
              <a:ext uri="{FF2B5EF4-FFF2-40B4-BE49-F238E27FC236}">
                <a16:creationId xmlns:a16="http://schemas.microsoft.com/office/drawing/2014/main" id="{5ED7F8F1-02B6-3546-A24A-CC85B4820944}"/>
              </a:ext>
            </a:extLst>
          </p:cNvPr>
          <p:cNvSpPr>
            <a:spLocks noGrp="1"/>
          </p:cNvSpPr>
          <p:nvPr>
            <p:ph type="body" sz="quarter" idx="14" hasCustomPrompt="1"/>
          </p:nvPr>
        </p:nvSpPr>
        <p:spPr>
          <a:xfrm>
            <a:off x="890587" y="3822141"/>
            <a:ext cx="8014874" cy="1570045"/>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dirty="0"/>
              <a:t>Tekst</a:t>
            </a:r>
          </a:p>
        </p:txBody>
      </p:sp>
      <p:pic>
        <p:nvPicPr>
          <p:cNvPr id="5" name="Grafik 4">
            <a:extLst>
              <a:ext uri="{FF2B5EF4-FFF2-40B4-BE49-F238E27FC236}">
                <a16:creationId xmlns:a16="http://schemas.microsoft.com/office/drawing/2014/main" id="{19D09EBE-5BE4-43F2-816F-A355DCAE45F9}"/>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65679961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reserve="1">
  <p:cSld name="Breaker billede">
    <p:spTree>
      <p:nvGrpSpPr>
        <p:cNvPr id="1" name=""/>
        <p:cNvGrpSpPr/>
        <p:nvPr/>
      </p:nvGrpSpPr>
      <p:grpSpPr>
        <a:xfrm>
          <a:off x="0" y="0"/>
          <a:ext cx="0" cy="0"/>
          <a:chOff x="0" y="0"/>
          <a:chExt cx="0" cy="0"/>
        </a:xfrm>
      </p:grpSpPr>
      <p:sp>
        <p:nvSpPr>
          <p:cNvPr id="372" name="Shape 372"/>
          <p:cNvSpPr>
            <a:spLocks noGrp="1"/>
          </p:cNvSpPr>
          <p:nvPr>
            <p:ph type="pic" idx="13" hasCustomPrompt="1"/>
          </p:nvPr>
        </p:nvSpPr>
        <p:spPr>
          <a:xfrm>
            <a:off x="2382" y="0"/>
            <a:ext cx="12187188" cy="6858000"/>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dirty="0"/>
              <a:t>Billede</a:t>
            </a:r>
          </a:p>
        </p:txBody>
      </p:sp>
      <p:pic>
        <p:nvPicPr>
          <p:cNvPr id="6" name="Grafik 5">
            <a:extLst>
              <a:ext uri="{FF2B5EF4-FFF2-40B4-BE49-F238E27FC236}">
                <a16:creationId xmlns:a16="http://schemas.microsoft.com/office/drawing/2014/main" id="{A1299D5D-A6BC-C94C-B887-74AFD825D9C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4" name="Grafik 3">
            <a:extLst>
              <a:ext uri="{FF2B5EF4-FFF2-40B4-BE49-F238E27FC236}">
                <a16:creationId xmlns:a16="http://schemas.microsoft.com/office/drawing/2014/main" id="{206F066C-424E-459C-9F0D-F8FA9ACE3D9B}"/>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862556415"/>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Venstrebillede inkl tekst">
    <p:spTree>
      <p:nvGrpSpPr>
        <p:cNvPr id="1" name=""/>
        <p:cNvGrpSpPr/>
        <p:nvPr/>
      </p:nvGrpSpPr>
      <p:grpSpPr>
        <a:xfrm>
          <a:off x="0" y="0"/>
          <a:ext cx="0" cy="0"/>
          <a:chOff x="0" y="0"/>
          <a:chExt cx="0" cy="0"/>
        </a:xfrm>
      </p:grpSpPr>
      <p:sp>
        <p:nvSpPr>
          <p:cNvPr id="942" name="Shape 942"/>
          <p:cNvSpPr>
            <a:spLocks noGrp="1"/>
          </p:cNvSpPr>
          <p:nvPr>
            <p:ph type="pic" idx="13" hasCustomPrompt="1"/>
          </p:nvPr>
        </p:nvSpPr>
        <p:spPr>
          <a:xfrm>
            <a:off x="0" y="0"/>
            <a:ext cx="6093173" cy="6857967"/>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9BC49947-8D74-B04A-9F34-8E6DFC0D7B44}"/>
              </a:ext>
            </a:extLst>
          </p:cNvPr>
          <p:cNvSpPr>
            <a:spLocks noGrp="1"/>
          </p:cNvSpPr>
          <p:nvPr>
            <p:ph type="body" sz="quarter" idx="14" hasCustomPrompt="1"/>
          </p:nvPr>
        </p:nvSpPr>
        <p:spPr>
          <a:xfrm>
            <a:off x="6549273" y="2731168"/>
            <a:ext cx="5121359" cy="34283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6549273" y="4318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9" name="Grafik 8">
            <a:extLst>
              <a:ext uri="{FF2B5EF4-FFF2-40B4-BE49-F238E27FC236}">
                <a16:creationId xmlns:a16="http://schemas.microsoft.com/office/drawing/2014/main" id="{EA5D01EC-A99D-2F44-BDD1-C96955020116}"/>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DE058C95-595B-4908-9200-20DF79FAB8F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071341376"/>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4 billeder inkl tekst">
    <p:bg>
      <p:bgPr>
        <a:solidFill>
          <a:srgbClr val="F5EFE2"/>
        </a:solidFill>
        <a:effectLst/>
      </p:bgPr>
    </p:bg>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9BC49947-8D74-B04A-9F34-8E6DFC0D7B44}"/>
              </a:ext>
            </a:extLst>
          </p:cNvPr>
          <p:cNvSpPr>
            <a:spLocks noGrp="1"/>
          </p:cNvSpPr>
          <p:nvPr>
            <p:ph type="body" sz="quarter" idx="14" hasCustomPrompt="1"/>
          </p:nvPr>
        </p:nvSpPr>
        <p:spPr>
          <a:xfrm>
            <a:off x="858157" y="2731168"/>
            <a:ext cx="5121359" cy="3070304"/>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858157" y="4318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3" name="Pladsholder til billede 2">
            <a:extLst>
              <a:ext uri="{FF2B5EF4-FFF2-40B4-BE49-F238E27FC236}">
                <a16:creationId xmlns:a16="http://schemas.microsoft.com/office/drawing/2014/main" id="{D1E3D2B1-5AF9-FA40-9767-287429373AAF}"/>
              </a:ext>
            </a:extLst>
          </p:cNvPr>
          <p:cNvSpPr>
            <a:spLocks noGrp="1" noChangeAspect="1"/>
          </p:cNvSpPr>
          <p:nvPr>
            <p:ph type="pic" sz="quarter" idx="16" hasCustomPrompt="1"/>
          </p:nvPr>
        </p:nvSpPr>
        <p:spPr>
          <a:xfrm>
            <a:off x="7094062" y="0"/>
            <a:ext cx="2491899" cy="3909219"/>
          </a:xfrm>
          <a:solidFill>
            <a:schemeClr val="tx2">
              <a:lumMod val="10000"/>
              <a:lumOff val="90000"/>
            </a:schemeClr>
          </a:solidFill>
        </p:spPr>
        <p:txBody>
          <a:bodyPr anchor="t" anchorCtr="0"/>
          <a:lstStyle>
            <a:lvl1pPr marL="0" indent="0">
              <a:buNone/>
              <a:defRPr/>
            </a:lvl1pPr>
          </a:lstStyle>
          <a:p>
            <a:r>
              <a:rPr lang="da-DK" dirty="0"/>
              <a:t>Billede</a:t>
            </a:r>
          </a:p>
        </p:txBody>
      </p:sp>
      <p:sp>
        <p:nvSpPr>
          <p:cNvPr id="9" name="Pladsholder til billede 2">
            <a:extLst>
              <a:ext uri="{FF2B5EF4-FFF2-40B4-BE49-F238E27FC236}">
                <a16:creationId xmlns:a16="http://schemas.microsoft.com/office/drawing/2014/main" id="{76203527-8C98-204F-9EBE-78E0B2896152}"/>
              </a:ext>
            </a:extLst>
          </p:cNvPr>
          <p:cNvSpPr>
            <a:spLocks noGrp="1" noChangeAspect="1"/>
          </p:cNvSpPr>
          <p:nvPr>
            <p:ph type="pic" sz="quarter" idx="17" hasCustomPrompt="1"/>
          </p:nvPr>
        </p:nvSpPr>
        <p:spPr>
          <a:xfrm>
            <a:off x="7071202" y="4041474"/>
            <a:ext cx="2514759" cy="2827020"/>
          </a:xfrm>
          <a:solidFill>
            <a:schemeClr val="tx2">
              <a:lumMod val="10000"/>
              <a:lumOff val="90000"/>
            </a:schemeClr>
          </a:solidFill>
        </p:spPr>
        <p:txBody>
          <a:bodyPr anchor="t" anchorCtr="0"/>
          <a:lstStyle>
            <a:lvl1pPr marL="0" indent="0">
              <a:buNone/>
              <a:defRPr/>
            </a:lvl1pPr>
          </a:lstStyle>
          <a:p>
            <a:r>
              <a:rPr lang="da-DK" dirty="0"/>
              <a:t>Billede</a:t>
            </a:r>
          </a:p>
        </p:txBody>
      </p:sp>
      <p:sp>
        <p:nvSpPr>
          <p:cNvPr id="10" name="Pladsholder til billede 2">
            <a:extLst>
              <a:ext uri="{FF2B5EF4-FFF2-40B4-BE49-F238E27FC236}">
                <a16:creationId xmlns:a16="http://schemas.microsoft.com/office/drawing/2014/main" id="{AD8F4916-9B79-B640-BAF6-80655DE288D8}"/>
              </a:ext>
            </a:extLst>
          </p:cNvPr>
          <p:cNvSpPr>
            <a:spLocks noGrp="1" noChangeAspect="1"/>
          </p:cNvSpPr>
          <p:nvPr>
            <p:ph type="pic" sz="quarter" idx="18" hasCustomPrompt="1"/>
          </p:nvPr>
        </p:nvSpPr>
        <p:spPr>
          <a:xfrm>
            <a:off x="9700102" y="0"/>
            <a:ext cx="2491899" cy="2712720"/>
          </a:xfrm>
          <a:solidFill>
            <a:schemeClr val="tx2">
              <a:lumMod val="10000"/>
              <a:lumOff val="90000"/>
            </a:schemeClr>
          </a:solidFill>
        </p:spPr>
        <p:txBody>
          <a:bodyPr anchor="t" anchorCtr="0"/>
          <a:lstStyle>
            <a:lvl1pPr marL="0" indent="0">
              <a:buNone/>
              <a:defRPr/>
            </a:lvl1pPr>
          </a:lstStyle>
          <a:p>
            <a:r>
              <a:rPr lang="da-DK" dirty="0"/>
              <a:t>Billede</a:t>
            </a:r>
          </a:p>
        </p:txBody>
      </p:sp>
      <p:sp>
        <p:nvSpPr>
          <p:cNvPr id="11" name="Pladsholder til billede 2">
            <a:extLst>
              <a:ext uri="{FF2B5EF4-FFF2-40B4-BE49-F238E27FC236}">
                <a16:creationId xmlns:a16="http://schemas.microsoft.com/office/drawing/2014/main" id="{31E2A49D-4A48-B247-99AF-0D133485ACB7}"/>
              </a:ext>
            </a:extLst>
          </p:cNvPr>
          <p:cNvSpPr>
            <a:spLocks noGrp="1" noChangeAspect="1"/>
          </p:cNvSpPr>
          <p:nvPr>
            <p:ph type="pic" sz="quarter" idx="19" hasCustomPrompt="1"/>
          </p:nvPr>
        </p:nvSpPr>
        <p:spPr>
          <a:xfrm>
            <a:off x="9700102" y="2827020"/>
            <a:ext cx="2491899" cy="4041474"/>
          </a:xfrm>
          <a:solidFill>
            <a:schemeClr val="tx2">
              <a:lumMod val="10000"/>
              <a:lumOff val="90000"/>
            </a:schemeClr>
          </a:solidFill>
        </p:spPr>
        <p:txBody>
          <a:bodyPr anchor="t" anchorCtr="0"/>
          <a:lstStyle>
            <a:lvl1pPr marL="0" indent="0">
              <a:buNone/>
              <a:defRPr/>
            </a:lvl1pPr>
          </a:lstStyle>
          <a:p>
            <a:r>
              <a:rPr lang="da-DK" dirty="0"/>
              <a:t>Billede</a:t>
            </a:r>
          </a:p>
        </p:txBody>
      </p:sp>
      <p:pic>
        <p:nvPicPr>
          <p:cNvPr id="13" name="Grafik 12">
            <a:extLst>
              <a:ext uri="{FF2B5EF4-FFF2-40B4-BE49-F238E27FC236}">
                <a16:creationId xmlns:a16="http://schemas.microsoft.com/office/drawing/2014/main" id="{E4E26655-E869-0744-A212-AB1C6A557874}"/>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98" y="5801472"/>
            <a:ext cx="1078582" cy="739028"/>
          </a:xfrm>
          <a:prstGeom prst="rect">
            <a:avLst/>
          </a:prstGeom>
        </p:spPr>
      </p:pic>
      <p:pic>
        <p:nvPicPr>
          <p:cNvPr id="12" name="Grafik 11">
            <a:extLst>
              <a:ext uri="{FF2B5EF4-FFF2-40B4-BE49-F238E27FC236}">
                <a16:creationId xmlns:a16="http://schemas.microsoft.com/office/drawing/2014/main" id="{2CE0E154-AD47-48F7-AC59-3B2D7F34000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98" y="5801472"/>
            <a:ext cx="1078582" cy="739028"/>
          </a:xfrm>
          <a:prstGeom prst="rect">
            <a:avLst/>
          </a:prstGeom>
        </p:spPr>
      </p:pic>
    </p:spTree>
    <p:extLst>
      <p:ext uri="{BB962C8B-B14F-4D97-AF65-F5344CB8AC3E}">
        <p14:creationId xmlns:p14="http://schemas.microsoft.com/office/powerpoint/2010/main" val="3405667626"/>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Venstrebillede inkl diagram">
    <p:spTree>
      <p:nvGrpSpPr>
        <p:cNvPr id="1" name=""/>
        <p:cNvGrpSpPr/>
        <p:nvPr/>
      </p:nvGrpSpPr>
      <p:grpSpPr>
        <a:xfrm>
          <a:off x="0" y="0"/>
          <a:ext cx="0" cy="0"/>
          <a:chOff x="0" y="0"/>
          <a:chExt cx="0" cy="0"/>
        </a:xfrm>
      </p:grpSpPr>
      <p:sp>
        <p:nvSpPr>
          <p:cNvPr id="942" name="Shape 942"/>
          <p:cNvSpPr>
            <a:spLocks noGrp="1"/>
          </p:cNvSpPr>
          <p:nvPr>
            <p:ph type="pic" idx="13" hasCustomPrompt="1"/>
          </p:nvPr>
        </p:nvSpPr>
        <p:spPr>
          <a:xfrm>
            <a:off x="1" y="0"/>
            <a:ext cx="5203658" cy="6857967"/>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5646904" y="431800"/>
            <a:ext cx="6089902"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3" name="Pladsholder til diagram 2">
            <a:extLst>
              <a:ext uri="{FF2B5EF4-FFF2-40B4-BE49-F238E27FC236}">
                <a16:creationId xmlns:a16="http://schemas.microsoft.com/office/drawing/2014/main" id="{623B87F2-CF2D-4440-80E0-47E2F956761D}"/>
              </a:ext>
            </a:extLst>
          </p:cNvPr>
          <p:cNvSpPr>
            <a:spLocks noGrp="1"/>
          </p:cNvSpPr>
          <p:nvPr>
            <p:ph type="chart" sz="quarter" idx="16"/>
          </p:nvPr>
        </p:nvSpPr>
        <p:spPr>
          <a:xfrm>
            <a:off x="5636419" y="2911475"/>
            <a:ext cx="6136481" cy="3024561"/>
          </a:xfrm>
        </p:spPr>
        <p:txBody>
          <a:bodyPr anchor="t" anchorCtr="0">
            <a:normAutofit/>
          </a:bodyPr>
          <a:lstStyle>
            <a:lvl1pPr marL="0" indent="0">
              <a:buNone/>
              <a:defRPr/>
            </a:lvl1pPr>
          </a:lstStyle>
          <a:p>
            <a:r>
              <a:rPr lang="da-DK"/>
              <a:t>Klik på ikonet for at tilføje et diagram</a:t>
            </a:r>
            <a:endParaRPr lang="da-DK" dirty="0"/>
          </a:p>
        </p:txBody>
      </p:sp>
      <p:pic>
        <p:nvPicPr>
          <p:cNvPr id="11" name="Grafik 10">
            <a:extLst>
              <a:ext uri="{FF2B5EF4-FFF2-40B4-BE49-F238E27FC236}">
                <a16:creationId xmlns:a16="http://schemas.microsoft.com/office/drawing/2014/main" id="{434D207C-BA12-A14D-A7E1-FC0EC86693B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52CACC0B-DD71-4535-AC0C-1E28EA760A6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103317938"/>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2 billeder inkl. tekst">
    <p:spTree>
      <p:nvGrpSpPr>
        <p:cNvPr id="1" name=""/>
        <p:cNvGrpSpPr/>
        <p:nvPr/>
      </p:nvGrpSpPr>
      <p:grpSpPr>
        <a:xfrm>
          <a:off x="0" y="0"/>
          <a:ext cx="0" cy="0"/>
          <a:chOff x="0" y="0"/>
          <a:chExt cx="0" cy="0"/>
        </a:xfrm>
      </p:grpSpPr>
      <p:sp>
        <p:nvSpPr>
          <p:cNvPr id="581" name="Shape 581"/>
          <p:cNvSpPr>
            <a:spLocks noGrp="1"/>
          </p:cNvSpPr>
          <p:nvPr>
            <p:ph type="pic" sz="half" idx="13" hasCustomPrompt="1"/>
          </p:nvPr>
        </p:nvSpPr>
        <p:spPr>
          <a:xfrm>
            <a:off x="6096000" y="0"/>
            <a:ext cx="6096050" cy="342892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dirty="0"/>
              <a:t>Billede</a:t>
            </a:r>
          </a:p>
        </p:txBody>
      </p:sp>
      <p:sp>
        <p:nvSpPr>
          <p:cNvPr id="582" name="Shape 582"/>
          <p:cNvSpPr>
            <a:spLocks noGrp="1"/>
          </p:cNvSpPr>
          <p:nvPr>
            <p:ph type="pic" sz="half" idx="14" hasCustomPrompt="1"/>
          </p:nvPr>
        </p:nvSpPr>
        <p:spPr>
          <a:xfrm>
            <a:off x="0" y="3429000"/>
            <a:ext cx="6096001" cy="342892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dirty="0"/>
              <a:t>Billede</a:t>
            </a:r>
          </a:p>
        </p:txBody>
      </p:sp>
      <p:sp>
        <p:nvSpPr>
          <p:cNvPr id="7" name="Pladsholder til tekst 7">
            <a:extLst>
              <a:ext uri="{FF2B5EF4-FFF2-40B4-BE49-F238E27FC236}">
                <a16:creationId xmlns:a16="http://schemas.microsoft.com/office/drawing/2014/main" id="{7D34B417-0399-774E-93C4-A12462413D47}"/>
              </a:ext>
            </a:extLst>
          </p:cNvPr>
          <p:cNvSpPr>
            <a:spLocks noGrp="1"/>
          </p:cNvSpPr>
          <p:nvPr>
            <p:ph type="body" sz="quarter" idx="15" hasCustomPrompt="1"/>
          </p:nvPr>
        </p:nvSpPr>
        <p:spPr>
          <a:xfrm>
            <a:off x="487321" y="570163"/>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8" name="Pladsholder til tekst 2">
            <a:extLst>
              <a:ext uri="{FF2B5EF4-FFF2-40B4-BE49-F238E27FC236}">
                <a16:creationId xmlns:a16="http://schemas.microsoft.com/office/drawing/2014/main" id="{D6EFF149-9F79-024A-9BC0-7341DE9991E5}"/>
              </a:ext>
            </a:extLst>
          </p:cNvPr>
          <p:cNvSpPr>
            <a:spLocks noGrp="1"/>
          </p:cNvSpPr>
          <p:nvPr>
            <p:ph type="body" sz="quarter" idx="16" hasCustomPrompt="1"/>
          </p:nvPr>
        </p:nvSpPr>
        <p:spPr>
          <a:xfrm>
            <a:off x="6549273" y="3765884"/>
            <a:ext cx="5033127" cy="217015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dirty="0"/>
              <a:t>Tekst</a:t>
            </a:r>
          </a:p>
        </p:txBody>
      </p:sp>
      <p:pic>
        <p:nvPicPr>
          <p:cNvPr id="11" name="Grafik 10">
            <a:extLst>
              <a:ext uri="{FF2B5EF4-FFF2-40B4-BE49-F238E27FC236}">
                <a16:creationId xmlns:a16="http://schemas.microsoft.com/office/drawing/2014/main" id="{4ED0C304-EBAC-8944-8871-BEA59B556FD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9DF0AB93-9078-4EA9-85B3-22A639BF041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96137255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4 billeder / Grid">
    <p:spTree>
      <p:nvGrpSpPr>
        <p:cNvPr id="1" name=""/>
        <p:cNvGrpSpPr/>
        <p:nvPr/>
      </p:nvGrpSpPr>
      <p:grpSpPr>
        <a:xfrm>
          <a:off x="0" y="0"/>
          <a:ext cx="0" cy="0"/>
          <a:chOff x="0" y="0"/>
          <a:chExt cx="0" cy="0"/>
        </a:xfrm>
      </p:grpSpPr>
      <p:sp>
        <p:nvSpPr>
          <p:cNvPr id="920" name="Shape 920"/>
          <p:cNvSpPr>
            <a:spLocks noGrp="1"/>
          </p:cNvSpPr>
          <p:nvPr>
            <p:ph type="pic" sz="quarter" idx="13" hasCustomPrompt="1"/>
          </p:nvPr>
        </p:nvSpPr>
        <p:spPr>
          <a:xfrm>
            <a:off x="6094710" y="1012924"/>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21" name="Shape 921"/>
          <p:cNvSpPr>
            <a:spLocks noGrp="1"/>
          </p:cNvSpPr>
          <p:nvPr>
            <p:ph type="pic" sz="quarter" idx="14" hasCustomPrompt="1"/>
          </p:nvPr>
        </p:nvSpPr>
        <p:spPr>
          <a:xfrm>
            <a:off x="8666262" y="1012924"/>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dirty="0"/>
              <a:t>Billede</a:t>
            </a:r>
          </a:p>
        </p:txBody>
      </p:sp>
      <p:sp>
        <p:nvSpPr>
          <p:cNvPr id="922" name="Shape 922"/>
          <p:cNvSpPr>
            <a:spLocks noGrp="1"/>
          </p:cNvSpPr>
          <p:nvPr>
            <p:ph type="pic" sz="quarter" idx="15" hasCustomPrompt="1"/>
          </p:nvPr>
        </p:nvSpPr>
        <p:spPr>
          <a:xfrm>
            <a:off x="8666262" y="3460006"/>
            <a:ext cx="2518519"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23" name="Shape 923"/>
          <p:cNvSpPr>
            <a:spLocks noGrp="1"/>
          </p:cNvSpPr>
          <p:nvPr>
            <p:ph type="pic" sz="quarter" idx="16" hasCustomPrompt="1"/>
          </p:nvPr>
        </p:nvSpPr>
        <p:spPr>
          <a:xfrm>
            <a:off x="6094710" y="3460006"/>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 name="Pladsholder til tekst 2">
            <a:extLst>
              <a:ext uri="{FF2B5EF4-FFF2-40B4-BE49-F238E27FC236}">
                <a16:creationId xmlns:a16="http://schemas.microsoft.com/office/drawing/2014/main" id="{8BB8AD52-0BB3-CA4D-99E1-CE03F92CCE18}"/>
              </a:ext>
            </a:extLst>
          </p:cNvPr>
          <p:cNvSpPr>
            <a:spLocks noGrp="1"/>
          </p:cNvSpPr>
          <p:nvPr>
            <p:ph type="body" sz="quarter" idx="17" hasCustomPrompt="1"/>
          </p:nvPr>
        </p:nvSpPr>
        <p:spPr>
          <a:xfrm>
            <a:off x="686299" y="2997868"/>
            <a:ext cx="5121359" cy="302594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dirty="0"/>
              <a:t>Tekst</a:t>
            </a:r>
          </a:p>
        </p:txBody>
      </p:sp>
      <p:sp>
        <p:nvSpPr>
          <p:cNvPr id="10" name="Pladsholder til tekst 7">
            <a:extLst>
              <a:ext uri="{FF2B5EF4-FFF2-40B4-BE49-F238E27FC236}">
                <a16:creationId xmlns:a16="http://schemas.microsoft.com/office/drawing/2014/main" id="{C1C27963-2EDF-0240-9936-AB5D1B79B1B3}"/>
              </a:ext>
            </a:extLst>
          </p:cNvPr>
          <p:cNvSpPr>
            <a:spLocks noGrp="1"/>
          </p:cNvSpPr>
          <p:nvPr>
            <p:ph type="body" sz="quarter" idx="18" hasCustomPrompt="1"/>
          </p:nvPr>
        </p:nvSpPr>
        <p:spPr>
          <a:xfrm>
            <a:off x="686298"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13" name="Grafik 12">
            <a:extLst>
              <a:ext uri="{FF2B5EF4-FFF2-40B4-BE49-F238E27FC236}">
                <a16:creationId xmlns:a16="http://schemas.microsoft.com/office/drawing/2014/main" id="{3EB291E8-C86A-DB4D-8044-70B520A068D0}"/>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11" name="Grafik 10">
            <a:extLst>
              <a:ext uri="{FF2B5EF4-FFF2-40B4-BE49-F238E27FC236}">
                <a16:creationId xmlns:a16="http://schemas.microsoft.com/office/drawing/2014/main" id="{0D5DD509-C427-46A9-BD87-F122FEC4775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271496506"/>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Midt billede inkl. tekst">
    <p:spTree>
      <p:nvGrpSpPr>
        <p:cNvPr id="1" name=""/>
        <p:cNvGrpSpPr/>
        <p:nvPr/>
      </p:nvGrpSpPr>
      <p:grpSpPr>
        <a:xfrm>
          <a:off x="0" y="0"/>
          <a:ext cx="0" cy="0"/>
          <a:chOff x="0" y="0"/>
          <a:chExt cx="0" cy="0"/>
        </a:xfrm>
      </p:grpSpPr>
      <p:sp>
        <p:nvSpPr>
          <p:cNvPr id="960" name="Shape 960"/>
          <p:cNvSpPr>
            <a:spLocks noGrp="1"/>
          </p:cNvSpPr>
          <p:nvPr>
            <p:ph type="pic" sz="half" idx="13" hasCustomPrompt="1"/>
          </p:nvPr>
        </p:nvSpPr>
        <p:spPr>
          <a:xfrm>
            <a:off x="686670" y="571125"/>
            <a:ext cx="5077173" cy="526756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245FB58D-B2F3-BA40-9602-67C2C09C03FF}"/>
              </a:ext>
            </a:extLst>
          </p:cNvPr>
          <p:cNvSpPr>
            <a:spLocks noGrp="1"/>
          </p:cNvSpPr>
          <p:nvPr>
            <p:ph type="body" sz="quarter" idx="14" hasCustomPrompt="1"/>
          </p:nvPr>
        </p:nvSpPr>
        <p:spPr>
          <a:xfrm>
            <a:off x="6549273" y="2870493"/>
            <a:ext cx="5121359" cy="2968201"/>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78E6655-4C45-9B4C-A48F-F225099BC57E}"/>
              </a:ext>
            </a:extLst>
          </p:cNvPr>
          <p:cNvSpPr>
            <a:spLocks noGrp="1"/>
          </p:cNvSpPr>
          <p:nvPr>
            <p:ph type="body" sz="quarter" idx="15" hasCustomPrompt="1"/>
          </p:nvPr>
        </p:nvSpPr>
        <p:spPr>
          <a:xfrm>
            <a:off x="6549273" y="571125"/>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9" name="Grafik 8">
            <a:extLst>
              <a:ext uri="{FF2B5EF4-FFF2-40B4-BE49-F238E27FC236}">
                <a16:creationId xmlns:a16="http://schemas.microsoft.com/office/drawing/2014/main" id="{FC6CD551-6055-9A4A-90BB-C7A787F7772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C95B3632-47A3-4C69-ACF5-69113777A23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573911463"/>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3 x Midt billede inkl. tekst">
    <p:spTree>
      <p:nvGrpSpPr>
        <p:cNvPr id="1" name=""/>
        <p:cNvGrpSpPr/>
        <p:nvPr/>
      </p:nvGrpSpPr>
      <p:grpSpPr>
        <a:xfrm>
          <a:off x="0" y="0"/>
          <a:ext cx="0" cy="0"/>
          <a:chOff x="0" y="0"/>
          <a:chExt cx="0" cy="0"/>
        </a:xfrm>
      </p:grpSpPr>
      <p:sp>
        <p:nvSpPr>
          <p:cNvPr id="960" name="Shape 960"/>
          <p:cNvSpPr>
            <a:spLocks noGrp="1"/>
          </p:cNvSpPr>
          <p:nvPr>
            <p:ph type="pic" sz="half" idx="13" hasCustomPrompt="1"/>
          </p:nvPr>
        </p:nvSpPr>
        <p:spPr>
          <a:xfrm>
            <a:off x="686669" y="775434"/>
            <a:ext cx="2704231" cy="481941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245FB58D-B2F3-BA40-9602-67C2C09C03FF}"/>
              </a:ext>
            </a:extLst>
          </p:cNvPr>
          <p:cNvSpPr>
            <a:spLocks noGrp="1"/>
          </p:cNvSpPr>
          <p:nvPr>
            <p:ph type="body" sz="quarter" idx="14" hasCustomPrompt="1"/>
          </p:nvPr>
        </p:nvSpPr>
        <p:spPr>
          <a:xfrm>
            <a:off x="6858000" y="3124201"/>
            <a:ext cx="4721192" cy="2468880"/>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78E6655-4C45-9B4C-A48F-F225099BC57E}"/>
              </a:ext>
            </a:extLst>
          </p:cNvPr>
          <p:cNvSpPr>
            <a:spLocks noGrp="1"/>
          </p:cNvSpPr>
          <p:nvPr>
            <p:ph type="body" sz="quarter" idx="15" hasCustomPrompt="1"/>
          </p:nvPr>
        </p:nvSpPr>
        <p:spPr>
          <a:xfrm>
            <a:off x="6858000" y="775434"/>
            <a:ext cx="4721192"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7" name="Shape 960">
            <a:extLst>
              <a:ext uri="{FF2B5EF4-FFF2-40B4-BE49-F238E27FC236}">
                <a16:creationId xmlns:a16="http://schemas.microsoft.com/office/drawing/2014/main" id="{9509E857-DDD7-BB48-A63D-EA5EC6828B41}"/>
              </a:ext>
            </a:extLst>
          </p:cNvPr>
          <p:cNvSpPr>
            <a:spLocks noGrp="1"/>
          </p:cNvSpPr>
          <p:nvPr>
            <p:ph type="pic" sz="half" idx="16" hasCustomPrompt="1"/>
          </p:nvPr>
        </p:nvSpPr>
        <p:spPr>
          <a:xfrm>
            <a:off x="3501904" y="775434"/>
            <a:ext cx="2704231" cy="234876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8" name="Shape 960">
            <a:extLst>
              <a:ext uri="{FF2B5EF4-FFF2-40B4-BE49-F238E27FC236}">
                <a16:creationId xmlns:a16="http://schemas.microsoft.com/office/drawing/2014/main" id="{AABAD7F1-5C12-0045-BC2B-87EE445B1F48}"/>
              </a:ext>
            </a:extLst>
          </p:cNvPr>
          <p:cNvSpPr>
            <a:spLocks noGrp="1"/>
          </p:cNvSpPr>
          <p:nvPr>
            <p:ph type="pic" sz="half" idx="17" hasCustomPrompt="1"/>
          </p:nvPr>
        </p:nvSpPr>
        <p:spPr>
          <a:xfrm>
            <a:off x="3501904" y="3244314"/>
            <a:ext cx="2704231" cy="234876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pic>
        <p:nvPicPr>
          <p:cNvPr id="11" name="Grafik 10">
            <a:extLst>
              <a:ext uri="{FF2B5EF4-FFF2-40B4-BE49-F238E27FC236}">
                <a16:creationId xmlns:a16="http://schemas.microsoft.com/office/drawing/2014/main" id="{D2A010A5-FA5B-9941-8B29-87BCBB8AC590}"/>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224ED81B-52C3-4581-866B-49F762BEAD7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96157275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191A0F-6332-40C5-9466-6210924A80B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BAE5511-210B-42EE-898E-E1424D535F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0F9509D-4BB6-415B-8008-105B7B434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FF18F3A-C696-46C0-81EB-5DFAB92ED75F}"/>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6" name="Pladsholder til sidefod 5">
            <a:extLst>
              <a:ext uri="{FF2B5EF4-FFF2-40B4-BE49-F238E27FC236}">
                <a16:creationId xmlns:a16="http://schemas.microsoft.com/office/drawing/2014/main" id="{0E5F0A8B-60F5-47D5-8C02-4692AB393F3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CC9EACF-15EE-4DF4-A6DA-B0E023C9C2E9}"/>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17681707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Diagram inkl. tekst">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549273" y="2792288"/>
            <a:ext cx="5121359" cy="3009185"/>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6549273" y="492919"/>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487362" y="492920"/>
            <a:ext cx="5822950" cy="5308553"/>
          </a:xfrm>
        </p:spPr>
        <p:txBody>
          <a:bodyPr anchor="t" anchorCtr="0"/>
          <a:lstStyle>
            <a:lvl1pPr marL="0" indent="0">
              <a:buNone/>
              <a:defRPr/>
            </a:lvl1pPr>
          </a:lstStyle>
          <a:p>
            <a:r>
              <a:rPr lang="da-DK"/>
              <a:t>Klik på ikonet for at tilføje et diagram</a:t>
            </a:r>
            <a:endParaRPr lang="da-DK" dirty="0"/>
          </a:p>
        </p:txBody>
      </p:sp>
      <p:pic>
        <p:nvPicPr>
          <p:cNvPr id="11" name="Grafik 10">
            <a:extLst>
              <a:ext uri="{FF2B5EF4-FFF2-40B4-BE49-F238E27FC236}">
                <a16:creationId xmlns:a16="http://schemas.microsoft.com/office/drawing/2014/main" id="{2BF62C76-C899-9449-96F4-CCCB8E64559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ED714E73-4BBE-43F3-A425-B55928699A7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05766152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_Diagram inkl. tekst">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702795" y="2792288"/>
            <a:ext cx="5121359" cy="3009185"/>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6078702" y="492920"/>
            <a:ext cx="5822950" cy="5308553"/>
          </a:xfrm>
        </p:spPr>
        <p:txBody>
          <a:bodyPr anchor="t" anchorCtr="0"/>
          <a:lstStyle>
            <a:lvl1pPr marL="0" indent="0">
              <a:buNone/>
              <a:defRPr/>
            </a:lvl1pPr>
          </a:lstStyle>
          <a:p>
            <a:r>
              <a:rPr lang="da-DK"/>
              <a:t>Klik på ikonet for at tilføje et diagram</a:t>
            </a:r>
            <a:endParaRPr lang="da-DK" dirty="0"/>
          </a:p>
        </p:txBody>
      </p:sp>
      <p:pic>
        <p:nvPicPr>
          <p:cNvPr id="9" name="Grafik 8">
            <a:extLst>
              <a:ext uri="{FF2B5EF4-FFF2-40B4-BE49-F238E27FC236}">
                <a16:creationId xmlns:a16="http://schemas.microsoft.com/office/drawing/2014/main" id="{2935BD9D-EA64-8447-8EB6-810D36D97A78}"/>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2882FECA-F22D-4867-A8F3-589F795AE51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579177092"/>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Horisontalt diagram">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101713" y="492920"/>
            <a:ext cx="5387494" cy="1953502"/>
          </a:xfrm>
        </p:spPr>
        <p:txBody>
          <a:bodyPr anchor="t">
            <a:noAutofit/>
          </a:bodyPr>
          <a:lstStyle>
            <a:lvl1pPr marL="0" indent="0">
              <a:lnSpc>
                <a:spcPct val="100000"/>
              </a:lnSpc>
              <a:buFontTx/>
              <a:buNone/>
              <a:defRPr sz="1800">
                <a:solidFill>
                  <a:schemeClr val="bg1"/>
                </a:solidFill>
              </a:defRPr>
            </a:lvl1pPr>
            <a:lvl2pPr marL="317500" indent="0">
              <a:lnSpc>
                <a:spcPct val="100000"/>
              </a:lnSpc>
              <a:buFontTx/>
              <a:buNone/>
              <a:defRPr sz="1800">
                <a:solidFill>
                  <a:schemeClr val="bg1"/>
                </a:solidFill>
              </a:defRPr>
            </a:lvl2pPr>
            <a:lvl3pPr marL="635000" indent="0">
              <a:lnSpc>
                <a:spcPct val="100000"/>
              </a:lnSpc>
              <a:buFontTx/>
              <a:buNone/>
              <a:defRPr sz="1800">
                <a:solidFill>
                  <a:schemeClr val="bg1"/>
                </a:solidFill>
              </a:defRPr>
            </a:lvl3pPr>
            <a:lvl4pPr marL="952500" indent="0">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1953502"/>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702794" y="2610853"/>
            <a:ext cx="10786412" cy="3111768"/>
          </a:xfrm>
        </p:spPr>
        <p:txBody>
          <a:bodyPr anchor="t" anchorCtr="0"/>
          <a:lstStyle>
            <a:lvl1pPr marL="0" indent="0">
              <a:buNone/>
              <a:defRPr/>
            </a:lvl1pPr>
          </a:lstStyle>
          <a:p>
            <a:r>
              <a:rPr lang="da-DK"/>
              <a:t>Klik på ikonet for at tilføje et diagram</a:t>
            </a:r>
            <a:endParaRPr lang="da-DK" dirty="0"/>
          </a:p>
        </p:txBody>
      </p:sp>
      <p:pic>
        <p:nvPicPr>
          <p:cNvPr id="9" name="Grafik 8">
            <a:extLst>
              <a:ext uri="{FF2B5EF4-FFF2-40B4-BE49-F238E27FC236}">
                <a16:creationId xmlns:a16="http://schemas.microsoft.com/office/drawing/2014/main" id="{F2F8AC84-D7A2-DC45-8AE5-9109A67BC69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E67C095E-78B4-42E1-85F9-348782CF218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956231799"/>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1_Horisontalt diagram">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101713" y="492920"/>
            <a:ext cx="5434650" cy="1953502"/>
          </a:xfrm>
        </p:spPr>
        <p:txBody>
          <a:bodyPr anchor="t">
            <a:noAutofit/>
          </a:bodyPr>
          <a:lstStyle>
            <a:lvl1pPr marL="0" indent="0">
              <a:lnSpc>
                <a:spcPct val="100000"/>
              </a:lnSpc>
              <a:buFontTx/>
              <a:buNone/>
              <a:defRPr sz="1800">
                <a:solidFill>
                  <a:schemeClr val="bg1"/>
                </a:solidFill>
              </a:defRPr>
            </a:lvl1pPr>
            <a:lvl2pPr marL="317500" indent="0">
              <a:lnSpc>
                <a:spcPct val="100000"/>
              </a:lnSpc>
              <a:buFontTx/>
              <a:buNone/>
              <a:defRPr sz="1800">
                <a:solidFill>
                  <a:schemeClr val="bg1"/>
                </a:solidFill>
              </a:defRPr>
            </a:lvl2pPr>
            <a:lvl3pPr marL="635000" indent="0">
              <a:lnSpc>
                <a:spcPct val="100000"/>
              </a:lnSpc>
              <a:buFontTx/>
              <a:buNone/>
              <a:defRPr sz="1800">
                <a:solidFill>
                  <a:schemeClr val="bg1"/>
                </a:solidFill>
              </a:defRPr>
            </a:lvl3pPr>
            <a:lvl4pPr marL="952500" indent="0">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1953502"/>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4" name="Pladsholder til tabel 3">
            <a:extLst>
              <a:ext uri="{FF2B5EF4-FFF2-40B4-BE49-F238E27FC236}">
                <a16:creationId xmlns:a16="http://schemas.microsoft.com/office/drawing/2014/main" id="{3E829910-14C2-7F42-9192-B822384AB902}"/>
              </a:ext>
            </a:extLst>
          </p:cNvPr>
          <p:cNvSpPr>
            <a:spLocks noGrp="1"/>
          </p:cNvSpPr>
          <p:nvPr>
            <p:ph type="tbl" sz="quarter" idx="16"/>
          </p:nvPr>
        </p:nvSpPr>
        <p:spPr>
          <a:xfrm>
            <a:off x="702469" y="2610000"/>
            <a:ext cx="10833894" cy="3154680"/>
          </a:xfrm>
        </p:spPr>
        <p:txBody>
          <a:bodyPr anchor="t" anchorCtr="0"/>
          <a:lstStyle>
            <a:lvl1pPr marL="0" indent="0">
              <a:buFontTx/>
              <a:buNone/>
              <a:defRPr/>
            </a:lvl1pPr>
          </a:lstStyle>
          <a:p>
            <a:r>
              <a:rPr lang="da-DK"/>
              <a:t>Klik på ikonet for at tilføje en tabel</a:t>
            </a:r>
            <a:endParaRPr lang="da-DK" dirty="0"/>
          </a:p>
        </p:txBody>
      </p:sp>
      <p:pic>
        <p:nvPicPr>
          <p:cNvPr id="11" name="Grafik 10">
            <a:extLst>
              <a:ext uri="{FF2B5EF4-FFF2-40B4-BE49-F238E27FC236}">
                <a16:creationId xmlns:a16="http://schemas.microsoft.com/office/drawing/2014/main" id="{E80B89F7-920F-564D-BFCE-69E6ECD269C6}"/>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B12865B8-8F9A-484E-B027-526D0AF8A34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25331458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a:xfrm>
            <a:off x="144672" y="764704"/>
            <a:ext cx="11904000" cy="864096"/>
          </a:xfrm>
        </p:spPr>
        <p:txBody>
          <a:bodyPr/>
          <a:lstStyle/>
          <a:p>
            <a:r>
              <a:rPr lang="da-DK"/>
              <a:t>Klik for at redigere i master</a:t>
            </a:r>
            <a:endParaRPr lang="da-DK" dirty="0"/>
          </a:p>
        </p:txBody>
      </p:sp>
      <p:sp>
        <p:nvSpPr>
          <p:cNvPr id="3" name="Pladsholder til diasnummer 2"/>
          <p:cNvSpPr>
            <a:spLocks noGrp="1"/>
          </p:cNvSpPr>
          <p:nvPr>
            <p:ph type="sldNum" sz="quarter" idx="10"/>
          </p:nvPr>
        </p:nvSpPr>
        <p:spPr>
          <a:xfrm>
            <a:off x="10860021" y="6477000"/>
            <a:ext cx="1188640" cy="228600"/>
          </a:xfrm>
        </p:spPr>
        <p:txBody>
          <a:bodyPr/>
          <a:lstStyle/>
          <a:p>
            <a:fld id="{33E19AF9-0D16-4EB8-9DB4-759EB1ED82E7}" type="slidenum">
              <a:rPr lang="da-DK" altLang="da-DK" sz="800" smtClean="0"/>
              <a:t>‹#›</a:t>
            </a:fld>
            <a:endParaRPr lang="da-DK" altLang="da-DK"/>
          </a:p>
        </p:txBody>
      </p:sp>
      <p:sp>
        <p:nvSpPr>
          <p:cNvPr id="5" name="Pladsholder til tekst 4"/>
          <p:cNvSpPr>
            <a:spLocks noGrp="1"/>
          </p:cNvSpPr>
          <p:nvPr>
            <p:ph type="body" sz="quarter" idx="11"/>
          </p:nvPr>
        </p:nvSpPr>
        <p:spPr>
          <a:xfrm>
            <a:off x="143342" y="1916835"/>
            <a:ext cx="11905323" cy="4392489"/>
          </a:xfrm>
        </p:spPr>
        <p:txBody>
          <a:bodyPr/>
          <a:lstStyle>
            <a:lvl1pPr marL="342900" indent="-342900">
              <a:buFont typeface="Arial" panose="020B0604020202020204" pitchFamily="34" charset="0"/>
              <a:buChar char="•"/>
              <a:defRPr/>
            </a:lvl1pPr>
          </a:lstStyle>
          <a:p>
            <a:pPr lvl="0"/>
            <a:r>
              <a:rPr lang="da-DK"/>
              <a:t>Rediger typografien i masterens</a:t>
            </a:r>
          </a:p>
        </p:txBody>
      </p:sp>
    </p:spTree>
    <p:extLst>
      <p:ext uri="{BB962C8B-B14F-4D97-AF65-F5344CB8AC3E}">
        <p14:creationId xmlns:p14="http://schemas.microsoft.com/office/powerpoint/2010/main" val="14549326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143342" y="1916832"/>
            <a:ext cx="11905323" cy="43924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diasnummer 5"/>
          <p:cNvSpPr>
            <a:spLocks noGrp="1"/>
          </p:cNvSpPr>
          <p:nvPr>
            <p:ph type="sldNum" sz="quarter" idx="12"/>
          </p:nvPr>
        </p:nvSpPr>
        <p:spPr>
          <a:xfrm>
            <a:off x="10860021" y="6477000"/>
            <a:ext cx="1188640" cy="228600"/>
          </a:xfrm>
        </p:spPr>
        <p:txBody>
          <a:bodyPr/>
          <a:lstStyle>
            <a:lvl1pPr algn="l">
              <a:defRPr sz="800"/>
            </a:lvl1pPr>
          </a:lstStyle>
          <a:p>
            <a:pPr algn="r"/>
            <a:fld id="{63B55AB7-9883-4FE2-B2D5-137B9AECF5F9}" type="slidenum">
              <a:rPr lang="da-DK" altLang="da-DK"/>
              <a:pPr algn="r"/>
              <a:t>‹#›</a:t>
            </a:fld>
            <a:endParaRPr lang="da-DK" altLang="da-DK" dirty="0">
              <a:solidFill>
                <a:schemeClr val="bg1"/>
              </a:solidFill>
            </a:endParaRPr>
          </a:p>
          <a:p>
            <a:endParaRPr lang="da-DK" altLang="da-DK" sz="1400" dirty="0"/>
          </a:p>
        </p:txBody>
      </p:sp>
      <p:sp>
        <p:nvSpPr>
          <p:cNvPr id="5" name="Titel 1"/>
          <p:cNvSpPr>
            <a:spLocks noGrp="1"/>
          </p:cNvSpPr>
          <p:nvPr>
            <p:ph type="title"/>
          </p:nvPr>
        </p:nvSpPr>
        <p:spPr>
          <a:xfrm>
            <a:off x="144672" y="764704"/>
            <a:ext cx="11904000" cy="864096"/>
          </a:xfrm>
        </p:spPr>
        <p:txBody>
          <a:bodyPr/>
          <a:lstStyle/>
          <a:p>
            <a:r>
              <a:rPr lang="da-DK"/>
              <a:t>Klik for at redigere i master</a:t>
            </a:r>
            <a:endParaRPr lang="da-DK" dirty="0"/>
          </a:p>
        </p:txBody>
      </p:sp>
    </p:spTree>
    <p:extLst>
      <p:ext uri="{BB962C8B-B14F-4D97-AF65-F5344CB8AC3E}">
        <p14:creationId xmlns:p14="http://schemas.microsoft.com/office/powerpoint/2010/main" val="18339469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CC10-ADBB-43B6-B95B-AD58926FDADF}"/>
              </a:ext>
            </a:extLst>
          </p:cNvPr>
          <p:cNvSpPr>
            <a:spLocks noGrp="1"/>
          </p:cNvSpPr>
          <p:nvPr>
            <p:ph type="ctrTitle" hasCustomPrompt="1"/>
          </p:nvPr>
        </p:nvSpPr>
        <p:spPr>
          <a:xfrm>
            <a:off x="360000" y="1773238"/>
            <a:ext cx="9000000" cy="2911650"/>
          </a:xfrm>
        </p:spPr>
        <p:txBody>
          <a:bodyPr anchor="b">
            <a:normAutofit/>
          </a:bodyPr>
          <a:lstStyle>
            <a:lvl1pPr algn="l">
              <a:defRPr sz="5000">
                <a:solidFill>
                  <a:schemeClr val="bg1"/>
                </a:solidFill>
              </a:defRPr>
            </a:lvl1pPr>
          </a:lstStyle>
          <a:p>
            <a:r>
              <a:rPr lang="da-DK"/>
              <a:t>Titel slide</a:t>
            </a:r>
            <a:endParaRPr lang="en-US"/>
          </a:p>
        </p:txBody>
      </p:sp>
      <p:sp>
        <p:nvSpPr>
          <p:cNvPr id="3" name="Subtitle 2">
            <a:extLst>
              <a:ext uri="{FF2B5EF4-FFF2-40B4-BE49-F238E27FC236}">
                <a16:creationId xmlns:a16="http://schemas.microsoft.com/office/drawing/2014/main" id="{1F947F9D-A5CF-4BAA-8E9D-E555BA6E81E7}"/>
              </a:ext>
            </a:extLst>
          </p:cNvPr>
          <p:cNvSpPr>
            <a:spLocks noGrp="1"/>
          </p:cNvSpPr>
          <p:nvPr>
            <p:ph type="subTitle" idx="1" hasCustomPrompt="1"/>
          </p:nvPr>
        </p:nvSpPr>
        <p:spPr>
          <a:xfrm>
            <a:off x="360000" y="4684889"/>
            <a:ext cx="9000000" cy="1804811"/>
          </a:xfrm>
        </p:spPr>
        <p:txBody>
          <a:bodyPr>
            <a:normAutofit/>
          </a:bodyPr>
          <a:lstStyle>
            <a:lvl1pPr marL="0" indent="0" algn="l">
              <a:spcBef>
                <a:spcPts val="8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Baggrundsfarve kan ændres via Design – Formater baggrund</a:t>
            </a:r>
            <a:endParaRPr lang="en-US"/>
          </a:p>
        </p:txBody>
      </p:sp>
      <p:pic>
        <p:nvPicPr>
          <p:cNvPr id="11" name="Picture 10">
            <a:extLst>
              <a:ext uri="{FF2B5EF4-FFF2-40B4-BE49-F238E27FC236}">
                <a16:creationId xmlns:a16="http://schemas.microsoft.com/office/drawing/2014/main" id="{36F843A9-CEB3-2746-B38B-8126943ECD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5600" y="333375"/>
            <a:ext cx="2000000" cy="540000"/>
          </a:xfrm>
          <a:prstGeom prst="rect">
            <a:avLst/>
          </a:prstGeom>
          <a:noFill/>
        </p:spPr>
      </p:pic>
      <p:pic>
        <p:nvPicPr>
          <p:cNvPr id="13" name="Picture 12">
            <a:extLst>
              <a:ext uri="{FF2B5EF4-FFF2-40B4-BE49-F238E27FC236}">
                <a16:creationId xmlns:a16="http://schemas.microsoft.com/office/drawing/2014/main" id="{DA96D30C-B4DE-FA45-9F40-AE33CBFD2C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6100" y="-936000"/>
            <a:ext cx="5511800" cy="6858000"/>
          </a:xfrm>
          <a:prstGeom prst="rect">
            <a:avLst/>
          </a:prstGeom>
        </p:spPr>
      </p:pic>
    </p:spTree>
    <p:extLst>
      <p:ext uri="{BB962C8B-B14F-4D97-AF65-F5344CB8AC3E}">
        <p14:creationId xmlns:p14="http://schemas.microsoft.com/office/powerpoint/2010/main" val="41756979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CC10-ADBB-43B6-B95B-AD58926FDADF}"/>
              </a:ext>
            </a:extLst>
          </p:cNvPr>
          <p:cNvSpPr>
            <a:spLocks noGrp="1"/>
          </p:cNvSpPr>
          <p:nvPr>
            <p:ph type="ctrTitle" hasCustomPrompt="1"/>
          </p:nvPr>
        </p:nvSpPr>
        <p:spPr>
          <a:xfrm>
            <a:off x="360000" y="1773238"/>
            <a:ext cx="7200000" cy="2911650"/>
          </a:xfrm>
        </p:spPr>
        <p:txBody>
          <a:bodyPr anchor="b">
            <a:normAutofit/>
          </a:bodyPr>
          <a:lstStyle>
            <a:lvl1pPr algn="l">
              <a:defRPr sz="5000">
                <a:solidFill>
                  <a:schemeClr val="bg1"/>
                </a:solidFill>
              </a:defRPr>
            </a:lvl1pPr>
          </a:lstStyle>
          <a:p>
            <a:r>
              <a:rPr lang="da-DK"/>
              <a:t>Titel slide</a:t>
            </a:r>
            <a:endParaRPr lang="en-US"/>
          </a:p>
        </p:txBody>
      </p:sp>
      <p:sp>
        <p:nvSpPr>
          <p:cNvPr id="3" name="Subtitle 2">
            <a:extLst>
              <a:ext uri="{FF2B5EF4-FFF2-40B4-BE49-F238E27FC236}">
                <a16:creationId xmlns:a16="http://schemas.microsoft.com/office/drawing/2014/main" id="{1F947F9D-A5CF-4BAA-8E9D-E555BA6E81E7}"/>
              </a:ext>
            </a:extLst>
          </p:cNvPr>
          <p:cNvSpPr>
            <a:spLocks noGrp="1"/>
          </p:cNvSpPr>
          <p:nvPr>
            <p:ph type="subTitle" idx="1" hasCustomPrompt="1"/>
          </p:nvPr>
        </p:nvSpPr>
        <p:spPr>
          <a:xfrm>
            <a:off x="360000" y="4684888"/>
            <a:ext cx="7200000" cy="1804811"/>
          </a:xfrm>
        </p:spPr>
        <p:txBody>
          <a:bodyPr>
            <a:normAutofit/>
          </a:bodyPr>
          <a:lstStyle>
            <a:lvl1pPr marL="0" indent="0" algn="l">
              <a:spcBef>
                <a:spcPts val="8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Baggrundsfarve kan ændres via Design </a:t>
            </a:r>
            <a:r>
              <a:rPr lang="mr-IN"/>
              <a:t>–</a:t>
            </a:r>
            <a:r>
              <a:rPr lang="da-DK"/>
              <a:t> Formater baggrund. Billede kan ændres ved at dobbeltklikke billede og vælge Skift billede.</a:t>
            </a:r>
          </a:p>
        </p:txBody>
      </p:sp>
      <p:pic>
        <p:nvPicPr>
          <p:cNvPr id="11" name="Picture 10">
            <a:extLst>
              <a:ext uri="{FF2B5EF4-FFF2-40B4-BE49-F238E27FC236}">
                <a16:creationId xmlns:a16="http://schemas.microsoft.com/office/drawing/2014/main" id="{36F843A9-CEB3-2746-B38B-8126943ECD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5600" y="333375"/>
            <a:ext cx="2000000" cy="540000"/>
          </a:xfrm>
          <a:prstGeom prst="rect">
            <a:avLst/>
          </a:prstGeom>
          <a:noFill/>
        </p:spPr>
      </p:pic>
      <p:sp>
        <p:nvSpPr>
          <p:cNvPr id="18" name="Picture Placeholder 17">
            <a:extLst>
              <a:ext uri="{FF2B5EF4-FFF2-40B4-BE49-F238E27FC236}">
                <a16:creationId xmlns:a16="http://schemas.microsoft.com/office/drawing/2014/main" id="{124AAC30-F868-E944-93BD-AB1BEE1175A4}"/>
              </a:ext>
            </a:extLst>
          </p:cNvPr>
          <p:cNvSpPr>
            <a:spLocks noGrp="1"/>
          </p:cNvSpPr>
          <p:nvPr>
            <p:ph type="pic" sz="quarter" idx="10" hasCustomPrompt="1"/>
          </p:nvPr>
        </p:nvSpPr>
        <p:spPr>
          <a:xfrm>
            <a:off x="7954350" y="0"/>
            <a:ext cx="4237650" cy="6858001"/>
          </a:xfrm>
          <a:custGeom>
            <a:avLst/>
            <a:gdLst>
              <a:gd name="connsiteX0" fmla="*/ 2899423 w 4237650"/>
              <a:gd name="connsiteY0" fmla="*/ 0 h 6858001"/>
              <a:gd name="connsiteX1" fmla="*/ 4237650 w 4237650"/>
              <a:gd name="connsiteY1" fmla="*/ 4384 h 6858001"/>
              <a:gd name="connsiteX2" fmla="*/ 4237650 w 4237650"/>
              <a:gd name="connsiteY2" fmla="*/ 6858001 h 6858001"/>
              <a:gd name="connsiteX3" fmla="*/ 1473870 w 4237650"/>
              <a:gd name="connsiteY3" fmla="*/ 6858001 h 6858001"/>
              <a:gd name="connsiteX4" fmla="*/ 1357999 w 4237650"/>
              <a:gd name="connsiteY4" fmla="*/ 6740982 h 6858001"/>
              <a:gd name="connsiteX5" fmla="*/ 223 w 4237650"/>
              <a:gd name="connsiteY5" fmla="*/ 3529761 h 6858001"/>
              <a:gd name="connsiteX6" fmla="*/ 3003 w 4237650"/>
              <a:gd name="connsiteY6" fmla="*/ 292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650" h="6858001">
                <a:moveTo>
                  <a:pt x="2899423" y="0"/>
                </a:moveTo>
                <a:lnTo>
                  <a:pt x="4237650" y="4384"/>
                </a:lnTo>
                <a:lnTo>
                  <a:pt x="4237650" y="6858001"/>
                </a:lnTo>
                <a:lnTo>
                  <a:pt x="1473870" y="6858001"/>
                </a:lnTo>
                <a:lnTo>
                  <a:pt x="1357999" y="6740982"/>
                </a:lnTo>
                <a:cubicBezTo>
                  <a:pt x="606095" y="5935145"/>
                  <a:pt x="2667" y="4805149"/>
                  <a:pt x="223" y="3529761"/>
                </a:cubicBezTo>
                <a:cubicBezTo>
                  <a:pt x="223" y="2682794"/>
                  <a:pt x="-1168" y="593901"/>
                  <a:pt x="3003" y="2927"/>
                </a:cubicBezTo>
                <a:close/>
              </a:path>
            </a:pathLst>
          </a:custGeom>
          <a:solidFill>
            <a:schemeClr val="tx1">
              <a:alpha val="10000"/>
            </a:schemeClr>
          </a:solidFill>
        </p:spPr>
        <p:txBody>
          <a:bodyPr wrap="square" lIns="216000" tIns="216000">
            <a:noAutofit/>
          </a:bodyPr>
          <a:lstStyle>
            <a:lvl1pPr marL="0" indent="0">
              <a:buNone/>
              <a:defRPr sz="1400" i="0">
                <a:solidFill>
                  <a:schemeClr val="bg1"/>
                </a:solidFill>
              </a:defRPr>
            </a:lvl1pPr>
          </a:lstStyle>
          <a:p>
            <a:r>
              <a:rPr lang="da-DK"/>
              <a:t>Klik på ikon for at tilføje billede</a:t>
            </a:r>
            <a:endParaRPr lang="en-US"/>
          </a:p>
        </p:txBody>
      </p:sp>
    </p:spTree>
    <p:extLst>
      <p:ext uri="{BB962C8B-B14F-4D97-AF65-F5344CB8AC3E}">
        <p14:creationId xmlns:p14="http://schemas.microsoft.com/office/powerpoint/2010/main" val="31374787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Slide - Background Pictur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36A5F0-16FC-FE49-A404-A9C0DFE4A6CC}"/>
              </a:ext>
            </a:extLst>
          </p:cNvPr>
          <p:cNvSpPr/>
          <p:nvPr userDrawn="1"/>
        </p:nvSpPr>
        <p:spPr>
          <a:xfrm>
            <a:off x="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le 1">
            <a:extLst>
              <a:ext uri="{FF2B5EF4-FFF2-40B4-BE49-F238E27FC236}">
                <a16:creationId xmlns:a16="http://schemas.microsoft.com/office/drawing/2014/main" id="{709FFAAC-F341-144B-9DA2-EAD87D4B71E1}"/>
              </a:ext>
            </a:extLst>
          </p:cNvPr>
          <p:cNvSpPr>
            <a:spLocks noGrp="1"/>
          </p:cNvSpPr>
          <p:nvPr>
            <p:ph type="ctrTitle" hasCustomPrompt="1"/>
          </p:nvPr>
        </p:nvSpPr>
        <p:spPr>
          <a:xfrm>
            <a:off x="360000" y="1773238"/>
            <a:ext cx="9000000" cy="2911650"/>
          </a:xfrm>
        </p:spPr>
        <p:txBody>
          <a:bodyPr anchor="b">
            <a:normAutofit/>
          </a:bodyPr>
          <a:lstStyle>
            <a:lvl1pPr algn="l">
              <a:defRPr sz="5000">
                <a:solidFill>
                  <a:schemeClr val="bg1"/>
                </a:solidFill>
              </a:defRPr>
            </a:lvl1pPr>
          </a:lstStyle>
          <a:p>
            <a:r>
              <a:rPr lang="da-DK"/>
              <a:t>Titel sektion</a:t>
            </a:r>
            <a:endParaRPr lang="en-US"/>
          </a:p>
        </p:txBody>
      </p:sp>
      <p:pic>
        <p:nvPicPr>
          <p:cNvPr id="12" name="Picture 11">
            <a:extLst>
              <a:ext uri="{FF2B5EF4-FFF2-40B4-BE49-F238E27FC236}">
                <a16:creationId xmlns:a16="http://schemas.microsoft.com/office/drawing/2014/main" id="{BAF41705-AC5A-9340-AA26-D67A45637A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6100" y="-936000"/>
            <a:ext cx="5511800" cy="6858000"/>
          </a:xfrm>
          <a:prstGeom prst="rect">
            <a:avLst/>
          </a:prstGeom>
        </p:spPr>
      </p:pic>
      <p:pic>
        <p:nvPicPr>
          <p:cNvPr id="14" name="Picture 13">
            <a:extLst>
              <a:ext uri="{FF2B5EF4-FFF2-40B4-BE49-F238E27FC236}">
                <a16:creationId xmlns:a16="http://schemas.microsoft.com/office/drawing/2014/main" id="{4FEB07D6-303A-DF48-89C0-08277C9D29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5600" y="333375"/>
            <a:ext cx="2000000" cy="540000"/>
          </a:xfrm>
          <a:prstGeom prst="rect">
            <a:avLst/>
          </a:prstGeom>
          <a:noFill/>
        </p:spPr>
      </p:pic>
      <p:sp>
        <p:nvSpPr>
          <p:cNvPr id="7" name="Subtitle 2">
            <a:extLst>
              <a:ext uri="{FF2B5EF4-FFF2-40B4-BE49-F238E27FC236}">
                <a16:creationId xmlns:a16="http://schemas.microsoft.com/office/drawing/2014/main" id="{4D47F344-823B-E444-8DEF-F81C8A4FB1A8}"/>
              </a:ext>
            </a:extLst>
          </p:cNvPr>
          <p:cNvSpPr>
            <a:spLocks noGrp="1"/>
          </p:cNvSpPr>
          <p:nvPr>
            <p:ph type="subTitle" idx="1" hasCustomPrompt="1"/>
          </p:nvPr>
        </p:nvSpPr>
        <p:spPr>
          <a:xfrm>
            <a:off x="360000" y="4684888"/>
            <a:ext cx="9000000" cy="1804811"/>
          </a:xfrm>
        </p:spPr>
        <p:txBody>
          <a:bodyPr>
            <a:normAutofit/>
          </a:bodyPr>
          <a:lstStyle>
            <a:lvl1pPr marL="0" indent="0" algn="l">
              <a:spcBef>
                <a:spcPts val="8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Baggrundsbillede kan ændres via Design – Formater baggrund – </a:t>
            </a:r>
          </a:p>
          <a:p>
            <a:r>
              <a:rPr lang="da-DK"/>
              <a:t>Vælg Billede udfyld</a:t>
            </a:r>
          </a:p>
        </p:txBody>
      </p:sp>
    </p:spTree>
    <p:extLst>
      <p:ext uri="{BB962C8B-B14F-4D97-AF65-F5344CB8AC3E}">
        <p14:creationId xmlns:p14="http://schemas.microsoft.com/office/powerpoint/2010/main" val="7938447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accent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6A3273B-C137-A645-803B-1732A5BFA21F}"/>
              </a:ext>
            </a:extLst>
          </p:cNvPr>
          <p:cNvSpPr/>
          <p:nvPr userDrawn="1"/>
        </p:nvSpPr>
        <p:spPr>
          <a:xfrm flipH="1">
            <a:off x="180621" y="-1"/>
            <a:ext cx="12011377"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0" name="Title 1">
            <a:extLst>
              <a:ext uri="{FF2B5EF4-FFF2-40B4-BE49-F238E27FC236}">
                <a16:creationId xmlns:a16="http://schemas.microsoft.com/office/drawing/2014/main" id="{709FFAAC-F341-144B-9DA2-EAD87D4B71E1}"/>
              </a:ext>
            </a:extLst>
          </p:cNvPr>
          <p:cNvSpPr>
            <a:spLocks noGrp="1"/>
          </p:cNvSpPr>
          <p:nvPr>
            <p:ph type="ctrTitle" hasCustomPrompt="1"/>
          </p:nvPr>
        </p:nvSpPr>
        <p:spPr>
          <a:xfrm>
            <a:off x="360000" y="1773238"/>
            <a:ext cx="9000000" cy="2911650"/>
          </a:xfrm>
        </p:spPr>
        <p:txBody>
          <a:bodyPr anchor="b">
            <a:normAutofit/>
          </a:bodyPr>
          <a:lstStyle>
            <a:lvl1pPr algn="l">
              <a:defRPr sz="5000">
                <a:solidFill>
                  <a:schemeClr val="tx1"/>
                </a:solidFill>
              </a:defRPr>
            </a:lvl1pPr>
          </a:lstStyle>
          <a:p>
            <a:r>
              <a:rPr lang="en-US" err="1"/>
              <a:t>Titel</a:t>
            </a:r>
            <a:r>
              <a:rPr lang="en-US"/>
              <a:t> </a:t>
            </a:r>
            <a:r>
              <a:rPr lang="en-US" err="1"/>
              <a:t>sektion</a:t>
            </a:r>
            <a:endParaRPr lang="en-US"/>
          </a:p>
        </p:txBody>
      </p:sp>
      <p:sp>
        <p:nvSpPr>
          <p:cNvPr id="11" name="Subtitle 2">
            <a:extLst>
              <a:ext uri="{FF2B5EF4-FFF2-40B4-BE49-F238E27FC236}">
                <a16:creationId xmlns:a16="http://schemas.microsoft.com/office/drawing/2014/main" id="{A4519358-6722-2D4A-84BA-8B3BDD072A35}"/>
              </a:ext>
            </a:extLst>
          </p:cNvPr>
          <p:cNvSpPr>
            <a:spLocks noGrp="1"/>
          </p:cNvSpPr>
          <p:nvPr>
            <p:ph type="subTitle" idx="1" hasCustomPrompt="1"/>
          </p:nvPr>
        </p:nvSpPr>
        <p:spPr>
          <a:xfrm>
            <a:off x="360000" y="4684889"/>
            <a:ext cx="9000000" cy="1804811"/>
          </a:xfrm>
        </p:spPr>
        <p:txBody>
          <a:bodyPr>
            <a:normAutofit/>
          </a:bodyPr>
          <a:lstStyle>
            <a:lvl1pPr marL="0" indent="0" algn="l">
              <a:spcBef>
                <a:spcPts val="8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Baggrundsfarve kan ændres via Design </a:t>
            </a:r>
            <a:r>
              <a:rPr lang="mr-IN"/>
              <a:t>–</a:t>
            </a:r>
            <a:r>
              <a:rPr lang="da-DK"/>
              <a:t> Formater baggrund</a:t>
            </a:r>
          </a:p>
        </p:txBody>
      </p:sp>
      <p:pic>
        <p:nvPicPr>
          <p:cNvPr id="17" name="Picture 16">
            <a:extLst>
              <a:ext uri="{FF2B5EF4-FFF2-40B4-BE49-F238E27FC236}">
                <a16:creationId xmlns:a16="http://schemas.microsoft.com/office/drawing/2014/main" id="{63894C80-4877-EA47-8C89-214FA3124C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5600" y="-934222"/>
            <a:ext cx="5511800" cy="6858000"/>
          </a:xfrm>
          <a:prstGeom prst="rect">
            <a:avLst/>
          </a:prstGeom>
        </p:spPr>
      </p:pic>
      <p:pic>
        <p:nvPicPr>
          <p:cNvPr id="7" name="Picture 6">
            <a:extLst>
              <a:ext uri="{FF2B5EF4-FFF2-40B4-BE49-F238E27FC236}">
                <a16:creationId xmlns:a16="http://schemas.microsoft.com/office/drawing/2014/main" id="{3ADD04EE-ADC8-4043-AB21-A1FEF146F0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5600" y="334800"/>
            <a:ext cx="2000000" cy="540000"/>
          </a:xfrm>
          <a:prstGeom prst="rect">
            <a:avLst/>
          </a:prstGeom>
        </p:spPr>
      </p:pic>
    </p:spTree>
    <p:extLst>
      <p:ext uri="{BB962C8B-B14F-4D97-AF65-F5344CB8AC3E}">
        <p14:creationId xmlns:p14="http://schemas.microsoft.com/office/powerpoint/2010/main" val="1857414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DEECB-4190-44EE-8A91-832F1C2DE4C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E3C981A-4B53-41EB-A238-2495C3C6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18847AD-0A22-4CCB-B6AA-A9F71A344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335DB2F-0434-4313-8657-5CEE7F96226B}"/>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6" name="Pladsholder til sidefod 5">
            <a:extLst>
              <a:ext uri="{FF2B5EF4-FFF2-40B4-BE49-F238E27FC236}">
                <a16:creationId xmlns:a16="http://schemas.microsoft.com/office/drawing/2014/main" id="{7F37C2A6-F507-4AD3-A0A9-C344069723B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FE93562-A2E5-4765-A885-AF4FA2CF1882}"/>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23337086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13B98CA-3CE7-EA45-A77C-C4E2CFF48A0A}"/>
              </a:ext>
            </a:extLst>
          </p:cNvPr>
          <p:cNvSpPr/>
          <p:nvPr userDrawn="1"/>
        </p:nvSpPr>
        <p:spPr>
          <a:xfrm flipH="1">
            <a:off x="180621" y="-1"/>
            <a:ext cx="12011377"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pic>
        <p:nvPicPr>
          <p:cNvPr id="17" name="Picture 16">
            <a:extLst>
              <a:ext uri="{FF2B5EF4-FFF2-40B4-BE49-F238E27FC236}">
                <a16:creationId xmlns:a16="http://schemas.microsoft.com/office/drawing/2014/main" id="{63894C80-4877-EA47-8C89-214FA3124C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5600" y="-934222"/>
            <a:ext cx="5511800" cy="6858000"/>
          </a:xfrm>
          <a:prstGeom prst="rect">
            <a:avLst/>
          </a:prstGeom>
        </p:spPr>
      </p:pic>
      <p:sp>
        <p:nvSpPr>
          <p:cNvPr id="9" name="Subtitle 2">
            <a:extLst>
              <a:ext uri="{FF2B5EF4-FFF2-40B4-BE49-F238E27FC236}">
                <a16:creationId xmlns:a16="http://schemas.microsoft.com/office/drawing/2014/main" id="{2D290D5C-5320-BF47-9B8C-E0318B136662}"/>
              </a:ext>
            </a:extLst>
          </p:cNvPr>
          <p:cNvSpPr>
            <a:spLocks noGrp="1"/>
          </p:cNvSpPr>
          <p:nvPr>
            <p:ph type="subTitle" idx="1" hasCustomPrompt="1"/>
          </p:nvPr>
        </p:nvSpPr>
        <p:spPr>
          <a:xfrm>
            <a:off x="6117334" y="1773238"/>
            <a:ext cx="5739704" cy="4150540"/>
          </a:xfrm>
        </p:spPr>
        <p:txBody>
          <a:bodyPr>
            <a:normAutofit/>
          </a:bodyPr>
          <a:lstStyle>
            <a:lvl1pPr marL="0" indent="0" algn="l">
              <a:spcBef>
                <a:spcPts val="800"/>
              </a:spcBef>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342900" indent="-342900">
              <a:buFont typeface="+mj-lt"/>
              <a:buAutoNum type="arabicPeriod"/>
            </a:pPr>
            <a:r>
              <a:rPr lang="da-DK"/>
              <a:t>Agenda #1</a:t>
            </a:r>
          </a:p>
          <a:p>
            <a:pPr marL="342900" indent="-342900">
              <a:buFont typeface="+mj-lt"/>
              <a:buAutoNum type="arabicPeriod"/>
            </a:pPr>
            <a:r>
              <a:rPr lang="da-DK"/>
              <a:t>Agenda #2</a:t>
            </a:r>
          </a:p>
          <a:p>
            <a:pPr marL="342900" indent="-342900">
              <a:buFont typeface="+mj-lt"/>
              <a:buAutoNum type="arabicPeriod"/>
            </a:pPr>
            <a:r>
              <a:rPr lang="da-DK"/>
              <a:t>Agenda #3</a:t>
            </a:r>
          </a:p>
        </p:txBody>
      </p:sp>
      <p:sp>
        <p:nvSpPr>
          <p:cNvPr id="16" name="Title 1">
            <a:extLst>
              <a:ext uri="{FF2B5EF4-FFF2-40B4-BE49-F238E27FC236}">
                <a16:creationId xmlns:a16="http://schemas.microsoft.com/office/drawing/2014/main" id="{3D46D0B0-E4B3-564B-A7AF-A4C86A5E8762}"/>
              </a:ext>
            </a:extLst>
          </p:cNvPr>
          <p:cNvSpPr>
            <a:spLocks noGrp="1"/>
          </p:cNvSpPr>
          <p:nvPr>
            <p:ph type="ctrTitle" hasCustomPrompt="1"/>
          </p:nvPr>
        </p:nvSpPr>
        <p:spPr>
          <a:xfrm>
            <a:off x="360000" y="1773238"/>
            <a:ext cx="5448663" cy="4176712"/>
          </a:xfrm>
        </p:spPr>
        <p:txBody>
          <a:bodyPr anchor="t" anchorCtr="0">
            <a:normAutofit/>
          </a:bodyPr>
          <a:lstStyle>
            <a:lvl1pPr algn="l">
              <a:defRPr sz="5000">
                <a:solidFill>
                  <a:schemeClr val="tx1"/>
                </a:solidFill>
              </a:defRPr>
            </a:lvl1pPr>
          </a:lstStyle>
          <a:p>
            <a:r>
              <a:rPr lang="da-DK"/>
              <a:t>Agenda</a:t>
            </a:r>
            <a:endParaRPr lang="en-US"/>
          </a:p>
        </p:txBody>
      </p:sp>
    </p:spTree>
    <p:extLst>
      <p:ext uri="{BB962C8B-B14F-4D97-AF65-F5344CB8AC3E}">
        <p14:creationId xmlns:p14="http://schemas.microsoft.com/office/powerpoint/2010/main" val="22314531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ext and Picture">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B7E727-BE3A-AA4E-8F11-5B81257FE441}"/>
              </a:ext>
            </a:extLst>
          </p:cNvPr>
          <p:cNvSpPr>
            <a:spLocks noGrp="1"/>
          </p:cNvSpPr>
          <p:nvPr>
            <p:ph type="pic" sz="quarter" idx="10" hasCustomPrompt="1"/>
          </p:nvPr>
        </p:nvSpPr>
        <p:spPr>
          <a:xfrm>
            <a:off x="6096000" y="0"/>
            <a:ext cx="6096000" cy="6858000"/>
          </a:xfrm>
          <a:solidFill>
            <a:schemeClr val="tx1">
              <a:alpha val="10000"/>
            </a:schemeClr>
          </a:solidFill>
        </p:spPr>
        <p:txBody>
          <a:bodyPr lIns="216000" tIns="216000">
            <a:normAutofit/>
          </a:bodyPr>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400">
                <a:solidFill>
                  <a:schemeClr val="bg1"/>
                </a:solidFill>
              </a:defRPr>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a-DK"/>
              <a:t>Klik på ikon for at tilføje billede</a:t>
            </a:r>
            <a:endParaRPr lang="en-US"/>
          </a:p>
        </p:txBody>
      </p:sp>
      <p:sp>
        <p:nvSpPr>
          <p:cNvPr id="9" name="Title 1">
            <a:extLst>
              <a:ext uri="{FF2B5EF4-FFF2-40B4-BE49-F238E27FC236}">
                <a16:creationId xmlns:a16="http://schemas.microsoft.com/office/drawing/2014/main" id="{6B56432A-EF3C-D746-80D4-888AE515BFCF}"/>
              </a:ext>
            </a:extLst>
          </p:cNvPr>
          <p:cNvSpPr>
            <a:spLocks noGrp="1"/>
          </p:cNvSpPr>
          <p:nvPr>
            <p:ph type="title" hasCustomPrompt="1"/>
          </p:nvPr>
        </p:nvSpPr>
        <p:spPr>
          <a:xfrm>
            <a:off x="360000" y="333374"/>
            <a:ext cx="5736000" cy="1116013"/>
          </a:xfrm>
        </p:spPr>
        <p:txBody>
          <a:bodyPr/>
          <a:lstStyle>
            <a:lvl1pPr>
              <a:defRPr>
                <a:solidFill>
                  <a:schemeClr val="bg1"/>
                </a:solidFill>
              </a:defRPr>
            </a:lvl1pPr>
          </a:lstStyle>
          <a:p>
            <a:r>
              <a:rPr lang="da-DK"/>
              <a:t>Slide med billede</a:t>
            </a:r>
            <a:endParaRPr lang="en-US"/>
          </a:p>
        </p:txBody>
      </p:sp>
      <p:sp>
        <p:nvSpPr>
          <p:cNvPr id="12" name="Text Placeholder 2">
            <a:extLst>
              <a:ext uri="{FF2B5EF4-FFF2-40B4-BE49-F238E27FC236}">
                <a16:creationId xmlns:a16="http://schemas.microsoft.com/office/drawing/2014/main" id="{CB376173-2BC5-6943-A1EC-E9D4287D44CC}"/>
              </a:ext>
            </a:extLst>
          </p:cNvPr>
          <p:cNvSpPr>
            <a:spLocks noGrp="1"/>
          </p:cNvSpPr>
          <p:nvPr>
            <p:ph type="body" idx="1" hasCustomPrompt="1"/>
          </p:nvPr>
        </p:nvSpPr>
        <p:spPr>
          <a:xfrm>
            <a:off x="360000" y="1773238"/>
            <a:ext cx="5377215" cy="540984"/>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a-DK"/>
              <a:t>Undertitel</a:t>
            </a:r>
          </a:p>
        </p:txBody>
      </p:sp>
      <p:sp>
        <p:nvSpPr>
          <p:cNvPr id="13" name="Text Placeholder 3">
            <a:extLst>
              <a:ext uri="{FF2B5EF4-FFF2-40B4-BE49-F238E27FC236}">
                <a16:creationId xmlns:a16="http://schemas.microsoft.com/office/drawing/2014/main" id="{10483C3B-DF67-4C4E-8A3B-A3D65F900632}"/>
              </a:ext>
            </a:extLst>
          </p:cNvPr>
          <p:cNvSpPr>
            <a:spLocks noGrp="1"/>
          </p:cNvSpPr>
          <p:nvPr>
            <p:ph type="body" sz="half" idx="2" hasCustomPrompt="1"/>
          </p:nvPr>
        </p:nvSpPr>
        <p:spPr>
          <a:xfrm>
            <a:off x="360000" y="2427112"/>
            <a:ext cx="5377215" cy="4062588"/>
          </a:xfrm>
        </p:spPr>
        <p:txBody>
          <a:bodyPr/>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Brødtekst til slide med billede. Baggrundsfarve kan ændres via Design </a:t>
            </a:r>
            <a:r>
              <a:rPr lang="mr-IN"/>
              <a:t>–</a:t>
            </a:r>
            <a:r>
              <a:rPr lang="da-DK"/>
              <a:t> Formater baggrund</a:t>
            </a:r>
          </a:p>
          <a:p>
            <a:r>
              <a:rPr lang="da-DK"/>
              <a:t>Billede i højre side kan ændres ved at dobbeltklikke på det og vælge Skift billede</a:t>
            </a:r>
          </a:p>
        </p:txBody>
      </p:sp>
    </p:spTree>
    <p:extLst>
      <p:ext uri="{BB962C8B-B14F-4D97-AF65-F5344CB8AC3E}">
        <p14:creationId xmlns:p14="http://schemas.microsoft.com/office/powerpoint/2010/main" val="29878287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ext and Picture - Ligh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B7E727-BE3A-AA4E-8F11-5B81257FE441}"/>
              </a:ext>
            </a:extLst>
          </p:cNvPr>
          <p:cNvSpPr>
            <a:spLocks noGrp="1"/>
          </p:cNvSpPr>
          <p:nvPr>
            <p:ph type="pic" sz="quarter" idx="10" hasCustomPrompt="1"/>
          </p:nvPr>
        </p:nvSpPr>
        <p:spPr>
          <a:xfrm>
            <a:off x="-11289" y="0"/>
            <a:ext cx="5819952" cy="6858000"/>
          </a:xfrm>
          <a:solidFill>
            <a:schemeClr val="tx2">
              <a:lumMod val="20000"/>
              <a:lumOff val="80000"/>
            </a:schemeClr>
          </a:solidFill>
        </p:spPr>
        <p:txBody>
          <a:bodyPr lIns="216000" tIns="216000">
            <a:normAutofit/>
          </a:bodyPr>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400">
                <a:solidFill>
                  <a:schemeClr val="bg2">
                    <a:lumMod val="50000"/>
                  </a:schemeClr>
                </a:solidFill>
              </a:defRPr>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a-DK"/>
              <a:t>Klik på ikon for at tilføje billede</a:t>
            </a:r>
            <a:endParaRPr lang="en-US"/>
          </a:p>
        </p:txBody>
      </p:sp>
      <p:sp>
        <p:nvSpPr>
          <p:cNvPr id="9" name="Title 1">
            <a:extLst>
              <a:ext uri="{FF2B5EF4-FFF2-40B4-BE49-F238E27FC236}">
                <a16:creationId xmlns:a16="http://schemas.microsoft.com/office/drawing/2014/main" id="{6B56432A-EF3C-D746-80D4-888AE515BFCF}"/>
              </a:ext>
            </a:extLst>
          </p:cNvPr>
          <p:cNvSpPr>
            <a:spLocks noGrp="1"/>
          </p:cNvSpPr>
          <p:nvPr>
            <p:ph type="title" hasCustomPrompt="1"/>
          </p:nvPr>
        </p:nvSpPr>
        <p:spPr>
          <a:xfrm>
            <a:off x="6121038" y="333374"/>
            <a:ext cx="5736000" cy="1116013"/>
          </a:xfrm>
        </p:spPr>
        <p:txBody>
          <a:bodyPr/>
          <a:lstStyle>
            <a:lvl1pPr>
              <a:defRPr>
                <a:solidFill>
                  <a:schemeClr val="tx1"/>
                </a:solidFill>
              </a:defRPr>
            </a:lvl1pPr>
          </a:lstStyle>
          <a:p>
            <a:r>
              <a:rPr lang="da-DK"/>
              <a:t>Slide med billede</a:t>
            </a:r>
            <a:endParaRPr lang="en-US"/>
          </a:p>
        </p:txBody>
      </p:sp>
      <p:sp>
        <p:nvSpPr>
          <p:cNvPr id="12" name="Text Placeholder 2">
            <a:extLst>
              <a:ext uri="{FF2B5EF4-FFF2-40B4-BE49-F238E27FC236}">
                <a16:creationId xmlns:a16="http://schemas.microsoft.com/office/drawing/2014/main" id="{CB376173-2BC5-6943-A1EC-E9D4287D44CC}"/>
              </a:ext>
            </a:extLst>
          </p:cNvPr>
          <p:cNvSpPr>
            <a:spLocks noGrp="1"/>
          </p:cNvSpPr>
          <p:nvPr>
            <p:ph type="body" idx="1" hasCustomPrompt="1"/>
          </p:nvPr>
        </p:nvSpPr>
        <p:spPr>
          <a:xfrm>
            <a:off x="6121038" y="1773238"/>
            <a:ext cx="5377215" cy="540984"/>
          </a:xfr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a-DK"/>
              <a:t>Undertitel</a:t>
            </a:r>
          </a:p>
        </p:txBody>
      </p:sp>
      <p:sp>
        <p:nvSpPr>
          <p:cNvPr id="13" name="Text Placeholder 3">
            <a:extLst>
              <a:ext uri="{FF2B5EF4-FFF2-40B4-BE49-F238E27FC236}">
                <a16:creationId xmlns:a16="http://schemas.microsoft.com/office/drawing/2014/main" id="{10483C3B-DF67-4C4E-8A3B-A3D65F900632}"/>
              </a:ext>
            </a:extLst>
          </p:cNvPr>
          <p:cNvSpPr>
            <a:spLocks noGrp="1"/>
          </p:cNvSpPr>
          <p:nvPr>
            <p:ph type="body" sz="half" idx="2" hasCustomPrompt="1"/>
          </p:nvPr>
        </p:nvSpPr>
        <p:spPr>
          <a:xfrm>
            <a:off x="6121038" y="2427112"/>
            <a:ext cx="5377215" cy="4062588"/>
          </a:xfr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Brødtekst til slide med billede. Baggrundsfarve kan ændres via Design </a:t>
            </a:r>
            <a:r>
              <a:rPr lang="mr-IN"/>
              <a:t>–</a:t>
            </a:r>
            <a:r>
              <a:rPr lang="da-DK"/>
              <a:t> Formater baggrund</a:t>
            </a:r>
          </a:p>
          <a:p>
            <a:r>
              <a:rPr lang="da-DK"/>
              <a:t>Billede i venstre side kan ændres ved at dobbeltklikke på det og vælge Skift billede</a:t>
            </a:r>
          </a:p>
        </p:txBody>
      </p:sp>
    </p:spTree>
    <p:extLst>
      <p:ext uri="{BB962C8B-B14F-4D97-AF65-F5344CB8AC3E}">
        <p14:creationId xmlns:p14="http://schemas.microsoft.com/office/powerpoint/2010/main" val="13782576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Indholdsslide</a:t>
            </a:r>
            <a:endParaRPr lang="en-US"/>
          </a:p>
        </p:txBody>
      </p:sp>
      <p:sp>
        <p:nvSpPr>
          <p:cNvPr id="3" name="Content Placeholder 2">
            <a:extLst>
              <a:ext uri="{FF2B5EF4-FFF2-40B4-BE49-F238E27FC236}">
                <a16:creationId xmlns:a16="http://schemas.microsoft.com/office/drawing/2014/main" id="{BAE914E0-7C4D-452C-BC38-7156F433A043}"/>
              </a:ext>
            </a:extLst>
          </p:cNvPr>
          <p:cNvSpPr>
            <a:spLocks noGrp="1"/>
          </p:cNvSpPr>
          <p:nvPr>
            <p:ph idx="1" hasCustomPrompt="1"/>
          </p:nvPr>
        </p:nvSpPr>
        <p:spPr>
          <a:xfrm>
            <a:off x="360000" y="1781516"/>
            <a:ext cx="9000000" cy="4168434"/>
          </a:xfrm>
        </p:spPr>
        <p:txBody>
          <a:bodyPr/>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2E26F36-3CBC-9D4D-AE77-68C860F4B32A}"/>
              </a:ext>
            </a:extLst>
          </p:cNvPr>
          <p:cNvSpPr>
            <a:spLocks noGrp="1"/>
          </p:cNvSpPr>
          <p:nvPr>
            <p:ph type="ftr" sz="quarter" idx="11"/>
          </p:nvPr>
        </p:nvSpPr>
        <p:spPr/>
        <p:txBody>
          <a:bodyPr/>
          <a:lstStyle/>
          <a:p>
            <a:endParaRPr lang="en-US"/>
          </a:p>
        </p:txBody>
      </p:sp>
      <p:sp>
        <p:nvSpPr>
          <p:cNvPr id="10" name="Date Placeholder 3">
            <a:extLst>
              <a:ext uri="{FF2B5EF4-FFF2-40B4-BE49-F238E27FC236}">
                <a16:creationId xmlns:a16="http://schemas.microsoft.com/office/drawing/2014/main" id="{1DA0B9FB-B25B-2343-8944-8AAFA3C05400}"/>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713668-D59F-4262-B5D4-F554898C1C50}" type="datetime1">
              <a:rPr lang="da-DK" smtClean="0"/>
              <a:t>06-06-2023</a:t>
            </a:fld>
            <a:endParaRPr lang="en-US"/>
          </a:p>
        </p:txBody>
      </p:sp>
      <p:sp>
        <p:nvSpPr>
          <p:cNvPr id="11" name="Slide Number Placeholder 5">
            <a:extLst>
              <a:ext uri="{FF2B5EF4-FFF2-40B4-BE49-F238E27FC236}">
                <a16:creationId xmlns:a16="http://schemas.microsoft.com/office/drawing/2014/main" id="{38FFBE02-E65B-5F47-B41B-E7766173D6A5}"/>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14822352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Indholdsslide med ren tekst </a:t>
            </a:r>
            <a:endParaRPr lang="en-US"/>
          </a:p>
        </p:txBody>
      </p:sp>
      <p:sp>
        <p:nvSpPr>
          <p:cNvPr id="8" name="Footer Placeholder 4">
            <a:extLst>
              <a:ext uri="{FF2B5EF4-FFF2-40B4-BE49-F238E27FC236}">
                <a16:creationId xmlns:a16="http://schemas.microsoft.com/office/drawing/2014/main" id="{AAD52DAD-08CD-494C-B12F-B2B460B35B4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Text Placeholder 3">
            <a:extLst>
              <a:ext uri="{FF2B5EF4-FFF2-40B4-BE49-F238E27FC236}">
                <a16:creationId xmlns:a16="http://schemas.microsoft.com/office/drawing/2014/main" id="{ECAFEEAA-F34C-3A49-B45E-16083E4D13F4}"/>
              </a:ext>
            </a:extLst>
          </p:cNvPr>
          <p:cNvSpPr>
            <a:spLocks noGrp="1"/>
          </p:cNvSpPr>
          <p:nvPr>
            <p:ph type="body" sz="half" idx="10" hasCustomPrompt="1"/>
          </p:nvPr>
        </p:nvSpPr>
        <p:spPr>
          <a:xfrm>
            <a:off x="360001" y="1793874"/>
            <a:ext cx="9000000" cy="4156075"/>
          </a:xfrm>
        </p:spPr>
        <p:txBody>
          <a:bodyPr>
            <a:normAutofit/>
          </a:bodyPr>
          <a:lstStyle>
            <a:lvl1pPr marL="0" indent="0">
              <a:lnSpc>
                <a:spcPct val="12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Tekst</a:t>
            </a:r>
            <a:endParaRPr lang="en-US"/>
          </a:p>
        </p:txBody>
      </p:sp>
      <p:sp>
        <p:nvSpPr>
          <p:cNvPr id="11" name="Date Placeholder 3">
            <a:extLst>
              <a:ext uri="{FF2B5EF4-FFF2-40B4-BE49-F238E27FC236}">
                <a16:creationId xmlns:a16="http://schemas.microsoft.com/office/drawing/2014/main" id="{F590FCC2-5FF6-424D-BC80-F4BA884ABA54}"/>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F2E292F-BAA1-4450-8448-E53A52766581}" type="datetime1">
              <a:rPr lang="da-DK" smtClean="0"/>
              <a:t>06-06-2023</a:t>
            </a:fld>
            <a:endParaRPr lang="en-US"/>
          </a:p>
        </p:txBody>
      </p:sp>
      <p:sp>
        <p:nvSpPr>
          <p:cNvPr id="12" name="Slide Number Placeholder 5">
            <a:extLst>
              <a:ext uri="{FF2B5EF4-FFF2-40B4-BE49-F238E27FC236}">
                <a16:creationId xmlns:a16="http://schemas.microsoft.com/office/drawing/2014/main" id="{2B136329-1676-444C-A154-877B09088B3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41465894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8278-6945-437F-BCF1-F493602FD305}"/>
              </a:ext>
            </a:extLst>
          </p:cNvPr>
          <p:cNvSpPr>
            <a:spLocks noGrp="1"/>
          </p:cNvSpPr>
          <p:nvPr>
            <p:ph type="title" hasCustomPrompt="1"/>
          </p:nvPr>
        </p:nvSpPr>
        <p:spPr>
          <a:xfrm>
            <a:off x="360000" y="333375"/>
            <a:ext cx="11522076" cy="1116013"/>
          </a:xfrm>
        </p:spPr>
        <p:txBody>
          <a:bodyPr anchor="b">
            <a:normAutofit/>
          </a:bodyPr>
          <a:lstStyle>
            <a:lvl1pPr>
              <a:defRPr sz="3400"/>
            </a:lvl1pPr>
          </a:lstStyle>
          <a:p>
            <a:r>
              <a:rPr lang="da-DK"/>
              <a:t>Indholdsslide med billede</a:t>
            </a:r>
            <a:endParaRPr lang="en-US"/>
          </a:p>
        </p:txBody>
      </p:sp>
      <p:sp>
        <p:nvSpPr>
          <p:cNvPr id="3" name="Picture Placeholder 2">
            <a:extLst>
              <a:ext uri="{FF2B5EF4-FFF2-40B4-BE49-F238E27FC236}">
                <a16:creationId xmlns:a16="http://schemas.microsoft.com/office/drawing/2014/main" id="{9CF0F0AA-0B79-44E6-A2FB-C22E3A657EF3}"/>
              </a:ext>
            </a:extLst>
          </p:cNvPr>
          <p:cNvSpPr>
            <a:spLocks noGrp="1"/>
          </p:cNvSpPr>
          <p:nvPr>
            <p:ph type="pic" idx="1"/>
          </p:nvPr>
        </p:nvSpPr>
        <p:spPr>
          <a:xfrm>
            <a:off x="6096000" y="1773238"/>
            <a:ext cx="5761038" cy="4176712"/>
          </a:xfrm>
        </p:spPr>
        <p:txBody>
          <a:bodyPr lIns="216000" tIns="216000">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E95E185-EAE7-4BB6-B0CA-E457EDFF0E10}"/>
              </a:ext>
            </a:extLst>
          </p:cNvPr>
          <p:cNvSpPr>
            <a:spLocks noGrp="1"/>
          </p:cNvSpPr>
          <p:nvPr>
            <p:ph type="body" sz="half" idx="2" hasCustomPrompt="1"/>
          </p:nvPr>
        </p:nvSpPr>
        <p:spPr>
          <a:xfrm>
            <a:off x="360000" y="1793874"/>
            <a:ext cx="5448663" cy="4156075"/>
          </a:xfr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Billede i højre side kan ændres ved at dobbeltklikke på det og vælge Skift billede.</a:t>
            </a:r>
          </a:p>
        </p:txBody>
      </p:sp>
      <p:sp>
        <p:nvSpPr>
          <p:cNvPr id="9" name="Footer Placeholder 4">
            <a:extLst>
              <a:ext uri="{FF2B5EF4-FFF2-40B4-BE49-F238E27FC236}">
                <a16:creationId xmlns:a16="http://schemas.microsoft.com/office/drawing/2014/main" id="{AD99DABF-54DA-4149-AC6C-F679A277AA43}"/>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1" name="Date Placeholder 3">
            <a:extLst>
              <a:ext uri="{FF2B5EF4-FFF2-40B4-BE49-F238E27FC236}">
                <a16:creationId xmlns:a16="http://schemas.microsoft.com/office/drawing/2014/main" id="{3F211E29-8ABB-AB45-B263-4C24CDE5C81D}"/>
              </a:ext>
            </a:extLst>
          </p:cNvPr>
          <p:cNvSpPr>
            <a:spLocks noGrp="1"/>
          </p:cNvSpPr>
          <p:nvPr>
            <p:ph type="dt" sz="half" idx="10"/>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60D7C79-F508-4BF6-86C8-3C014D32D485}" type="datetime1">
              <a:rPr lang="da-DK" smtClean="0"/>
              <a:t>06-06-2023</a:t>
            </a:fld>
            <a:endParaRPr lang="en-US"/>
          </a:p>
        </p:txBody>
      </p:sp>
      <p:sp>
        <p:nvSpPr>
          <p:cNvPr id="12" name="Slide Number Placeholder 5">
            <a:extLst>
              <a:ext uri="{FF2B5EF4-FFF2-40B4-BE49-F238E27FC236}">
                <a16:creationId xmlns:a16="http://schemas.microsoft.com/office/drawing/2014/main" id="{EE7D8949-9AEB-344B-969B-9397B322BC07}"/>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41814563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aph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8278-6945-437F-BCF1-F493602FD305}"/>
              </a:ext>
            </a:extLst>
          </p:cNvPr>
          <p:cNvSpPr>
            <a:spLocks noGrp="1"/>
          </p:cNvSpPr>
          <p:nvPr>
            <p:ph type="title" hasCustomPrompt="1"/>
          </p:nvPr>
        </p:nvSpPr>
        <p:spPr>
          <a:xfrm>
            <a:off x="360000" y="333375"/>
            <a:ext cx="11522076" cy="1116013"/>
          </a:xfrm>
        </p:spPr>
        <p:txBody>
          <a:bodyPr anchor="b">
            <a:normAutofit/>
          </a:bodyPr>
          <a:lstStyle>
            <a:lvl1pPr>
              <a:defRPr sz="3400"/>
            </a:lvl1pPr>
          </a:lstStyle>
          <a:p>
            <a:r>
              <a:rPr lang="da-DK"/>
              <a:t>Indholdsslide</a:t>
            </a:r>
            <a:endParaRPr lang="en-US"/>
          </a:p>
        </p:txBody>
      </p:sp>
      <p:sp>
        <p:nvSpPr>
          <p:cNvPr id="4" name="Text Placeholder 3">
            <a:extLst>
              <a:ext uri="{FF2B5EF4-FFF2-40B4-BE49-F238E27FC236}">
                <a16:creationId xmlns:a16="http://schemas.microsoft.com/office/drawing/2014/main" id="{5E95E185-EAE7-4BB6-B0CA-E457EDFF0E10}"/>
              </a:ext>
            </a:extLst>
          </p:cNvPr>
          <p:cNvSpPr>
            <a:spLocks noGrp="1"/>
          </p:cNvSpPr>
          <p:nvPr>
            <p:ph type="body" sz="half" idx="2" hasCustomPrompt="1"/>
          </p:nvPr>
        </p:nvSpPr>
        <p:spPr>
          <a:xfrm>
            <a:off x="360000" y="1793874"/>
            <a:ext cx="5448663" cy="4156075"/>
          </a:xfr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Højre side med placeholder for graf. Farver kan ændres via ved at dobbeltklikke på graf, vælge Design og Skift farver.</a:t>
            </a:r>
          </a:p>
        </p:txBody>
      </p:sp>
      <p:sp>
        <p:nvSpPr>
          <p:cNvPr id="9" name="Footer Placeholder 4">
            <a:extLst>
              <a:ext uri="{FF2B5EF4-FFF2-40B4-BE49-F238E27FC236}">
                <a16:creationId xmlns:a16="http://schemas.microsoft.com/office/drawing/2014/main" id="{AD99DABF-54DA-4149-AC6C-F679A277AA43}"/>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Chart Placeholder 5">
            <a:extLst>
              <a:ext uri="{FF2B5EF4-FFF2-40B4-BE49-F238E27FC236}">
                <a16:creationId xmlns:a16="http://schemas.microsoft.com/office/drawing/2014/main" id="{6658C60F-EED3-FA41-92AD-286AFB47376A}"/>
              </a:ext>
            </a:extLst>
          </p:cNvPr>
          <p:cNvSpPr>
            <a:spLocks noGrp="1"/>
          </p:cNvSpPr>
          <p:nvPr>
            <p:ph type="chart" sz="quarter" idx="11" hasCustomPrompt="1"/>
          </p:nvPr>
        </p:nvSpPr>
        <p:spPr>
          <a:xfrm>
            <a:off x="6096000" y="1773238"/>
            <a:ext cx="5761037" cy="4156074"/>
          </a:xfrm>
        </p:spPr>
        <p:txBody>
          <a:bodyPr lIns="216000" tIns="216000" rIns="72000">
            <a:normAutofit/>
          </a:bodyPr>
          <a:lstStyle>
            <a:lvl1pPr marL="0" marR="0" indent="0" algn="l" defTabSz="914400" rtl="0" eaLnBrk="1" fontAlgn="auto" latinLnBrk="0" hangingPunct="1">
              <a:lnSpc>
                <a:spcPct val="110000"/>
              </a:lnSpc>
              <a:spcBef>
                <a:spcPts val="1000"/>
              </a:spcBef>
              <a:spcAft>
                <a:spcPts val="0"/>
              </a:spcAft>
              <a:buClrTx/>
              <a:buSzTx/>
              <a:buFontTx/>
              <a:buNone/>
              <a:tabLst/>
              <a:defRPr sz="1400"/>
            </a:lvl1pPr>
          </a:lstStyle>
          <a:p>
            <a:pPr marL="457200" marR="0" lvl="0" indent="-457200" algn="l" defTabSz="914400" rtl="0" eaLnBrk="1" fontAlgn="auto" latinLnBrk="0" hangingPunct="1">
              <a:lnSpc>
                <a:spcPct val="110000"/>
              </a:lnSpc>
              <a:spcBef>
                <a:spcPts val="1000"/>
              </a:spcBef>
              <a:spcAft>
                <a:spcPts val="0"/>
              </a:spcAft>
              <a:buClrTx/>
              <a:buSzTx/>
              <a:tabLst/>
              <a:defRPr/>
            </a:pPr>
            <a:r>
              <a:rPr lang="en-US"/>
              <a:t>Click icon to add graph</a:t>
            </a:r>
          </a:p>
        </p:txBody>
      </p:sp>
      <p:sp>
        <p:nvSpPr>
          <p:cNvPr id="11" name="Date Placeholder 3">
            <a:extLst>
              <a:ext uri="{FF2B5EF4-FFF2-40B4-BE49-F238E27FC236}">
                <a16:creationId xmlns:a16="http://schemas.microsoft.com/office/drawing/2014/main" id="{17109C7A-8BD9-A242-BEB9-33D041016A72}"/>
              </a:ext>
            </a:extLst>
          </p:cNvPr>
          <p:cNvSpPr>
            <a:spLocks noGrp="1"/>
          </p:cNvSpPr>
          <p:nvPr>
            <p:ph type="dt" sz="half" idx="1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C10EAD-9D99-4516-9DE7-3790A4D616A8}" type="datetime1">
              <a:rPr lang="da-DK" smtClean="0"/>
              <a:t>06-06-2023</a:t>
            </a:fld>
            <a:endParaRPr lang="en-US"/>
          </a:p>
        </p:txBody>
      </p:sp>
      <p:sp>
        <p:nvSpPr>
          <p:cNvPr id="12" name="Slide Number Placeholder 5">
            <a:extLst>
              <a:ext uri="{FF2B5EF4-FFF2-40B4-BE49-F238E27FC236}">
                <a16:creationId xmlns:a16="http://schemas.microsoft.com/office/drawing/2014/main" id="{41EC95A8-3B92-0A40-B7D8-C906E8558BE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26481220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Kontakt information</a:t>
            </a:r>
            <a:endParaRPr lang="en-US"/>
          </a:p>
        </p:txBody>
      </p:sp>
      <p:sp>
        <p:nvSpPr>
          <p:cNvPr id="8" name="Footer Placeholder 4">
            <a:extLst>
              <a:ext uri="{FF2B5EF4-FFF2-40B4-BE49-F238E27FC236}">
                <a16:creationId xmlns:a16="http://schemas.microsoft.com/office/drawing/2014/main" id="{AAD52DAD-08CD-494C-B12F-B2B460B35B4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Text Placeholder 3">
            <a:extLst>
              <a:ext uri="{FF2B5EF4-FFF2-40B4-BE49-F238E27FC236}">
                <a16:creationId xmlns:a16="http://schemas.microsoft.com/office/drawing/2014/main" id="{ECAFEEAA-F34C-3A49-B45E-16083E4D13F4}"/>
              </a:ext>
            </a:extLst>
          </p:cNvPr>
          <p:cNvSpPr>
            <a:spLocks noGrp="1"/>
          </p:cNvSpPr>
          <p:nvPr>
            <p:ph type="body" sz="half" idx="10" hasCustomPrompt="1"/>
          </p:nvPr>
        </p:nvSpPr>
        <p:spPr>
          <a:xfrm>
            <a:off x="362460" y="3510956"/>
            <a:ext cx="5471240" cy="2438993"/>
          </a:xfrm>
        </p:spPr>
        <p:txBody>
          <a:bodyPr>
            <a:normAutofit/>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Bosætningskoordinator</a:t>
            </a:r>
            <a:br>
              <a:rPr lang="da-DK"/>
            </a:br>
            <a:r>
              <a:rPr lang="da-DK"/>
              <a:t>T: </a:t>
            </a:r>
            <a:r>
              <a:rPr lang="da-DK" err="1"/>
              <a:t>xxxx</a:t>
            </a:r>
            <a:r>
              <a:rPr lang="da-DK"/>
              <a:t> </a:t>
            </a:r>
            <a:r>
              <a:rPr lang="da-DK" err="1"/>
              <a:t>xxxx</a:t>
            </a:r>
            <a:br>
              <a:rPr lang="da-DK"/>
            </a:br>
            <a:r>
              <a:rPr lang="da-DK"/>
              <a:t>E: </a:t>
            </a:r>
            <a:r>
              <a:rPr lang="da-DK" err="1"/>
              <a:t>abc@haderslev.dk</a:t>
            </a:r>
            <a:endParaRPr lang="da-DK"/>
          </a:p>
        </p:txBody>
      </p:sp>
      <p:sp>
        <p:nvSpPr>
          <p:cNvPr id="11" name="Date Placeholder 3">
            <a:extLst>
              <a:ext uri="{FF2B5EF4-FFF2-40B4-BE49-F238E27FC236}">
                <a16:creationId xmlns:a16="http://schemas.microsoft.com/office/drawing/2014/main" id="{F590FCC2-5FF6-424D-BC80-F4BA884ABA54}"/>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5B0464B-E88B-4B9F-8628-A94F783B85BF}" type="datetime1">
              <a:rPr lang="da-DK" smtClean="0"/>
              <a:t>06-06-2023</a:t>
            </a:fld>
            <a:endParaRPr lang="en-US"/>
          </a:p>
        </p:txBody>
      </p:sp>
      <p:sp>
        <p:nvSpPr>
          <p:cNvPr id="12" name="Slide Number Placeholder 5">
            <a:extLst>
              <a:ext uri="{FF2B5EF4-FFF2-40B4-BE49-F238E27FC236}">
                <a16:creationId xmlns:a16="http://schemas.microsoft.com/office/drawing/2014/main" id="{2B136329-1676-444C-A154-877B09088B3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
        <p:nvSpPr>
          <p:cNvPr id="7" name="Text Placeholder 2">
            <a:extLst>
              <a:ext uri="{FF2B5EF4-FFF2-40B4-BE49-F238E27FC236}">
                <a16:creationId xmlns:a16="http://schemas.microsoft.com/office/drawing/2014/main" id="{D5280FE5-2D09-9B49-878D-0E88B2B405A0}"/>
              </a:ext>
            </a:extLst>
          </p:cNvPr>
          <p:cNvSpPr>
            <a:spLocks noGrp="1"/>
          </p:cNvSpPr>
          <p:nvPr>
            <p:ph type="body" idx="1" hasCustomPrompt="1"/>
          </p:nvPr>
        </p:nvSpPr>
        <p:spPr>
          <a:xfrm>
            <a:off x="360000" y="2944461"/>
            <a:ext cx="5473700" cy="54098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Navn</a:t>
            </a:r>
            <a:endParaRPr lang="en-US"/>
          </a:p>
        </p:txBody>
      </p:sp>
      <p:sp>
        <p:nvSpPr>
          <p:cNvPr id="4" name="Picture Placeholder 3">
            <a:extLst>
              <a:ext uri="{FF2B5EF4-FFF2-40B4-BE49-F238E27FC236}">
                <a16:creationId xmlns:a16="http://schemas.microsoft.com/office/drawing/2014/main" id="{DEBECF8F-A974-C540-8328-9BE45D3BBA00}"/>
              </a:ext>
            </a:extLst>
          </p:cNvPr>
          <p:cNvSpPr>
            <a:spLocks noGrp="1"/>
          </p:cNvSpPr>
          <p:nvPr>
            <p:ph type="pic" sz="quarter" idx="11" hasCustomPrompt="1"/>
          </p:nvPr>
        </p:nvSpPr>
        <p:spPr>
          <a:xfrm>
            <a:off x="4116000" y="1773727"/>
            <a:ext cx="3960000" cy="3960000"/>
          </a:xfrm>
          <a:prstGeom prst="ellipse">
            <a:avLst/>
          </a:prstGeom>
          <a:solidFill>
            <a:schemeClr val="bg2"/>
          </a:solidFill>
        </p:spPr>
        <p:txBody>
          <a:bodyPr>
            <a:normAutofit/>
          </a:bodyPr>
          <a:lstStyle>
            <a:lvl1pPr marL="0" indent="0" algn="ctr">
              <a:buNone/>
              <a:defRPr sz="1400"/>
            </a:lvl1pPr>
          </a:lstStyle>
          <a:p>
            <a:r>
              <a:rPr lang="da-DK"/>
              <a:t>Klik på ikon for at tilføje billede</a:t>
            </a:r>
          </a:p>
        </p:txBody>
      </p:sp>
    </p:spTree>
    <p:extLst>
      <p:ext uri="{BB962C8B-B14F-4D97-AF65-F5344CB8AC3E}">
        <p14:creationId xmlns:p14="http://schemas.microsoft.com/office/powerpoint/2010/main" val="23904743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Kontakt information</a:t>
            </a:r>
            <a:endParaRPr lang="en-US"/>
          </a:p>
        </p:txBody>
      </p:sp>
      <p:sp>
        <p:nvSpPr>
          <p:cNvPr id="8" name="Footer Placeholder 4">
            <a:extLst>
              <a:ext uri="{FF2B5EF4-FFF2-40B4-BE49-F238E27FC236}">
                <a16:creationId xmlns:a16="http://schemas.microsoft.com/office/drawing/2014/main" id="{AAD52DAD-08CD-494C-B12F-B2B460B35B4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Text Placeholder 3">
            <a:extLst>
              <a:ext uri="{FF2B5EF4-FFF2-40B4-BE49-F238E27FC236}">
                <a16:creationId xmlns:a16="http://schemas.microsoft.com/office/drawing/2014/main" id="{ECAFEEAA-F34C-3A49-B45E-16083E4D13F4}"/>
              </a:ext>
            </a:extLst>
          </p:cNvPr>
          <p:cNvSpPr>
            <a:spLocks noGrp="1"/>
          </p:cNvSpPr>
          <p:nvPr>
            <p:ph type="body" sz="half" idx="10" hasCustomPrompt="1"/>
          </p:nvPr>
        </p:nvSpPr>
        <p:spPr>
          <a:xfrm>
            <a:off x="337423" y="4425352"/>
            <a:ext cx="5471240" cy="1366551"/>
          </a:xfrm>
        </p:spPr>
        <p:txBody>
          <a:bodyPr>
            <a:normAutofit/>
          </a:bodyPr>
          <a:lstStyle>
            <a:lvl1pPr marL="0" indent="0" algn="ctr">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Bosætningskoordinator</a:t>
            </a:r>
            <a:br>
              <a:rPr lang="da-DK"/>
            </a:br>
            <a:r>
              <a:rPr lang="da-DK"/>
              <a:t>T: </a:t>
            </a:r>
            <a:r>
              <a:rPr lang="da-DK" err="1"/>
              <a:t>xxxx</a:t>
            </a:r>
            <a:r>
              <a:rPr lang="da-DK"/>
              <a:t> </a:t>
            </a:r>
            <a:r>
              <a:rPr lang="da-DK" err="1"/>
              <a:t>xxxx</a:t>
            </a:r>
            <a:br>
              <a:rPr lang="da-DK"/>
            </a:br>
            <a:r>
              <a:rPr lang="da-DK"/>
              <a:t>E: </a:t>
            </a:r>
            <a:r>
              <a:rPr lang="da-DK" err="1"/>
              <a:t>abc@haderslev.dk</a:t>
            </a:r>
            <a:endParaRPr lang="da-DK"/>
          </a:p>
        </p:txBody>
      </p:sp>
      <p:sp>
        <p:nvSpPr>
          <p:cNvPr id="11" name="Date Placeholder 3">
            <a:extLst>
              <a:ext uri="{FF2B5EF4-FFF2-40B4-BE49-F238E27FC236}">
                <a16:creationId xmlns:a16="http://schemas.microsoft.com/office/drawing/2014/main" id="{F590FCC2-5FF6-424D-BC80-F4BA884ABA54}"/>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0D2403-7EC3-488C-933C-2450855B0DEE}" type="datetime1">
              <a:rPr lang="da-DK" smtClean="0"/>
              <a:t>06-06-2023</a:t>
            </a:fld>
            <a:endParaRPr lang="en-US"/>
          </a:p>
        </p:txBody>
      </p:sp>
      <p:sp>
        <p:nvSpPr>
          <p:cNvPr id="12" name="Slide Number Placeholder 5">
            <a:extLst>
              <a:ext uri="{FF2B5EF4-FFF2-40B4-BE49-F238E27FC236}">
                <a16:creationId xmlns:a16="http://schemas.microsoft.com/office/drawing/2014/main" id="{2B136329-1676-444C-A154-877B09088B3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
        <p:nvSpPr>
          <p:cNvPr id="7" name="Text Placeholder 2">
            <a:extLst>
              <a:ext uri="{FF2B5EF4-FFF2-40B4-BE49-F238E27FC236}">
                <a16:creationId xmlns:a16="http://schemas.microsoft.com/office/drawing/2014/main" id="{D5280FE5-2D09-9B49-878D-0E88B2B405A0}"/>
              </a:ext>
            </a:extLst>
          </p:cNvPr>
          <p:cNvSpPr>
            <a:spLocks noGrp="1"/>
          </p:cNvSpPr>
          <p:nvPr>
            <p:ph type="body" idx="1" hasCustomPrompt="1"/>
          </p:nvPr>
        </p:nvSpPr>
        <p:spPr>
          <a:xfrm>
            <a:off x="334963" y="3858857"/>
            <a:ext cx="5473700" cy="540984"/>
          </a:xfrm>
        </p:spPr>
        <p:txBody>
          <a:bodyPr anchor="b">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Navn</a:t>
            </a:r>
            <a:endParaRPr lang="en-US"/>
          </a:p>
        </p:txBody>
      </p:sp>
      <p:sp>
        <p:nvSpPr>
          <p:cNvPr id="4" name="Picture Placeholder 3">
            <a:extLst>
              <a:ext uri="{FF2B5EF4-FFF2-40B4-BE49-F238E27FC236}">
                <a16:creationId xmlns:a16="http://schemas.microsoft.com/office/drawing/2014/main" id="{DEBECF8F-A974-C540-8328-9BE45D3BBA00}"/>
              </a:ext>
            </a:extLst>
          </p:cNvPr>
          <p:cNvSpPr>
            <a:spLocks noGrp="1"/>
          </p:cNvSpPr>
          <p:nvPr>
            <p:ph type="pic" sz="quarter" idx="11" hasCustomPrompt="1"/>
          </p:nvPr>
        </p:nvSpPr>
        <p:spPr>
          <a:xfrm>
            <a:off x="2171813" y="1863393"/>
            <a:ext cx="1800000" cy="1800000"/>
          </a:xfrm>
          <a:prstGeom prst="ellipse">
            <a:avLst/>
          </a:prstGeom>
          <a:solidFill>
            <a:schemeClr val="bg2"/>
          </a:solidFill>
        </p:spPr>
        <p:txBody>
          <a:bodyPr>
            <a:normAutofit/>
          </a:bodyPr>
          <a:lstStyle>
            <a:lvl1pPr marL="0" indent="0" algn="ctr">
              <a:buNone/>
              <a:defRPr sz="1400"/>
            </a:lvl1pPr>
          </a:lstStyle>
          <a:p>
            <a:r>
              <a:rPr lang="da-DK"/>
              <a:t>Tilføje billede</a:t>
            </a:r>
          </a:p>
        </p:txBody>
      </p:sp>
      <p:sp>
        <p:nvSpPr>
          <p:cNvPr id="14" name="Picture Placeholder 3">
            <a:extLst>
              <a:ext uri="{FF2B5EF4-FFF2-40B4-BE49-F238E27FC236}">
                <a16:creationId xmlns:a16="http://schemas.microsoft.com/office/drawing/2014/main" id="{49E52E13-724D-8D45-8303-AB875904C61B}"/>
              </a:ext>
            </a:extLst>
          </p:cNvPr>
          <p:cNvSpPr>
            <a:spLocks noGrp="1"/>
          </p:cNvSpPr>
          <p:nvPr>
            <p:ph type="pic" sz="quarter" idx="12" hasCustomPrompt="1"/>
          </p:nvPr>
        </p:nvSpPr>
        <p:spPr>
          <a:xfrm>
            <a:off x="7932850" y="1863393"/>
            <a:ext cx="1800000" cy="1800000"/>
          </a:xfrm>
          <a:prstGeom prst="ellipse">
            <a:avLst/>
          </a:prstGeom>
          <a:solidFill>
            <a:schemeClr val="bg2"/>
          </a:solidFill>
        </p:spPr>
        <p:txBody>
          <a:bodyPr>
            <a:normAutofit/>
          </a:bodyPr>
          <a:lstStyle>
            <a:lvl1pPr marL="0" indent="0" algn="ctr">
              <a:buNone/>
              <a:defRPr sz="1400"/>
            </a:lvl1pPr>
          </a:lstStyle>
          <a:p>
            <a:r>
              <a:rPr lang="da-DK"/>
              <a:t>Tilføje billede</a:t>
            </a:r>
          </a:p>
        </p:txBody>
      </p:sp>
      <p:sp>
        <p:nvSpPr>
          <p:cNvPr id="16" name="Text Placeholder 3">
            <a:extLst>
              <a:ext uri="{FF2B5EF4-FFF2-40B4-BE49-F238E27FC236}">
                <a16:creationId xmlns:a16="http://schemas.microsoft.com/office/drawing/2014/main" id="{82F3B229-A397-D34F-AE48-A5674077F956}"/>
              </a:ext>
            </a:extLst>
          </p:cNvPr>
          <p:cNvSpPr>
            <a:spLocks noGrp="1"/>
          </p:cNvSpPr>
          <p:nvPr>
            <p:ph type="body" sz="half" idx="13" hasCustomPrompt="1"/>
          </p:nvPr>
        </p:nvSpPr>
        <p:spPr>
          <a:xfrm>
            <a:off x="6098460" y="4425353"/>
            <a:ext cx="5471240" cy="1366550"/>
          </a:xfrm>
        </p:spPr>
        <p:txBody>
          <a:bodyPr>
            <a:normAutofit/>
          </a:bodyPr>
          <a:lstStyle>
            <a:lvl1pPr marL="0" indent="0" algn="ctr">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Bosætningskoordinator</a:t>
            </a:r>
            <a:br>
              <a:rPr lang="da-DK"/>
            </a:br>
            <a:r>
              <a:rPr lang="da-DK"/>
              <a:t>T: </a:t>
            </a:r>
            <a:r>
              <a:rPr lang="da-DK" err="1"/>
              <a:t>xxxx</a:t>
            </a:r>
            <a:r>
              <a:rPr lang="da-DK"/>
              <a:t> </a:t>
            </a:r>
            <a:r>
              <a:rPr lang="da-DK" err="1"/>
              <a:t>xxxx</a:t>
            </a:r>
            <a:br>
              <a:rPr lang="da-DK"/>
            </a:br>
            <a:r>
              <a:rPr lang="da-DK"/>
              <a:t>E: </a:t>
            </a:r>
            <a:r>
              <a:rPr lang="da-DK" err="1"/>
              <a:t>abc@haderslev.dk</a:t>
            </a:r>
            <a:endParaRPr lang="da-DK"/>
          </a:p>
        </p:txBody>
      </p:sp>
      <p:sp>
        <p:nvSpPr>
          <p:cNvPr id="17" name="Text Placeholder 2">
            <a:extLst>
              <a:ext uri="{FF2B5EF4-FFF2-40B4-BE49-F238E27FC236}">
                <a16:creationId xmlns:a16="http://schemas.microsoft.com/office/drawing/2014/main" id="{A456889E-6BC7-274D-BFBE-DCBB4E352887}"/>
              </a:ext>
            </a:extLst>
          </p:cNvPr>
          <p:cNvSpPr>
            <a:spLocks noGrp="1"/>
          </p:cNvSpPr>
          <p:nvPr>
            <p:ph type="body" idx="14" hasCustomPrompt="1"/>
          </p:nvPr>
        </p:nvSpPr>
        <p:spPr>
          <a:xfrm>
            <a:off x="6096000" y="3858857"/>
            <a:ext cx="5473700" cy="540984"/>
          </a:xfrm>
        </p:spPr>
        <p:txBody>
          <a:bodyPr anchor="b">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Navn</a:t>
            </a:r>
            <a:endParaRPr lang="en-US"/>
          </a:p>
        </p:txBody>
      </p:sp>
    </p:spTree>
    <p:extLst>
      <p:ext uri="{BB962C8B-B14F-4D97-AF65-F5344CB8AC3E}">
        <p14:creationId xmlns:p14="http://schemas.microsoft.com/office/powerpoint/2010/main" val="35290225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0E988-596C-451D-A0EC-83A8BAAA6E27}"/>
              </a:ext>
            </a:extLst>
          </p:cNvPr>
          <p:cNvSpPr>
            <a:spLocks noGrp="1"/>
          </p:cNvSpPr>
          <p:nvPr>
            <p:ph type="title" hasCustomPrompt="1"/>
          </p:nvPr>
        </p:nvSpPr>
        <p:spPr/>
        <p:txBody>
          <a:bodyPr/>
          <a:lstStyle>
            <a:lvl1pPr>
              <a:defRPr/>
            </a:lvl1pPr>
          </a:lstStyle>
          <a:p>
            <a:r>
              <a:rPr lang="da-DK"/>
              <a:t>Indholdsslide</a:t>
            </a:r>
            <a:endParaRPr lang="en-US"/>
          </a:p>
        </p:txBody>
      </p:sp>
      <p:sp>
        <p:nvSpPr>
          <p:cNvPr id="7" name="Footer Placeholder 4">
            <a:extLst>
              <a:ext uri="{FF2B5EF4-FFF2-40B4-BE49-F238E27FC236}">
                <a16:creationId xmlns:a16="http://schemas.microsoft.com/office/drawing/2014/main" id="{84E20A95-9A8F-064D-A390-2BF6F2E6A25B}"/>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9" name="Date Placeholder 3">
            <a:extLst>
              <a:ext uri="{FF2B5EF4-FFF2-40B4-BE49-F238E27FC236}">
                <a16:creationId xmlns:a16="http://schemas.microsoft.com/office/drawing/2014/main" id="{9756F382-C6D9-104E-9C29-50172A5B97E1}"/>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206E948-8F65-402B-9708-9AD7FB801C89}" type="datetime1">
              <a:rPr lang="da-DK" smtClean="0"/>
              <a:t>06-06-2023</a:t>
            </a:fld>
            <a:endParaRPr lang="en-US"/>
          </a:p>
        </p:txBody>
      </p:sp>
      <p:sp>
        <p:nvSpPr>
          <p:cNvPr id="10" name="Slide Number Placeholder 5">
            <a:extLst>
              <a:ext uri="{FF2B5EF4-FFF2-40B4-BE49-F238E27FC236}">
                <a16:creationId xmlns:a16="http://schemas.microsoft.com/office/drawing/2014/main" id="{B62C9CBF-B073-E340-B0DC-A4C0B36D7D50}"/>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3382138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image" Target="../media/image4.sv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image" Target="../media/image3.png"/><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theme" Target="../theme/theme2.xml"/><Relationship Id="rId8" Type="http://schemas.openxmlformats.org/officeDocument/2006/relationships/slideLayout" Target="../slideLayouts/slideLayout23.xml"/><Relationship Id="rId3"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image" Target="../media/image5.svg"/><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image" Target="../media/image3.png"/><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theme" Target="../theme/theme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8" Type="http://schemas.openxmlformats.org/officeDocument/2006/relationships/slideLayout" Target="../slideLayouts/slideLayout57.xml"/><Relationship Id="rId3"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theme" Target="../theme/theme4.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image" Target="../media/image16.png"/><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image" Target="../media/image1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5.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6.xml"/><Relationship Id="rId1" Type="http://schemas.openxmlformats.org/officeDocument/2006/relationships/slideLayout" Target="../slideLayouts/slideLayout117.xml"/><Relationship Id="rId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71AF3CA-175E-43E1-86F0-0E52332534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F8B0E0C-D7A2-4702-955C-06145BD5F2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49F9D23-D640-4758-B9A1-1C5D459892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0CBE9AE7-8CA1-4188-A2E3-567EB5F50D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6ACC116A-482C-4156-8E43-BB45D63DC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A19F3-9749-420C-A252-B20511351053}" type="slidenum">
              <a:rPr lang="da-DK" smtClean="0"/>
              <a:t>‹#›</a:t>
            </a:fld>
            <a:endParaRPr lang="da-DK"/>
          </a:p>
        </p:txBody>
      </p:sp>
    </p:spTree>
    <p:extLst>
      <p:ext uri="{BB962C8B-B14F-4D97-AF65-F5344CB8AC3E}">
        <p14:creationId xmlns:p14="http://schemas.microsoft.com/office/powerpoint/2010/main" val="3004492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5" r:id="rId13"/>
    <p:sldLayoutId id="2147483684" r:id="rId14"/>
    <p:sldLayoutId id="214748368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1013400" y="990000"/>
            <a:ext cx="10502900" cy="891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chorCtr="0">
            <a:normAutofit/>
          </a:bodyPr>
          <a:lstStyle/>
          <a:p>
            <a:r>
              <a:rPr lang="da-DK" noProof="0" err="1"/>
              <a:t>Titeltext</a:t>
            </a:r>
            <a:endParaRPr lang="da-DK" noProof="0"/>
          </a:p>
        </p:txBody>
      </p:sp>
      <p:sp>
        <p:nvSpPr>
          <p:cNvPr id="5" name="Shape 5"/>
          <p:cNvSpPr>
            <a:spLocks noGrp="1"/>
          </p:cNvSpPr>
          <p:nvPr>
            <p:ph type="body" idx="1"/>
          </p:nvPr>
        </p:nvSpPr>
        <p:spPr>
          <a:xfrm>
            <a:off x="1013400" y="2196000"/>
            <a:ext cx="10502900" cy="3672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chorCtr="0">
            <a:noAutofit/>
          </a:bodyPr>
          <a:lstStyle/>
          <a:p>
            <a:r>
              <a:rPr lang="da-DK" noProof="0" err="1"/>
              <a:t>Textebene</a:t>
            </a:r>
            <a:r>
              <a:rPr lang="da-DK" noProof="0"/>
              <a:t> 1</a:t>
            </a:r>
          </a:p>
          <a:p>
            <a:pPr lvl="1"/>
            <a:r>
              <a:rPr lang="da-DK" noProof="0" err="1"/>
              <a:t>Textebene</a:t>
            </a:r>
            <a:r>
              <a:rPr lang="da-DK" noProof="0"/>
              <a:t> 2</a:t>
            </a:r>
          </a:p>
          <a:p>
            <a:pPr lvl="2"/>
            <a:r>
              <a:rPr lang="da-DK" noProof="0" err="1"/>
              <a:t>Textebene</a:t>
            </a:r>
            <a:r>
              <a:rPr lang="da-DK" noProof="0"/>
              <a:t> 3</a:t>
            </a:r>
          </a:p>
          <a:p>
            <a:pPr lvl="3"/>
            <a:r>
              <a:rPr lang="da-DK" noProof="0" err="1"/>
              <a:t>Textebene</a:t>
            </a:r>
            <a:r>
              <a:rPr lang="da-DK" noProof="0"/>
              <a:t> 4</a:t>
            </a:r>
          </a:p>
          <a:p>
            <a:pPr lvl="4"/>
            <a:r>
              <a:rPr lang="da-DK" noProof="0" err="1"/>
              <a:t>Textebene</a:t>
            </a:r>
            <a:r>
              <a:rPr lang="da-DK" noProof="0"/>
              <a:t> 5</a:t>
            </a:r>
          </a:p>
        </p:txBody>
      </p:sp>
      <p:pic>
        <p:nvPicPr>
          <p:cNvPr id="7" name="Grafik 6">
            <a:extLst>
              <a:ext uri="{FF2B5EF4-FFF2-40B4-BE49-F238E27FC236}">
                <a16:creationId xmlns:a16="http://schemas.microsoft.com/office/drawing/2014/main" id="{D7101266-EA59-4E43-AF57-D193C56B77C7}"/>
              </a:ext>
            </a:extLst>
          </p:cNvPr>
          <p:cNvPicPr>
            <a:picLocks noChangeAspect="1"/>
          </p:cNvPicPr>
          <p:nvPr/>
        </p:nvPicPr>
        <p:blipFill>
          <a:blip r:embed="rId36" cstate="screen">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F5AB6D1B-E6F1-442C-8826-04F27B62A265}"/>
              </a:ext>
            </a:extLst>
          </p:cNvPr>
          <p:cNvPicPr>
            <a:picLocks noChangeAspect="1"/>
          </p:cNvPicPr>
          <p:nvPr userDrawn="1"/>
        </p:nvPicPr>
        <p:blipFill>
          <a:blip r:embed="rId36" cstate="screen">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083896485"/>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Lst>
  <p:transition spd="med"/>
  <p:hf hdr="0" ftr="0" dt="0"/>
  <p:txStyles>
    <p:titleStyle>
      <a:lvl1pPr marL="0" marR="0" indent="0" algn="l" defTabSz="412750" rtl="0" eaLnBrk="1" latinLnBrk="0" hangingPunct="1">
        <a:lnSpc>
          <a:spcPct val="90000"/>
        </a:lnSpc>
        <a:spcBef>
          <a:spcPts val="0"/>
        </a:spcBef>
        <a:spcAft>
          <a:spcPts val="0"/>
        </a:spcAft>
        <a:buClrTx/>
        <a:buSzTx/>
        <a:buFontTx/>
        <a:buNone/>
        <a:tabLst/>
        <a:defRPr sz="3600" b="1" i="0" u="none" strike="noStrike" cap="none" spc="0" baseline="0">
          <a:ln>
            <a:noFill/>
          </a:ln>
          <a:solidFill>
            <a:schemeClr val="tx1"/>
          </a:solidFill>
          <a:uFillTx/>
          <a:latin typeface="+mj-lt"/>
          <a:ea typeface="Inter" panose="020B0502030000000004" pitchFamily="34" charset="0"/>
          <a:cs typeface="+mj-cs"/>
          <a:sym typeface="Inter"/>
        </a:defRPr>
      </a:lvl1pPr>
      <a:lvl2pPr marL="0" marR="0" indent="1143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2pPr>
      <a:lvl3pPr marL="0" marR="0" indent="2286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3pPr>
      <a:lvl4pPr marL="0" marR="0" indent="3429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4pPr>
      <a:lvl5pPr marL="0" marR="0" indent="4572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5pPr>
      <a:lvl6pPr marL="0" marR="0" indent="5715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6pPr>
      <a:lvl7pPr marL="0" marR="0" indent="6858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7pPr>
      <a:lvl8pPr marL="0" marR="0" indent="8001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8pPr>
      <a:lvl9pPr marL="0" marR="0" indent="9144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9pPr>
    </p:titleStyle>
    <p:bodyStyle>
      <a:lvl1pPr marL="183173" marR="0" indent="-183173" algn="l" defTabSz="412750" eaLnBrk="1" latinLnBrk="0" hangingPunct="1">
        <a:lnSpc>
          <a:spcPct val="100000"/>
        </a:lnSpc>
        <a:spcBef>
          <a:spcPts val="1000"/>
        </a:spcBef>
        <a:spcAft>
          <a:spcPts val="0"/>
        </a:spcAft>
        <a:buClrTx/>
        <a:buSzPct val="75000"/>
        <a:buFontTx/>
        <a:buChar char="•"/>
        <a:tabLst/>
        <a:defRPr sz="18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1pPr>
      <a:lvl2pPr marL="400844" marR="0" indent="-224632" algn="l" defTabSz="412750" eaLnBrk="1" latinLnBrk="0" hangingPunct="1">
        <a:lnSpc>
          <a:spcPct val="100000"/>
        </a:lnSpc>
        <a:spcBef>
          <a:spcPts val="1000"/>
        </a:spcBef>
        <a:spcAft>
          <a:spcPts val="0"/>
        </a:spcAft>
        <a:buClrTx/>
        <a:buSzPct val="75000"/>
        <a:buFontTx/>
        <a:buChar char="•"/>
        <a:tabLst/>
        <a:defRPr sz="16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2pPr>
      <a:lvl3pPr marL="537369" marR="0" indent="-176213" algn="l" defTabSz="412750" eaLnBrk="1" latinLnBrk="0" hangingPunct="1">
        <a:lnSpc>
          <a:spcPct val="100000"/>
        </a:lnSpc>
        <a:spcBef>
          <a:spcPts val="1000"/>
        </a:spcBef>
        <a:spcAft>
          <a:spcPts val="0"/>
        </a:spcAft>
        <a:buClrTx/>
        <a:buSzPct val="75000"/>
        <a:buFontTx/>
        <a:buChar char="•"/>
        <a:tabLst/>
        <a:defRPr sz="14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3pPr>
      <a:lvl4pPr marL="713582" marR="0" indent="-176213" algn="l" defTabSz="412750" eaLnBrk="1" latinLnBrk="0" hangingPunct="1">
        <a:lnSpc>
          <a:spcPct val="100000"/>
        </a:lnSpc>
        <a:spcBef>
          <a:spcPts val="1000"/>
        </a:spcBef>
        <a:spcAft>
          <a:spcPts val="0"/>
        </a:spcAft>
        <a:buClrTx/>
        <a:buSzPct val="75000"/>
        <a:buFontTx/>
        <a:buChar char="•"/>
        <a:tabLst/>
        <a:defRPr sz="12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4pPr>
      <a:lvl5pPr marL="898525" marR="0" indent="-184944" algn="l" defTabSz="412750" eaLnBrk="1" latinLnBrk="0" hangingPunct="1">
        <a:lnSpc>
          <a:spcPct val="100000"/>
        </a:lnSpc>
        <a:spcBef>
          <a:spcPts val="1000"/>
        </a:spcBef>
        <a:spcAft>
          <a:spcPts val="0"/>
        </a:spcAft>
        <a:buClrTx/>
        <a:buSzPct val="75000"/>
        <a:buFontTx/>
        <a:buChar char="•"/>
        <a:tabLst/>
        <a:defRPr sz="10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5pPr>
      <a:lvl6pPr marL="70826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6pPr>
      <a:lvl7pPr marL="74001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7pPr>
      <a:lvl8pPr marL="77176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8pPr>
      <a:lvl9pPr marL="80351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9pPr>
    </p:bodyStyle>
    <p:otherStyle>
      <a:lvl1pPr marL="0" marR="0" indent="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1pPr>
      <a:lvl2pPr marL="0" marR="0" indent="1143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2pPr>
      <a:lvl3pPr marL="0" marR="0" indent="2286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3pPr>
      <a:lvl4pPr marL="0" marR="0" indent="3429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4pPr>
      <a:lvl5pPr marL="0" marR="0" indent="4572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5pPr>
      <a:lvl6pPr marL="0" marR="0" indent="5715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6pPr>
      <a:lvl7pPr marL="0" marR="0" indent="6858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7pPr>
      <a:lvl8pPr marL="0" marR="0" indent="8001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8pPr>
      <a:lvl9pPr marL="0" marR="0" indent="9144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1013400" y="990000"/>
            <a:ext cx="10502900" cy="891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chorCtr="0">
            <a:normAutofit/>
          </a:bodyPr>
          <a:lstStyle/>
          <a:p>
            <a:r>
              <a:rPr lang="da-DK" noProof="0" err="1"/>
              <a:t>Titeltext</a:t>
            </a:r>
            <a:endParaRPr lang="da-DK" noProof="0"/>
          </a:p>
        </p:txBody>
      </p:sp>
      <p:sp>
        <p:nvSpPr>
          <p:cNvPr id="5" name="Shape 5"/>
          <p:cNvSpPr>
            <a:spLocks noGrp="1"/>
          </p:cNvSpPr>
          <p:nvPr>
            <p:ph type="body" idx="1"/>
          </p:nvPr>
        </p:nvSpPr>
        <p:spPr>
          <a:xfrm>
            <a:off x="1013400" y="2196000"/>
            <a:ext cx="10502900" cy="3672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chorCtr="0">
            <a:noAutofit/>
          </a:bodyPr>
          <a:lstStyle/>
          <a:p>
            <a:r>
              <a:rPr lang="da-DK" noProof="0" err="1"/>
              <a:t>Textebene</a:t>
            </a:r>
            <a:r>
              <a:rPr lang="da-DK" noProof="0"/>
              <a:t> 1</a:t>
            </a:r>
          </a:p>
          <a:p>
            <a:pPr lvl="1"/>
            <a:r>
              <a:rPr lang="da-DK" noProof="0" err="1"/>
              <a:t>Textebene</a:t>
            </a:r>
            <a:r>
              <a:rPr lang="da-DK" noProof="0"/>
              <a:t> 2</a:t>
            </a:r>
          </a:p>
          <a:p>
            <a:pPr lvl="2"/>
            <a:r>
              <a:rPr lang="da-DK" noProof="0" err="1"/>
              <a:t>Textebene</a:t>
            </a:r>
            <a:r>
              <a:rPr lang="da-DK" noProof="0"/>
              <a:t> 3</a:t>
            </a:r>
          </a:p>
          <a:p>
            <a:pPr lvl="3"/>
            <a:r>
              <a:rPr lang="da-DK" noProof="0" err="1"/>
              <a:t>Textebene</a:t>
            </a:r>
            <a:r>
              <a:rPr lang="da-DK" noProof="0"/>
              <a:t> 4</a:t>
            </a:r>
          </a:p>
          <a:p>
            <a:pPr lvl="4"/>
            <a:r>
              <a:rPr lang="da-DK" noProof="0" err="1"/>
              <a:t>Textebene</a:t>
            </a:r>
            <a:r>
              <a:rPr lang="da-DK" noProof="0"/>
              <a:t> 5</a:t>
            </a:r>
          </a:p>
        </p:txBody>
      </p:sp>
      <p:pic>
        <p:nvPicPr>
          <p:cNvPr id="7" name="Grafik 6">
            <a:extLst>
              <a:ext uri="{FF2B5EF4-FFF2-40B4-BE49-F238E27FC236}">
                <a16:creationId xmlns:a16="http://schemas.microsoft.com/office/drawing/2014/main" id="{D7101266-EA59-4E43-AF57-D193C56B77C7}"/>
              </a:ext>
            </a:extLst>
          </p:cNvPr>
          <p:cNvPicPr>
            <a:picLocks noChangeAspect="1"/>
          </p:cNvPicPr>
          <p:nvPr/>
        </p:nvPicPr>
        <p:blipFill>
          <a:blip r:embed="rId38" cstate="screen">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F5AB6D1B-E6F1-442C-8826-04F27B62A265}"/>
              </a:ext>
            </a:extLst>
          </p:cNvPr>
          <p:cNvPicPr>
            <a:picLocks noChangeAspect="1"/>
          </p:cNvPicPr>
          <p:nvPr userDrawn="1"/>
        </p:nvPicPr>
        <p:blipFill>
          <a:blip r:embed="rId38" cstate="screen">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149265959"/>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9" r:id="rId36"/>
  </p:sldLayoutIdLst>
  <p:transition spd="med"/>
  <p:hf hdr="0" ftr="0" dt="0"/>
  <p:txStyles>
    <p:titleStyle>
      <a:lvl1pPr marL="0" marR="0" indent="0" algn="l" defTabSz="412750" rtl="0" eaLnBrk="1" latinLnBrk="0" hangingPunct="1">
        <a:lnSpc>
          <a:spcPct val="90000"/>
        </a:lnSpc>
        <a:spcBef>
          <a:spcPts val="0"/>
        </a:spcBef>
        <a:spcAft>
          <a:spcPts val="0"/>
        </a:spcAft>
        <a:buClrTx/>
        <a:buSzTx/>
        <a:buFontTx/>
        <a:buNone/>
        <a:tabLst/>
        <a:defRPr sz="3600" b="1" i="0" u="none" strike="noStrike" cap="none" spc="0" baseline="0">
          <a:ln>
            <a:noFill/>
          </a:ln>
          <a:solidFill>
            <a:schemeClr val="tx1"/>
          </a:solidFill>
          <a:uFillTx/>
          <a:latin typeface="+mj-lt"/>
          <a:ea typeface="Inter" panose="020B0502030000000004" pitchFamily="34" charset="0"/>
          <a:cs typeface="+mj-cs"/>
          <a:sym typeface="Inter"/>
        </a:defRPr>
      </a:lvl1pPr>
      <a:lvl2pPr marL="0" marR="0" indent="1143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2pPr>
      <a:lvl3pPr marL="0" marR="0" indent="2286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3pPr>
      <a:lvl4pPr marL="0" marR="0" indent="3429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4pPr>
      <a:lvl5pPr marL="0" marR="0" indent="4572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5pPr>
      <a:lvl6pPr marL="0" marR="0" indent="5715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6pPr>
      <a:lvl7pPr marL="0" marR="0" indent="6858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7pPr>
      <a:lvl8pPr marL="0" marR="0" indent="8001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8pPr>
      <a:lvl9pPr marL="0" marR="0" indent="9144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9pPr>
    </p:titleStyle>
    <p:bodyStyle>
      <a:lvl1pPr marL="183173" marR="0" indent="-183173" algn="l" defTabSz="412750" eaLnBrk="1" latinLnBrk="0" hangingPunct="1">
        <a:lnSpc>
          <a:spcPct val="100000"/>
        </a:lnSpc>
        <a:spcBef>
          <a:spcPts val="1000"/>
        </a:spcBef>
        <a:spcAft>
          <a:spcPts val="0"/>
        </a:spcAft>
        <a:buClrTx/>
        <a:buSzPct val="75000"/>
        <a:buFontTx/>
        <a:buChar char="•"/>
        <a:tabLst/>
        <a:defRPr sz="18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1pPr>
      <a:lvl2pPr marL="400844" marR="0" indent="-224632" algn="l" defTabSz="412750" eaLnBrk="1" latinLnBrk="0" hangingPunct="1">
        <a:lnSpc>
          <a:spcPct val="100000"/>
        </a:lnSpc>
        <a:spcBef>
          <a:spcPts val="1000"/>
        </a:spcBef>
        <a:spcAft>
          <a:spcPts val="0"/>
        </a:spcAft>
        <a:buClrTx/>
        <a:buSzPct val="75000"/>
        <a:buFontTx/>
        <a:buChar char="•"/>
        <a:tabLst/>
        <a:defRPr sz="16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2pPr>
      <a:lvl3pPr marL="537369" marR="0" indent="-176213" algn="l" defTabSz="412750" eaLnBrk="1" latinLnBrk="0" hangingPunct="1">
        <a:lnSpc>
          <a:spcPct val="100000"/>
        </a:lnSpc>
        <a:spcBef>
          <a:spcPts val="1000"/>
        </a:spcBef>
        <a:spcAft>
          <a:spcPts val="0"/>
        </a:spcAft>
        <a:buClrTx/>
        <a:buSzPct val="75000"/>
        <a:buFontTx/>
        <a:buChar char="•"/>
        <a:tabLst/>
        <a:defRPr sz="14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3pPr>
      <a:lvl4pPr marL="713582" marR="0" indent="-176213" algn="l" defTabSz="412750" eaLnBrk="1" latinLnBrk="0" hangingPunct="1">
        <a:lnSpc>
          <a:spcPct val="100000"/>
        </a:lnSpc>
        <a:spcBef>
          <a:spcPts val="1000"/>
        </a:spcBef>
        <a:spcAft>
          <a:spcPts val="0"/>
        </a:spcAft>
        <a:buClrTx/>
        <a:buSzPct val="75000"/>
        <a:buFontTx/>
        <a:buChar char="•"/>
        <a:tabLst/>
        <a:defRPr sz="12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4pPr>
      <a:lvl5pPr marL="898525" marR="0" indent="-184944" algn="l" defTabSz="412750" eaLnBrk="1" latinLnBrk="0" hangingPunct="1">
        <a:lnSpc>
          <a:spcPct val="100000"/>
        </a:lnSpc>
        <a:spcBef>
          <a:spcPts val="1000"/>
        </a:spcBef>
        <a:spcAft>
          <a:spcPts val="0"/>
        </a:spcAft>
        <a:buClrTx/>
        <a:buSzPct val="75000"/>
        <a:buFontTx/>
        <a:buChar char="•"/>
        <a:tabLst/>
        <a:defRPr sz="10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5pPr>
      <a:lvl6pPr marL="70826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6pPr>
      <a:lvl7pPr marL="74001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7pPr>
      <a:lvl8pPr marL="77176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8pPr>
      <a:lvl9pPr marL="80351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9pPr>
    </p:bodyStyle>
    <p:otherStyle>
      <a:lvl1pPr marL="0" marR="0" indent="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1pPr>
      <a:lvl2pPr marL="0" marR="0" indent="1143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2pPr>
      <a:lvl3pPr marL="0" marR="0" indent="2286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3pPr>
      <a:lvl4pPr marL="0" marR="0" indent="3429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4pPr>
      <a:lvl5pPr marL="0" marR="0" indent="4572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5pPr>
      <a:lvl6pPr marL="0" marR="0" indent="5715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6pPr>
      <a:lvl7pPr marL="0" marR="0" indent="6858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7pPr>
      <a:lvl8pPr marL="0" marR="0" indent="8001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8pPr>
      <a:lvl9pPr marL="0" marR="0" indent="9144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D414B5-AE94-4D1D-AF3D-08A4F17CDE4F}"/>
              </a:ext>
            </a:extLst>
          </p:cNvPr>
          <p:cNvSpPr>
            <a:spLocks noGrp="1"/>
          </p:cNvSpPr>
          <p:nvPr>
            <p:ph type="title"/>
          </p:nvPr>
        </p:nvSpPr>
        <p:spPr>
          <a:xfrm>
            <a:off x="360000" y="333374"/>
            <a:ext cx="11497038" cy="1116013"/>
          </a:xfrm>
          <a:prstGeom prst="rect">
            <a:avLst/>
          </a:prstGeom>
        </p:spPr>
        <p:txBody>
          <a:bodyPr vert="horz" lIns="91440" tIns="45720" rIns="91440" bIns="45720" rtlCol="0" anchor="b" anchorCtr="0">
            <a:normAutofit/>
          </a:bodyPr>
          <a:lstStyle/>
          <a:p>
            <a:r>
              <a:rPr lang="da-DK"/>
              <a:t>Indholdsslide med </a:t>
            </a:r>
            <a:r>
              <a:rPr lang="da-DK" err="1"/>
              <a:t>bullet</a:t>
            </a:r>
            <a:r>
              <a:rPr lang="da-DK"/>
              <a:t> points</a:t>
            </a:r>
            <a:endParaRPr lang="en-US"/>
          </a:p>
        </p:txBody>
      </p:sp>
      <p:sp>
        <p:nvSpPr>
          <p:cNvPr id="3" name="Text Placeholder 2">
            <a:extLst>
              <a:ext uri="{FF2B5EF4-FFF2-40B4-BE49-F238E27FC236}">
                <a16:creationId xmlns:a16="http://schemas.microsoft.com/office/drawing/2014/main" id="{E3598646-7012-458D-B305-6F83283E0063}"/>
              </a:ext>
            </a:extLst>
          </p:cNvPr>
          <p:cNvSpPr>
            <a:spLocks noGrp="1"/>
          </p:cNvSpPr>
          <p:nvPr>
            <p:ph type="body" idx="1"/>
          </p:nvPr>
        </p:nvSpPr>
        <p:spPr>
          <a:xfrm>
            <a:off x="360000" y="1781516"/>
            <a:ext cx="11497038" cy="4168434"/>
          </a:xfrm>
          <a:prstGeom prst="rect">
            <a:avLst/>
          </a:prstGeom>
        </p:spPr>
        <p:txBody>
          <a:bodyPr vert="horz" lIns="91440" tIns="45720" rIns="91440" bIns="45720" rtlCol="0">
            <a:normAutofit/>
          </a:bodyPr>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4E30C-5052-43F2-882B-6A851421DE9E}"/>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194768F-3E33-4C89-B152-CAEBF6450D60}" type="datetime1">
              <a:rPr lang="da-DK" smtClean="0"/>
              <a:t>06-06-2023</a:t>
            </a:fld>
            <a:endParaRPr lang="en-US"/>
          </a:p>
        </p:txBody>
      </p:sp>
      <p:sp>
        <p:nvSpPr>
          <p:cNvPr id="5" name="Footer Placeholder 4">
            <a:extLst>
              <a:ext uri="{FF2B5EF4-FFF2-40B4-BE49-F238E27FC236}">
                <a16:creationId xmlns:a16="http://schemas.microsoft.com/office/drawing/2014/main" id="{BD148FBB-7C0C-4B36-9014-6AFA4F4B9B83}"/>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C313DF-443C-4103-91AE-5715923BDE8D}"/>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pic>
        <p:nvPicPr>
          <p:cNvPr id="8" name="Picture 7">
            <a:extLst>
              <a:ext uri="{FF2B5EF4-FFF2-40B4-BE49-F238E27FC236}">
                <a16:creationId xmlns:a16="http://schemas.microsoft.com/office/drawing/2014/main" id="{81A3831B-5EB7-FE47-B64E-BBD1C49DB8E0}"/>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9435600" y="-934222"/>
            <a:ext cx="5511800" cy="6858000"/>
          </a:xfrm>
          <a:prstGeom prst="rect">
            <a:avLst/>
          </a:prstGeom>
        </p:spPr>
      </p:pic>
      <p:pic>
        <p:nvPicPr>
          <p:cNvPr id="11" name="Picture 10">
            <a:extLst>
              <a:ext uri="{FF2B5EF4-FFF2-40B4-BE49-F238E27FC236}">
                <a16:creationId xmlns:a16="http://schemas.microsoft.com/office/drawing/2014/main" id="{6E8BE2D2-74D2-F945-BE67-FFF4F321339D}"/>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27300" y="6172657"/>
            <a:ext cx="1600000" cy="432000"/>
          </a:xfrm>
          <a:prstGeom prst="rect">
            <a:avLst/>
          </a:prstGeom>
        </p:spPr>
      </p:pic>
    </p:spTree>
    <p:extLst>
      <p:ext uri="{BB962C8B-B14F-4D97-AF65-F5344CB8AC3E}">
        <p14:creationId xmlns:p14="http://schemas.microsoft.com/office/powerpoint/2010/main" val="2589797956"/>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Lst>
  <p:hf hdr="0" ftr="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177800" indent="-177800" algn="l" defTabSz="914400" rtl="0" eaLnBrk="1" latinLnBrk="0" hangingPunct="1">
        <a:lnSpc>
          <a:spcPct val="110000"/>
        </a:lnSpc>
        <a:spcBef>
          <a:spcPts val="1000"/>
        </a:spcBef>
        <a:buFont typeface="Arial" panose="020B0604020202020204" pitchFamily="34" charset="0"/>
        <a:buChar char="•"/>
        <a:tabLst/>
        <a:defRPr sz="1800" kern="1200">
          <a:solidFill>
            <a:schemeClr val="tx1"/>
          </a:solidFill>
          <a:latin typeface="+mn-lt"/>
          <a:ea typeface="+mn-ea"/>
          <a:cs typeface="+mn-cs"/>
        </a:defRPr>
      </a:lvl1pPr>
      <a:lvl2pPr marL="630238" indent="-173038" algn="l" defTabSz="914400" rtl="0" eaLnBrk="1" latinLnBrk="0" hangingPunct="1">
        <a:lnSpc>
          <a:spcPct val="110000"/>
        </a:lnSpc>
        <a:spcBef>
          <a:spcPts val="500"/>
        </a:spcBef>
        <a:buFont typeface="Arial" panose="020B0604020202020204" pitchFamily="34" charset="0"/>
        <a:buChar char="•"/>
        <a:tabLst/>
        <a:defRPr sz="1600" kern="1200">
          <a:solidFill>
            <a:schemeClr val="tx1"/>
          </a:solidFill>
          <a:latin typeface="+mn-lt"/>
          <a:ea typeface="+mn-ea"/>
          <a:cs typeface="+mn-cs"/>
        </a:defRPr>
      </a:lvl2pPr>
      <a:lvl3pPr marL="808038" indent="106363" algn="l" defTabSz="914400" rtl="0" eaLnBrk="1" latinLnBrk="0" hangingPunct="1">
        <a:lnSpc>
          <a:spcPct val="11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1250950" indent="-131763" algn="l" defTabSz="914400" rtl="0" eaLnBrk="1" latinLnBrk="0" hangingPunct="1">
        <a:lnSpc>
          <a:spcPct val="11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1514475" indent="-122238" algn="l" defTabSz="914400" rtl="0" eaLnBrk="1" latinLnBrk="0" hangingPunct="1">
        <a:lnSpc>
          <a:spcPct val="11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26B43"/>
          </p15:clr>
        </p15:guide>
        <p15:guide id="2" orient="horz" pos="210">
          <p15:clr>
            <a:srgbClr val="F26B43"/>
          </p15:clr>
        </p15:guide>
        <p15:guide id="3" orient="horz" pos="4088">
          <p15:clr>
            <a:srgbClr val="F26B43"/>
          </p15:clr>
        </p15:guide>
        <p15:guide id="4" pos="7469">
          <p15:clr>
            <a:srgbClr val="F26B43"/>
          </p15:clr>
        </p15:guide>
        <p15:guide id="5" orient="horz" pos="1117">
          <p15:clr>
            <a:srgbClr val="F26B43"/>
          </p15:clr>
        </p15:guide>
        <p15:guide id="6" orient="horz" pos="913">
          <p15:clr>
            <a:srgbClr val="F26B43"/>
          </p15:clr>
        </p15:guide>
        <p15:guide id="7" orient="horz" pos="3748">
          <p15:clr>
            <a:srgbClr val="F26B43"/>
          </p15:clr>
        </p15:guide>
        <p15:guide id="8" pos="3840">
          <p15:clr>
            <a:srgbClr val="F26B43"/>
          </p15:clr>
        </p15:guide>
        <p15:guide id="9" pos="365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endParaRPr lang="en-US"/>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E9C44-9DAE-47EA-BF7B-527501938C3F}" type="datetimeFigureOut">
              <a:rPr lang="en-US" smtClean="0"/>
              <a:t>6/6/2023</a:t>
            </a:fld>
            <a:endParaRPr lang="en-US"/>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FC2E3-A69C-4D5E-9D0D-9F10D106B08F}" type="slidenum">
              <a:rPr lang="en-US" smtClean="0"/>
              <a:t>‹#›</a:t>
            </a:fld>
            <a:endParaRPr lang="en-US"/>
          </a:p>
        </p:txBody>
      </p:sp>
    </p:spTree>
    <p:extLst>
      <p:ext uri="{BB962C8B-B14F-4D97-AF65-F5344CB8AC3E}">
        <p14:creationId xmlns:p14="http://schemas.microsoft.com/office/powerpoint/2010/main" val="3111522057"/>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D414B5-AE94-4D1D-AF3D-08A4F17CDE4F}"/>
              </a:ext>
            </a:extLst>
          </p:cNvPr>
          <p:cNvSpPr>
            <a:spLocks noGrp="1"/>
          </p:cNvSpPr>
          <p:nvPr>
            <p:ph type="title"/>
          </p:nvPr>
        </p:nvSpPr>
        <p:spPr>
          <a:xfrm>
            <a:off x="360000" y="333374"/>
            <a:ext cx="11497038" cy="1116013"/>
          </a:xfrm>
          <a:prstGeom prst="rect">
            <a:avLst/>
          </a:prstGeom>
        </p:spPr>
        <p:txBody>
          <a:bodyPr vert="horz" lIns="91440" tIns="45720" rIns="91440" bIns="45720" rtlCol="0" anchor="b" anchorCtr="0">
            <a:normAutofit/>
          </a:bodyPr>
          <a:lstStyle/>
          <a:p>
            <a:r>
              <a:rPr lang="da-DK"/>
              <a:t>Indholdsslide med </a:t>
            </a:r>
            <a:r>
              <a:rPr lang="da-DK" err="1"/>
              <a:t>bullet</a:t>
            </a:r>
            <a:r>
              <a:rPr lang="da-DK"/>
              <a:t> points</a:t>
            </a:r>
            <a:endParaRPr lang="en-US"/>
          </a:p>
        </p:txBody>
      </p:sp>
      <p:sp>
        <p:nvSpPr>
          <p:cNvPr id="3" name="Text Placeholder 2">
            <a:extLst>
              <a:ext uri="{FF2B5EF4-FFF2-40B4-BE49-F238E27FC236}">
                <a16:creationId xmlns:a16="http://schemas.microsoft.com/office/drawing/2014/main" id="{E3598646-7012-458D-B305-6F83283E0063}"/>
              </a:ext>
            </a:extLst>
          </p:cNvPr>
          <p:cNvSpPr>
            <a:spLocks noGrp="1"/>
          </p:cNvSpPr>
          <p:nvPr>
            <p:ph type="body" idx="1"/>
          </p:nvPr>
        </p:nvSpPr>
        <p:spPr>
          <a:xfrm>
            <a:off x="360000" y="1781516"/>
            <a:ext cx="11497038" cy="4168434"/>
          </a:xfrm>
          <a:prstGeom prst="rect">
            <a:avLst/>
          </a:prstGeom>
        </p:spPr>
        <p:txBody>
          <a:bodyPr vert="horz" lIns="91440" tIns="45720" rIns="91440" bIns="45720" rtlCol="0">
            <a:normAutofit/>
          </a:bodyPr>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4E30C-5052-43F2-882B-6A851421DE9E}"/>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194768F-3E33-4C89-B152-CAEBF6450D60}" type="datetime1">
              <a:rPr lang="da-DK" smtClean="0"/>
              <a:t>06-06-2023</a:t>
            </a:fld>
            <a:endParaRPr lang="en-US"/>
          </a:p>
        </p:txBody>
      </p:sp>
      <p:sp>
        <p:nvSpPr>
          <p:cNvPr id="5" name="Footer Placeholder 4">
            <a:extLst>
              <a:ext uri="{FF2B5EF4-FFF2-40B4-BE49-F238E27FC236}">
                <a16:creationId xmlns:a16="http://schemas.microsoft.com/office/drawing/2014/main" id="{BD148FBB-7C0C-4B36-9014-6AFA4F4B9B83}"/>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C313DF-443C-4103-91AE-5715923BDE8D}"/>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fld id="{384B6154-A16E-4BE9-A890-4F642AFA4ABD}" type="slidenum">
              <a:rPr lang="en-US" smtClean="0"/>
              <a:pPr/>
              <a:t>‹#›</a:t>
            </a:fld>
            <a:endParaRPr lang="en-US"/>
          </a:p>
        </p:txBody>
      </p:sp>
      <p:pic>
        <p:nvPicPr>
          <p:cNvPr id="8" name="Picture 7">
            <a:extLst>
              <a:ext uri="{FF2B5EF4-FFF2-40B4-BE49-F238E27FC236}">
                <a16:creationId xmlns:a16="http://schemas.microsoft.com/office/drawing/2014/main" id="{81A3831B-5EB7-FE47-B64E-BBD1C49DB8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5600" y="-934222"/>
            <a:ext cx="5511800" cy="6858000"/>
          </a:xfrm>
          <a:prstGeom prst="rect">
            <a:avLst/>
          </a:prstGeom>
        </p:spPr>
      </p:pic>
      <p:pic>
        <p:nvPicPr>
          <p:cNvPr id="11" name="Picture 10">
            <a:extLst>
              <a:ext uri="{FF2B5EF4-FFF2-40B4-BE49-F238E27FC236}">
                <a16:creationId xmlns:a16="http://schemas.microsoft.com/office/drawing/2014/main" id="{6E8BE2D2-74D2-F945-BE67-FFF4F321339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7300" y="6172657"/>
            <a:ext cx="1600000" cy="432000"/>
          </a:xfrm>
          <a:prstGeom prst="rect">
            <a:avLst/>
          </a:prstGeom>
        </p:spPr>
      </p:pic>
    </p:spTree>
    <p:extLst>
      <p:ext uri="{BB962C8B-B14F-4D97-AF65-F5344CB8AC3E}">
        <p14:creationId xmlns:p14="http://schemas.microsoft.com/office/powerpoint/2010/main" val="3403775619"/>
      </p:ext>
    </p:extLst>
  </p:cSld>
  <p:clrMap bg1="lt1" tx1="dk1" bg2="lt2" tx2="dk2" accent1="accent1" accent2="accent2" accent3="accent3" accent4="accent4" accent5="accent5" accent6="accent6" hlink="hlink" folHlink="folHlink"/>
  <p:sldLayoutIdLst>
    <p:sldLayoutId id="2147483973" r:id="rId1"/>
  </p:sldLayoutIdLst>
  <p:hf hdr="0" ftr="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177800" indent="-177800" algn="l" defTabSz="914400" rtl="0" eaLnBrk="1" latinLnBrk="0" hangingPunct="1">
        <a:lnSpc>
          <a:spcPct val="110000"/>
        </a:lnSpc>
        <a:spcBef>
          <a:spcPts val="1000"/>
        </a:spcBef>
        <a:buFont typeface="Arial" panose="020B0604020202020204" pitchFamily="34" charset="0"/>
        <a:buChar char="•"/>
        <a:tabLst/>
        <a:defRPr sz="1800" kern="1200">
          <a:solidFill>
            <a:schemeClr val="tx1"/>
          </a:solidFill>
          <a:latin typeface="+mn-lt"/>
          <a:ea typeface="+mn-ea"/>
          <a:cs typeface="+mn-cs"/>
        </a:defRPr>
      </a:lvl1pPr>
      <a:lvl2pPr marL="630238" indent="-173038" algn="l" defTabSz="914400" rtl="0" eaLnBrk="1" latinLnBrk="0" hangingPunct="1">
        <a:lnSpc>
          <a:spcPct val="110000"/>
        </a:lnSpc>
        <a:spcBef>
          <a:spcPts val="500"/>
        </a:spcBef>
        <a:buFont typeface="Arial" panose="020B0604020202020204" pitchFamily="34" charset="0"/>
        <a:buChar char="•"/>
        <a:tabLst/>
        <a:defRPr sz="1600" kern="1200">
          <a:solidFill>
            <a:schemeClr val="tx1"/>
          </a:solidFill>
          <a:latin typeface="+mn-lt"/>
          <a:ea typeface="+mn-ea"/>
          <a:cs typeface="+mn-cs"/>
        </a:defRPr>
      </a:lvl2pPr>
      <a:lvl3pPr marL="808038" indent="106363" algn="l" defTabSz="914400" rtl="0" eaLnBrk="1" latinLnBrk="0" hangingPunct="1">
        <a:lnSpc>
          <a:spcPct val="11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1250950" indent="-131763" algn="l" defTabSz="914400" rtl="0" eaLnBrk="1" latinLnBrk="0" hangingPunct="1">
        <a:lnSpc>
          <a:spcPct val="11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1514475" indent="-122238" algn="l" defTabSz="914400" rtl="0" eaLnBrk="1" latinLnBrk="0" hangingPunct="1">
        <a:lnSpc>
          <a:spcPct val="11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26B43"/>
          </p15:clr>
        </p15:guide>
        <p15:guide id="2" orient="horz" pos="210">
          <p15:clr>
            <a:srgbClr val="F26B43"/>
          </p15:clr>
        </p15:guide>
        <p15:guide id="3" orient="horz" pos="4088">
          <p15:clr>
            <a:srgbClr val="F26B43"/>
          </p15:clr>
        </p15:guide>
        <p15:guide id="4" pos="7469">
          <p15:clr>
            <a:srgbClr val="F26B43"/>
          </p15:clr>
        </p15:guide>
        <p15:guide id="5" orient="horz" pos="1117">
          <p15:clr>
            <a:srgbClr val="F26B43"/>
          </p15:clr>
        </p15:guide>
        <p15:guide id="6" orient="horz" pos="913">
          <p15:clr>
            <a:srgbClr val="F26B43"/>
          </p15:clr>
        </p15:guide>
        <p15:guide id="7" orient="horz" pos="3748">
          <p15:clr>
            <a:srgbClr val="F26B43"/>
          </p15:clr>
        </p15:guide>
        <p15:guide id="8" pos="3840">
          <p15:clr>
            <a:srgbClr val="F26B43"/>
          </p15:clr>
        </p15:guide>
        <p15:guide id="9" pos="365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88.xml"/><Relationship Id="rId4" Type="http://schemas.openxmlformats.org/officeDocument/2006/relationships/hyperlink" Target="https://medium.com/@sublidens/bendixen-forfremmet-til-df-s-nye-chefstrateg-1ab12444502c"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89.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89.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89.xml"/><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17.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01.xml"/><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1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17.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89.xml"/><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89.xml"/><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indendørs, gulv, værelse, lever&#10;&#10;Automatisk genereret beskrivelse">
            <a:extLst>
              <a:ext uri="{FF2B5EF4-FFF2-40B4-BE49-F238E27FC236}">
                <a16:creationId xmlns:a16="http://schemas.microsoft.com/office/drawing/2014/main" id="{72FE34AD-9B24-46D2-962F-9B0E2842B1D6}"/>
              </a:ext>
            </a:extLst>
          </p:cNvPr>
          <p:cNvPicPr>
            <a:picLocks noChangeAspect="1"/>
          </p:cNvPicPr>
          <p:nvPr/>
        </p:nvPicPr>
        <p:blipFill>
          <a:blip r:embed="rId3">
            <a:alphaModFix amt="5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9631" y="0"/>
            <a:ext cx="12411261" cy="7735391"/>
          </a:xfrm>
          <a:prstGeom prst="rect">
            <a:avLst/>
          </a:prstGeom>
          <a:effectLst>
            <a:glow rad="127000">
              <a:schemeClr val="bg2">
                <a:alpha val="48000"/>
              </a:schemeClr>
            </a:glow>
          </a:effectLst>
        </p:spPr>
      </p:pic>
      <p:sp>
        <p:nvSpPr>
          <p:cNvPr id="2" name="Titel 1">
            <a:extLst>
              <a:ext uri="{FF2B5EF4-FFF2-40B4-BE49-F238E27FC236}">
                <a16:creationId xmlns:a16="http://schemas.microsoft.com/office/drawing/2014/main" id="{B21CE0DB-2289-48B0-9765-A1F8ECA35E56}"/>
              </a:ext>
            </a:extLst>
          </p:cNvPr>
          <p:cNvSpPr>
            <a:spLocks noGrp="1"/>
          </p:cNvSpPr>
          <p:nvPr>
            <p:ph type="ctrTitle"/>
          </p:nvPr>
        </p:nvSpPr>
        <p:spPr>
          <a:xfrm>
            <a:off x="350545" y="3248467"/>
            <a:ext cx="11314982" cy="2304295"/>
          </a:xfrm>
          <a:solidFill>
            <a:schemeClr val="bg1">
              <a:lumMod val="50000"/>
              <a:alpha val="0"/>
            </a:schemeClr>
          </a:solidFill>
        </p:spPr>
        <p:txBody>
          <a:bodyPr>
            <a:normAutofit fontScale="90000"/>
          </a:bodyPr>
          <a:lstStyle/>
          <a:p>
            <a:br>
              <a:rPr lang="da-DK"/>
            </a:br>
            <a:r>
              <a:rPr lang="da-DK"/>
              <a:t>Plejehjem i eget hjem</a:t>
            </a:r>
            <a:br>
              <a:rPr lang="da-DK"/>
            </a:br>
            <a:r>
              <a:rPr lang="da-DK"/>
              <a:t>- fra papir til praksis</a:t>
            </a:r>
            <a:br>
              <a:rPr lang="da-DK"/>
            </a:br>
            <a:endParaRPr lang="da-DK"/>
          </a:p>
        </p:txBody>
      </p:sp>
      <p:sp>
        <p:nvSpPr>
          <p:cNvPr id="3" name="Undertitel 2">
            <a:extLst>
              <a:ext uri="{FF2B5EF4-FFF2-40B4-BE49-F238E27FC236}">
                <a16:creationId xmlns:a16="http://schemas.microsoft.com/office/drawing/2014/main" id="{831AACB1-4D94-48DF-B988-29FD70181AE2}"/>
              </a:ext>
            </a:extLst>
          </p:cNvPr>
          <p:cNvSpPr>
            <a:spLocks noGrp="1"/>
          </p:cNvSpPr>
          <p:nvPr>
            <p:ph type="subTitle" idx="1"/>
          </p:nvPr>
        </p:nvSpPr>
        <p:spPr>
          <a:xfrm>
            <a:off x="526473" y="2062884"/>
            <a:ext cx="9000000" cy="1804811"/>
          </a:xfrm>
        </p:spPr>
        <p:txBody>
          <a:bodyPr>
            <a:normAutofit fontScale="92500" lnSpcReduction="10000"/>
          </a:bodyPr>
          <a:lstStyle/>
          <a:p>
            <a:endParaRPr lang="da-DK" sz="3600" b="1"/>
          </a:p>
          <a:p>
            <a:endParaRPr lang="da-DK" sz="3600" b="1"/>
          </a:p>
          <a:p>
            <a:r>
              <a:rPr lang="da-DK" sz="3600" b="1"/>
              <a:t>- </a:t>
            </a:r>
          </a:p>
        </p:txBody>
      </p:sp>
    </p:spTree>
    <p:extLst>
      <p:ext uri="{BB962C8B-B14F-4D97-AF65-F5344CB8AC3E}">
        <p14:creationId xmlns:p14="http://schemas.microsoft.com/office/powerpoint/2010/main" val="2496231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4"/>
          <p:cNvSpPr txBox="1">
            <a:spLocks/>
          </p:cNvSpPr>
          <p:nvPr/>
        </p:nvSpPr>
        <p:spPr>
          <a:xfrm>
            <a:off x="10653804" y="6438136"/>
            <a:ext cx="856323" cy="2838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7" name="Title 3">
            <a:extLst>
              <a:ext uri="{FF2B5EF4-FFF2-40B4-BE49-F238E27FC236}">
                <a16:creationId xmlns:a16="http://schemas.microsoft.com/office/drawing/2014/main" id="{BF6D99AA-798C-4CB8-80E9-40BA15916759}"/>
              </a:ext>
            </a:extLst>
          </p:cNvPr>
          <p:cNvSpPr>
            <a:spLocks noGrp="1"/>
          </p:cNvSpPr>
          <p:nvPr>
            <p:ph type="ctrTitle"/>
          </p:nvPr>
        </p:nvSpPr>
        <p:spPr>
          <a:xfrm>
            <a:off x="479284" y="631098"/>
            <a:ext cx="3814010" cy="920976"/>
          </a:xfrm>
        </p:spPr>
        <p:txBody>
          <a:bodyPr anchor="b">
            <a:normAutofit/>
          </a:bodyPr>
          <a:lstStyle/>
          <a:p>
            <a:r>
              <a:rPr lang="en-US" sz="4000"/>
              <a:t>Mød Grethe </a:t>
            </a:r>
          </a:p>
        </p:txBody>
      </p:sp>
      <p:sp>
        <p:nvSpPr>
          <p:cNvPr id="2" name="Tekstfelt 1">
            <a:extLst>
              <a:ext uri="{FF2B5EF4-FFF2-40B4-BE49-F238E27FC236}">
                <a16:creationId xmlns:a16="http://schemas.microsoft.com/office/drawing/2014/main" id="{076E5CF7-AAD1-2352-D1B2-88058DD79A60}"/>
              </a:ext>
            </a:extLst>
          </p:cNvPr>
          <p:cNvSpPr txBox="1"/>
          <p:nvPr/>
        </p:nvSpPr>
        <p:spPr>
          <a:xfrm>
            <a:off x="479284" y="1582340"/>
            <a:ext cx="5857348" cy="5078313"/>
          </a:xfrm>
          <a:prstGeom prst="rect">
            <a:avLst/>
          </a:prstGeom>
          <a:noFill/>
          <a:ln>
            <a:solidFill>
              <a:schemeClr val="tx1"/>
            </a:solidFill>
          </a:ln>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Ældre kvinde på 92 år med en lang sygdomshistorik</a:t>
            </a:r>
            <a:br>
              <a:rPr kumimoji="0" lang="da-DK" sz="1800" b="0" i="0" u="none" strike="noStrike" kern="1200" cap="none" spc="0" normalizeH="0" baseline="0" noProof="0">
                <a:ln>
                  <a:noFill/>
                </a:ln>
                <a:solidFill>
                  <a:srgbClr val="000000"/>
                </a:solidFill>
                <a:effectLst/>
                <a:uLnTx/>
                <a:uFillTx/>
                <a:latin typeface="Raleway"/>
                <a:ea typeface="+mn-ea"/>
                <a:cs typeface="+mn-cs"/>
              </a:rPr>
            </a:br>
            <a:endParaRPr kumimoji="0" lang="da-DK" sz="1800" b="0" i="0" u="none" strike="noStrike" kern="1200" cap="none" spc="0" normalizeH="0" baseline="0" noProof="0">
              <a:ln>
                <a:noFill/>
              </a:ln>
              <a:solidFill>
                <a:srgbClr val="000000"/>
              </a:solidFill>
              <a:effectLst/>
              <a:uLnTx/>
              <a:uFillTx/>
              <a:latin typeface="Ralewa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Svingende funktionsniveau</a:t>
            </a:r>
            <a:r>
              <a:rPr lang="da-DK">
                <a:solidFill>
                  <a:srgbClr val="000000"/>
                </a:solidFill>
                <a:latin typeface="Raleway"/>
              </a:rPr>
              <a:t> og komplekse sundhedsfaglige probelmstillinger</a:t>
            </a:r>
            <a:br>
              <a:rPr lang="da-DK">
                <a:solidFill>
                  <a:srgbClr val="000000"/>
                </a:solidFill>
                <a:latin typeface="Raleway"/>
              </a:rPr>
            </a:br>
            <a:endParaRPr lang="da-DK">
              <a:solidFill>
                <a:srgbClr val="000000"/>
              </a:solidFill>
              <a:latin typeface="Raleway"/>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Grethe vil ikke indlægges og ønsker ikke at komme på plejehjem, men hun ønsker heller ikke hendes børn skal lide overlast</a:t>
            </a:r>
            <a:br>
              <a:rPr lang="da-DK">
                <a:solidFill>
                  <a:srgbClr val="000000"/>
                </a:solidFill>
                <a:latin typeface="Raleway"/>
              </a:rPr>
            </a:br>
            <a:endParaRPr lang="da-DK">
              <a:solidFill>
                <a:srgbClr val="000000"/>
              </a:solidFill>
              <a:latin typeface="Raleway"/>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a:solidFill>
                  <a:srgbClr val="000000"/>
                </a:solidFill>
                <a:latin typeface="Raleway"/>
              </a:rPr>
              <a:t>Bor på</a:t>
            </a:r>
            <a:r>
              <a:rPr kumimoji="0" lang="da-DK" sz="1800" b="0" i="0" u="none" strike="noStrike" kern="1200" cap="none" spc="0" normalizeH="0" baseline="0" noProof="0">
                <a:ln>
                  <a:noFill/>
                </a:ln>
                <a:solidFill>
                  <a:srgbClr val="000000"/>
                </a:solidFill>
                <a:effectLst/>
                <a:uLnTx/>
                <a:uFillTx/>
                <a:latin typeface="Raleway"/>
                <a:ea typeface="+mn-ea"/>
                <a:cs typeface="+mn-cs"/>
              </a:rPr>
              <a:t> Plejehjem i eget hjem på grund af behov for kontinuitet, sammenhæng og målrettet koordinering af hjælp og støtte. </a:t>
            </a:r>
            <a:br>
              <a:rPr kumimoji="0" lang="da-DK" sz="1800" b="0" i="0" u="none" strike="noStrike" kern="1200" cap="none" spc="0" normalizeH="0" baseline="0" noProof="0">
                <a:ln>
                  <a:noFill/>
                </a:ln>
                <a:solidFill>
                  <a:srgbClr val="000000"/>
                </a:solidFill>
                <a:effectLst/>
                <a:uLnTx/>
                <a:uFillTx/>
                <a:latin typeface="Raleway"/>
                <a:ea typeface="+mn-ea"/>
                <a:cs typeface="+mn-cs"/>
              </a:rPr>
            </a:br>
            <a:endParaRPr kumimoji="0" lang="da-DK" sz="1800" b="0" i="0" u="none" strike="noStrike" kern="1200" cap="none" spc="0" normalizeH="0" baseline="0" noProof="0">
              <a:ln>
                <a:noFill/>
              </a:ln>
              <a:solidFill>
                <a:srgbClr val="000000"/>
              </a:solidFill>
              <a:effectLst/>
              <a:uLnTx/>
              <a:uFillTx/>
              <a:latin typeface="Ralewa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Grethe fungerer fint under de rammer i tilbuddet, og nyder sin tilværelse derhjemme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a:ln>
                <a:noFill/>
              </a:ln>
              <a:solidFill>
                <a:srgbClr val="000000"/>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Raleway"/>
              <a:ea typeface="+mn-ea"/>
              <a:cs typeface="+mn-cs"/>
            </a:endParaRPr>
          </a:p>
        </p:txBody>
      </p:sp>
      <p:pic>
        <p:nvPicPr>
          <p:cNvPr id="9" name="Billede 8" descr="Et billede, der indeholder træ, person, udendørs&#10;&#10;Automatisk genereret beskrivelse">
            <a:extLst>
              <a:ext uri="{FF2B5EF4-FFF2-40B4-BE49-F238E27FC236}">
                <a16:creationId xmlns:a16="http://schemas.microsoft.com/office/drawing/2014/main" id="{6EE7C769-AE9D-5287-EAC6-8210B4EED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060" y="3198432"/>
            <a:ext cx="4142297" cy="4142297"/>
          </a:xfrm>
          <a:prstGeom prst="rect">
            <a:avLst/>
          </a:prstGeom>
        </p:spPr>
      </p:pic>
      <p:pic>
        <p:nvPicPr>
          <p:cNvPr id="6" name="Billede 5" descr="Et billede, der indeholder udendørs, træ, græs, person&#10;&#10;Automatisk genereret beskrivelse">
            <a:extLst>
              <a:ext uri="{FF2B5EF4-FFF2-40B4-BE49-F238E27FC236}">
                <a16:creationId xmlns:a16="http://schemas.microsoft.com/office/drawing/2014/main" id="{7BEC6A02-1CC9-BF97-888B-C42EBFA36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7727" y="0"/>
            <a:ext cx="4142297" cy="4142297"/>
          </a:xfrm>
          <a:prstGeom prst="rect">
            <a:avLst/>
          </a:prstGeom>
        </p:spPr>
      </p:pic>
    </p:spTree>
    <p:extLst>
      <p:ext uri="{BB962C8B-B14F-4D97-AF65-F5344CB8AC3E}">
        <p14:creationId xmlns:p14="http://schemas.microsoft.com/office/powerpoint/2010/main" val="2376657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B2C046BE-49F9-4299-19F6-4D0444EDB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486" y="2044723"/>
            <a:ext cx="3380204" cy="2535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dsholder til dato 4"/>
          <p:cNvSpPr txBox="1">
            <a:spLocks/>
          </p:cNvSpPr>
          <p:nvPr/>
        </p:nvSpPr>
        <p:spPr>
          <a:xfrm>
            <a:off x="10653804" y="6438136"/>
            <a:ext cx="856323" cy="2838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257544A-4579-4560-AF11-7F40B7E92983}" type="datetime1">
              <a:rPr kumimoji="0" lang="da-DK"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06-06-2023</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7" name="Title 3">
            <a:extLst>
              <a:ext uri="{FF2B5EF4-FFF2-40B4-BE49-F238E27FC236}">
                <a16:creationId xmlns:a16="http://schemas.microsoft.com/office/drawing/2014/main" id="{BF6D99AA-798C-4CB8-80E9-40BA15916759}"/>
              </a:ext>
            </a:extLst>
          </p:cNvPr>
          <p:cNvSpPr>
            <a:spLocks noGrp="1"/>
          </p:cNvSpPr>
          <p:nvPr>
            <p:ph type="ctrTitle"/>
          </p:nvPr>
        </p:nvSpPr>
        <p:spPr>
          <a:xfrm>
            <a:off x="422781" y="712784"/>
            <a:ext cx="5673220" cy="920976"/>
          </a:xfrm>
        </p:spPr>
        <p:txBody>
          <a:bodyPr anchor="b">
            <a:normAutofit/>
          </a:bodyPr>
          <a:lstStyle/>
          <a:p>
            <a:r>
              <a:rPr lang="da-DK" sz="4000"/>
              <a:t>Teknologier</a:t>
            </a:r>
            <a:endParaRPr lang="en-US" sz="4000"/>
          </a:p>
        </p:txBody>
      </p:sp>
      <p:sp>
        <p:nvSpPr>
          <p:cNvPr id="3" name="Subtitle 2">
            <a:extLst>
              <a:ext uri="{FF2B5EF4-FFF2-40B4-BE49-F238E27FC236}">
                <a16:creationId xmlns:a16="http://schemas.microsoft.com/office/drawing/2014/main" id="{1EAEDFA9-0802-2145-9AB3-7B0D892958B7}"/>
              </a:ext>
            </a:extLst>
          </p:cNvPr>
          <p:cNvSpPr>
            <a:spLocks noGrp="1"/>
          </p:cNvSpPr>
          <p:nvPr>
            <p:ph type="subTitle" idx="1"/>
          </p:nvPr>
        </p:nvSpPr>
        <p:spPr>
          <a:xfrm>
            <a:off x="263167" y="1602854"/>
            <a:ext cx="7364358" cy="4924695"/>
          </a:xfrm>
        </p:spPr>
        <p:txBody>
          <a:bodyPr vert="horz" lIns="91440" tIns="45720" rIns="91440" bIns="45720" rtlCol="0" anchor="t">
            <a:noAutofit/>
          </a:bodyPr>
          <a:lstStyle/>
          <a:p>
            <a:pPr>
              <a:spcBef>
                <a:spcPts val="0"/>
              </a:spcBef>
              <a:spcAft>
                <a:spcPts val="600"/>
              </a:spcAft>
              <a:defRPr/>
            </a:pPr>
            <a:r>
              <a:rPr lang="da-DK" sz="2000" b="1"/>
              <a:t>Formål med teknologianvendelse: </a:t>
            </a:r>
          </a:p>
          <a:p>
            <a:pPr marL="342900" indent="-342900">
              <a:spcBef>
                <a:spcPts val="0"/>
              </a:spcBef>
              <a:spcAft>
                <a:spcPts val="600"/>
              </a:spcAft>
              <a:buFont typeface="Arial" panose="020B0604020202020204" pitchFamily="34" charset="0"/>
              <a:buChar char="•"/>
              <a:defRPr/>
            </a:pPr>
            <a:r>
              <a:rPr lang="da-DK" sz="2000"/>
              <a:t>Støtte borgerne i at være selvhjulpne</a:t>
            </a:r>
          </a:p>
          <a:p>
            <a:pPr marL="342900" indent="-342900">
              <a:spcBef>
                <a:spcPts val="0"/>
              </a:spcBef>
              <a:spcAft>
                <a:spcPts val="600"/>
              </a:spcAft>
              <a:buFont typeface="Arial" panose="020B0604020202020204" pitchFamily="34" charset="0"/>
              <a:buChar char="•"/>
              <a:defRPr/>
            </a:pPr>
            <a:r>
              <a:rPr lang="da-DK" sz="2000"/>
              <a:t>Øget tryghed for borgere, pårørende og </a:t>
            </a:r>
            <a:br>
              <a:rPr lang="da-DK" sz="2000"/>
            </a:br>
            <a:r>
              <a:rPr lang="da-DK" sz="2000"/>
              <a:t>plejepersonale</a:t>
            </a:r>
          </a:p>
          <a:p>
            <a:pPr marL="342900" indent="-342900">
              <a:spcBef>
                <a:spcPts val="0"/>
              </a:spcBef>
              <a:spcAft>
                <a:spcPts val="600"/>
              </a:spcAft>
              <a:buFont typeface="Arial" panose="020B0604020202020204" pitchFamily="34" charset="0"/>
              <a:buChar char="•"/>
              <a:defRPr/>
            </a:pPr>
            <a:r>
              <a:rPr lang="da-DK" sz="2000"/>
              <a:t>Sundhedsfremme og forebyggelse </a:t>
            </a:r>
          </a:p>
          <a:p>
            <a:pPr marL="342900" indent="-342900">
              <a:spcBef>
                <a:spcPts val="0"/>
              </a:spcBef>
              <a:spcAft>
                <a:spcPts val="600"/>
              </a:spcAft>
              <a:buFont typeface="Arial" panose="020B0604020202020204" pitchFamily="34" charset="0"/>
              <a:buChar char="•"/>
              <a:defRPr/>
            </a:pPr>
            <a:r>
              <a:rPr lang="da-DK" sz="2000"/>
              <a:t>Hensigtsmæssig ressourceudnyttelse</a:t>
            </a:r>
          </a:p>
          <a:p>
            <a:pPr>
              <a:spcBef>
                <a:spcPts val="0"/>
              </a:spcBef>
              <a:spcAft>
                <a:spcPts val="600"/>
              </a:spcAft>
              <a:defRPr/>
            </a:pPr>
            <a:br>
              <a:rPr lang="da-DK" sz="2000" b="1"/>
            </a:br>
            <a:r>
              <a:rPr lang="da-DK" sz="2000" b="1"/>
              <a:t>Teknologipakke: </a:t>
            </a:r>
          </a:p>
          <a:p>
            <a:pPr marL="342900" indent="-342900">
              <a:spcBef>
                <a:spcPts val="0"/>
              </a:spcBef>
              <a:spcAft>
                <a:spcPts val="600"/>
              </a:spcAft>
              <a:buFont typeface="Arial" panose="020B0604020202020204" pitchFamily="34" charset="0"/>
              <a:buChar char="•"/>
              <a:defRPr/>
            </a:pPr>
            <a:r>
              <a:rPr lang="en-US" sz="2000"/>
              <a:t>Aquatime </a:t>
            </a:r>
          </a:p>
          <a:p>
            <a:pPr marL="342900" indent="-342900">
              <a:spcBef>
                <a:spcPts val="0"/>
              </a:spcBef>
              <a:spcAft>
                <a:spcPts val="600"/>
              </a:spcAft>
              <a:buFont typeface="Arial" panose="020B0604020202020204" pitchFamily="34" charset="0"/>
              <a:buChar char="•"/>
              <a:defRPr/>
            </a:pPr>
            <a:r>
              <a:rPr lang="en-US" sz="2000"/>
              <a:t>Skærm</a:t>
            </a:r>
          </a:p>
          <a:p>
            <a:pPr marL="342900" indent="-342900">
              <a:spcBef>
                <a:spcPts val="0"/>
              </a:spcBef>
              <a:spcAft>
                <a:spcPts val="600"/>
              </a:spcAft>
              <a:buFont typeface="Arial" panose="020B0604020202020204" pitchFamily="34" charset="0"/>
              <a:buChar char="•"/>
              <a:defRPr/>
            </a:pPr>
            <a:r>
              <a:rPr lang="en-US" sz="2000"/>
              <a:t>Intelligent ble</a:t>
            </a:r>
          </a:p>
          <a:p>
            <a:pPr marL="342900" indent="-342900">
              <a:spcBef>
                <a:spcPts val="0"/>
              </a:spcBef>
              <a:spcAft>
                <a:spcPts val="600"/>
              </a:spcAft>
              <a:buFont typeface="Arial" panose="020B0604020202020204" pitchFamily="34" charset="0"/>
              <a:buChar char="•"/>
              <a:defRPr/>
            </a:pPr>
            <a:r>
              <a:rPr lang="en-US" sz="2000"/>
              <a:t>Otiom </a:t>
            </a:r>
            <a:r>
              <a:rPr lang="en-US" sz="2000" err="1"/>
              <a:t>demens</a:t>
            </a:r>
            <a:r>
              <a:rPr lang="en-US" sz="2000"/>
              <a:t> tracker</a:t>
            </a:r>
          </a:p>
          <a:p>
            <a:pPr>
              <a:spcBef>
                <a:spcPts val="0"/>
              </a:spcBef>
              <a:spcAft>
                <a:spcPts val="600"/>
              </a:spcAft>
              <a:defRPr/>
            </a:pPr>
            <a:endParaRPr lang="da-DK" sz="2000" b="1"/>
          </a:p>
          <a:p>
            <a:endParaRPr lang="da-DK" sz="1400" b="1"/>
          </a:p>
          <a:p>
            <a:pPr marL="457200" lvl="0" indent="-457200">
              <a:buFont typeface="+mj-lt"/>
              <a:buAutoNum type="arabicPeriod"/>
            </a:pPr>
            <a:endParaRPr lang="da-DK" sz="1400" b="1"/>
          </a:p>
          <a:p>
            <a:pPr marL="457200" lvl="0" indent="-457200">
              <a:buFont typeface="+mj-lt"/>
              <a:buAutoNum type="arabicPeriod"/>
            </a:pPr>
            <a:endParaRPr lang="da-DK" sz="1400" b="1"/>
          </a:p>
          <a:p>
            <a:pPr lvl="0"/>
            <a:endParaRPr lang="da-DK" sz="1600"/>
          </a:p>
          <a:p>
            <a:pPr lvl="0"/>
            <a:endParaRPr lang="da-DK" sz="1400"/>
          </a:p>
        </p:txBody>
      </p:sp>
      <p:pic>
        <p:nvPicPr>
          <p:cNvPr id="8" name="Billede 7" descr="Et billede, der indeholder tøj, person, fodtøj, tegneserie&#10;&#10;Automatisk genereret beskrivelse">
            <a:extLst>
              <a:ext uri="{FF2B5EF4-FFF2-40B4-BE49-F238E27FC236}">
                <a16:creationId xmlns:a16="http://schemas.microsoft.com/office/drawing/2014/main" id="{2ACDD01B-AF75-70D8-E2C1-269C11D7AF6D}"/>
              </a:ext>
            </a:extLst>
          </p:cNvPr>
          <p:cNvPicPr>
            <a:picLocks noChangeAspect="1"/>
          </p:cNvPicPr>
          <p:nvPr/>
        </p:nvPicPr>
        <p:blipFill rotWithShape="1">
          <a:blip r:embed="rId4">
            <a:extLst>
              <a:ext uri="{28A0092B-C50C-407E-A947-70E740481C1C}">
                <a14:useLocalDpi xmlns:a14="http://schemas.microsoft.com/office/drawing/2010/main" val="0"/>
              </a:ext>
            </a:extLst>
          </a:blip>
          <a:srcRect l="10701" r="9225"/>
          <a:stretch/>
        </p:blipFill>
        <p:spPr>
          <a:xfrm>
            <a:off x="7467600" y="4133220"/>
            <a:ext cx="4724400" cy="2724780"/>
          </a:xfrm>
          <a:prstGeom prst="rect">
            <a:avLst/>
          </a:prstGeom>
        </p:spPr>
      </p:pic>
      <p:pic>
        <p:nvPicPr>
          <p:cNvPr id="10" name="Billede 9" descr="Et billede, der indeholder tekst, software, Computerikon, Webside&#10;&#10;Automatisk genereret beskrivelse">
            <a:extLst>
              <a:ext uri="{FF2B5EF4-FFF2-40B4-BE49-F238E27FC236}">
                <a16:creationId xmlns:a16="http://schemas.microsoft.com/office/drawing/2014/main" id="{401A7913-21B5-F379-785B-E4D54EE77828}"/>
              </a:ext>
            </a:extLst>
          </p:cNvPr>
          <p:cNvPicPr>
            <a:picLocks noChangeAspect="1"/>
          </p:cNvPicPr>
          <p:nvPr/>
        </p:nvPicPr>
        <p:blipFill rotWithShape="1">
          <a:blip r:embed="rId5">
            <a:extLst>
              <a:ext uri="{28A0092B-C50C-407E-A947-70E740481C1C}">
                <a14:useLocalDpi xmlns:a14="http://schemas.microsoft.com/office/drawing/2010/main" val="0"/>
              </a:ext>
            </a:extLst>
          </a:blip>
          <a:srcRect l="28035" t="18116" r="10000"/>
          <a:stretch/>
        </p:blipFill>
        <p:spPr>
          <a:xfrm>
            <a:off x="7829652" y="0"/>
            <a:ext cx="4154049" cy="2535153"/>
          </a:xfrm>
          <a:prstGeom prst="rect">
            <a:avLst/>
          </a:prstGeom>
        </p:spPr>
      </p:pic>
      <p:pic>
        <p:nvPicPr>
          <p:cNvPr id="1026" name="Picture 2" descr="Billedresultat for aquatime">
            <a:extLst>
              <a:ext uri="{FF2B5EF4-FFF2-40B4-BE49-F238E27FC236}">
                <a16:creationId xmlns:a16="http://schemas.microsoft.com/office/drawing/2014/main" id="{8A3F3E89-B1E7-A19E-19BF-155A5A96DF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9583" y="2535153"/>
            <a:ext cx="1800225" cy="1598067"/>
          </a:xfrm>
          <a:prstGeom prst="rect">
            <a:avLst/>
          </a:prstGeom>
          <a:noFill/>
          <a:extLst>
            <a:ext uri="{909E8E84-426E-40DD-AFC4-6F175D3DCCD1}">
              <a14:hiddenFill xmlns:a14="http://schemas.microsoft.com/office/drawing/2010/main">
                <a:solidFill>
                  <a:srgbClr val="FFFFFF"/>
                </a:solidFill>
              </a14:hiddenFill>
            </a:ext>
          </a:extLst>
        </p:spPr>
      </p:pic>
      <p:pic>
        <p:nvPicPr>
          <p:cNvPr id="14" name="Billede 13" descr="Et billede, der indeholder tekst, Brand, logo&#10;&#10;Automatisk genereret beskrivelse">
            <a:extLst>
              <a:ext uri="{FF2B5EF4-FFF2-40B4-BE49-F238E27FC236}">
                <a16:creationId xmlns:a16="http://schemas.microsoft.com/office/drawing/2014/main" id="{011D4B5C-F700-D96E-D2E4-FC75FE3701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9772" y="3429000"/>
            <a:ext cx="4247753" cy="4538198"/>
          </a:xfrm>
          <a:prstGeom prst="rect">
            <a:avLst/>
          </a:prstGeom>
        </p:spPr>
      </p:pic>
    </p:spTree>
    <p:extLst>
      <p:ext uri="{BB962C8B-B14F-4D97-AF65-F5344CB8AC3E}">
        <p14:creationId xmlns:p14="http://schemas.microsoft.com/office/powerpoint/2010/main" val="3493955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00226456-6C60-4CB8-BF28-C7356BD45C88}"/>
              </a:ext>
            </a:extLst>
          </p:cNvPr>
          <p:cNvPicPr>
            <a:picLocks noChangeAspect="1"/>
          </p:cNvPicPr>
          <p:nvPr/>
        </p:nvPicPr>
        <p:blipFill rotWithShape="1">
          <a:blip r:embed="rId3">
            <a:clrChange>
              <a:clrFrom>
                <a:srgbClr val="FFFFFF"/>
              </a:clrFrom>
              <a:clrTo>
                <a:srgbClr val="FFFFFF">
                  <a:alpha val="0"/>
                </a:srgbClr>
              </a:clrTo>
            </a:clrChange>
          </a:blip>
          <a:srcRect b="28773"/>
          <a:stretch/>
        </p:blipFill>
        <p:spPr>
          <a:xfrm>
            <a:off x="9505564" y="889048"/>
            <a:ext cx="2324100" cy="1417925"/>
          </a:xfrm>
          <a:prstGeom prst="rect">
            <a:avLst/>
          </a:prstGeom>
        </p:spPr>
      </p:pic>
      <p:pic>
        <p:nvPicPr>
          <p:cNvPr id="23" name="Billede 22">
            <a:extLst>
              <a:ext uri="{FF2B5EF4-FFF2-40B4-BE49-F238E27FC236}">
                <a16:creationId xmlns:a16="http://schemas.microsoft.com/office/drawing/2014/main" id="{8902A3EC-8B36-41DA-ABFB-AFF02F7DBE4D}"/>
              </a:ext>
            </a:extLst>
          </p:cNvPr>
          <p:cNvPicPr>
            <a:picLocks noChangeAspect="1"/>
          </p:cNvPicPr>
          <p:nvPr/>
        </p:nvPicPr>
        <p:blipFill rotWithShape="1">
          <a:blip r:embed="rId4">
            <a:clrChange>
              <a:clrFrom>
                <a:srgbClr val="FFFFFF"/>
              </a:clrFrom>
              <a:clrTo>
                <a:srgbClr val="FFFFFF">
                  <a:alpha val="0"/>
                </a:srgbClr>
              </a:clrTo>
            </a:clrChange>
          </a:blip>
          <a:srcRect t="75036" b="21236"/>
          <a:stretch/>
        </p:blipFill>
        <p:spPr>
          <a:xfrm>
            <a:off x="9538021" y="2248392"/>
            <a:ext cx="2209800" cy="58581"/>
          </a:xfrm>
          <a:prstGeom prst="rect">
            <a:avLst/>
          </a:prstGeom>
        </p:spPr>
      </p:pic>
      <p:pic>
        <p:nvPicPr>
          <p:cNvPr id="9" name="Picture 9">
            <a:extLst>
              <a:ext uri="{FF2B5EF4-FFF2-40B4-BE49-F238E27FC236}">
                <a16:creationId xmlns:a16="http://schemas.microsoft.com/office/drawing/2014/main" id="{08AC3492-D396-42C2-8036-EEA1E25872D3}"/>
              </a:ext>
            </a:extLst>
          </p:cNvPr>
          <p:cNvPicPr>
            <a:picLocks noChangeAspect="1"/>
          </p:cNvPicPr>
          <p:nvPr/>
        </p:nvPicPr>
        <p:blipFill rotWithShape="1">
          <a:blip r:embed="rId5">
            <a:clrChange>
              <a:clrFrom>
                <a:srgbClr val="FFFFFF"/>
              </a:clrFrom>
              <a:clrTo>
                <a:srgbClr val="FFFFFF">
                  <a:alpha val="0"/>
                </a:srgbClr>
              </a:clrTo>
            </a:clrChange>
          </a:blip>
          <a:srcRect b="16825"/>
          <a:stretch/>
        </p:blipFill>
        <p:spPr>
          <a:xfrm>
            <a:off x="3404410" y="738335"/>
            <a:ext cx="2124075" cy="1568638"/>
          </a:xfrm>
          <a:prstGeom prst="rect">
            <a:avLst/>
          </a:prstGeom>
        </p:spPr>
      </p:pic>
      <p:pic>
        <p:nvPicPr>
          <p:cNvPr id="4" name="Billede 3">
            <a:extLst>
              <a:ext uri="{FF2B5EF4-FFF2-40B4-BE49-F238E27FC236}">
                <a16:creationId xmlns:a16="http://schemas.microsoft.com/office/drawing/2014/main" id="{F2167ECF-075E-4603-BD7D-7B0D12CEF08B}"/>
              </a:ext>
            </a:extLst>
          </p:cNvPr>
          <p:cNvPicPr>
            <a:picLocks noChangeAspect="1"/>
          </p:cNvPicPr>
          <p:nvPr/>
        </p:nvPicPr>
        <p:blipFill rotWithShape="1">
          <a:blip r:embed="rId4">
            <a:clrChange>
              <a:clrFrom>
                <a:srgbClr val="FFFFFF"/>
              </a:clrFrom>
              <a:clrTo>
                <a:srgbClr val="FFFFFF">
                  <a:alpha val="0"/>
                </a:srgbClr>
              </a:clrTo>
            </a:clrChange>
          </a:blip>
          <a:srcRect b="21236"/>
          <a:stretch/>
        </p:blipFill>
        <p:spPr>
          <a:xfrm>
            <a:off x="6491753" y="1069102"/>
            <a:ext cx="2209800" cy="1237871"/>
          </a:xfrm>
          <a:prstGeom prst="rect">
            <a:avLst/>
          </a:prstGeom>
        </p:spPr>
      </p:pic>
      <p:pic>
        <p:nvPicPr>
          <p:cNvPr id="2" name="Billede 1">
            <a:extLst>
              <a:ext uri="{FF2B5EF4-FFF2-40B4-BE49-F238E27FC236}">
                <a16:creationId xmlns:a16="http://schemas.microsoft.com/office/drawing/2014/main" id="{E55C5BBA-3D92-4559-A898-6064F53590DA}"/>
              </a:ext>
            </a:extLst>
          </p:cNvPr>
          <p:cNvPicPr>
            <a:picLocks noChangeAspect="1"/>
          </p:cNvPicPr>
          <p:nvPr/>
        </p:nvPicPr>
        <p:blipFill rotWithShape="1">
          <a:blip r:embed="rId6">
            <a:clrChange>
              <a:clrFrom>
                <a:srgbClr val="FFFFFF"/>
              </a:clrFrom>
              <a:clrTo>
                <a:srgbClr val="FFFFFF">
                  <a:alpha val="0"/>
                </a:srgbClr>
              </a:clrTo>
            </a:clrChange>
          </a:blip>
          <a:srcRect b="24798"/>
          <a:stretch/>
        </p:blipFill>
        <p:spPr>
          <a:xfrm>
            <a:off x="561361" y="673815"/>
            <a:ext cx="2000250" cy="1633158"/>
          </a:xfrm>
          <a:prstGeom prst="rect">
            <a:avLst/>
          </a:prstGeom>
        </p:spPr>
      </p:pic>
      <p:sp>
        <p:nvSpPr>
          <p:cNvPr id="7" name="Tekstfelt 6">
            <a:extLst>
              <a:ext uri="{FF2B5EF4-FFF2-40B4-BE49-F238E27FC236}">
                <a16:creationId xmlns:a16="http://schemas.microsoft.com/office/drawing/2014/main" id="{771BCC4E-388C-4255-88C2-EEDFDCDA87D0}"/>
              </a:ext>
            </a:extLst>
          </p:cNvPr>
          <p:cNvSpPr txBox="1"/>
          <p:nvPr/>
        </p:nvSpPr>
        <p:spPr>
          <a:xfrm>
            <a:off x="372279" y="2771764"/>
            <a:ext cx="2743200" cy="3886320"/>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rPr>
              <a:t>Borgere kan blive boende hjemme til det sidste</a:t>
            </a:r>
            <a:br>
              <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rPr>
            </a:br>
            <a:endPar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rPr>
              <a:t>Borgerne oplever tilstedeværelse, kort responstid, kontinuitet og sammenhæng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rPr>
              <a:t>Borgerens individuelle, personlige behov dækkes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da-DK" sz="1200" b="0" i="0" u="sng"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endParaRPr>
          </a:p>
          <a:p>
            <a:pPr marL="0" marR="0" lvl="0" indent="0" algn="l" defTabSz="914400" rtl="0" eaLnBrk="1" fontAlgn="base" latinLnBrk="0" hangingPunct="1">
              <a:lnSpc>
                <a:spcPct val="150000"/>
              </a:lnSpc>
              <a:spcBef>
                <a:spcPts val="0"/>
              </a:spcBef>
              <a:spcAft>
                <a:spcPts val="0"/>
              </a:spcAft>
              <a:buClrTx/>
              <a:buSzTx/>
              <a:buFontTx/>
              <a:buNone/>
              <a:tabLst/>
              <a:defRPr/>
            </a:pPr>
            <a:r>
              <a:rPr kumimoji="0" lang="da-DK" sz="1200" b="0" i="0" u="sng"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rPr>
              <a:t>At borger og pårørende oplever målrettet hjælp ift.:</a:t>
            </a:r>
          </a:p>
          <a:p>
            <a:pPr marL="285750" marR="0" lvl="0" indent="-28575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rPr>
              <a:t>Ekstra behov for tryghed</a:t>
            </a:r>
          </a:p>
          <a:p>
            <a:pPr marL="285750" marR="0" lvl="0" indent="-28575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rPr>
              <a:t>Ekstra behov for ernæring og væske</a:t>
            </a:r>
          </a:p>
          <a:p>
            <a:pPr marL="285750" marR="0" lvl="0" indent="-28575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rPr>
              <a:t>Udvidet kognitiv svækkelse</a:t>
            </a:r>
          </a:p>
          <a:p>
            <a:pPr marL="285750" marR="0" lvl="0" indent="-28575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rPr>
              <a:t>U</a:t>
            </a:r>
            <a:r>
              <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rPr>
              <a:t>tryghed blandt pårørende </a:t>
            </a:r>
            <a:endParaRPr kumimoji="0" lang="da-DK" sz="1200" b="0" i="0" u="none" strike="noStrike" kern="1200" cap="none" spc="0" normalizeH="0" baseline="0" noProof="0">
              <a:ln>
                <a:noFill/>
              </a:ln>
              <a:solidFill>
                <a:prstClr val="black"/>
              </a:solidFill>
              <a:effectLst/>
              <a:uLnTx/>
              <a:uFillTx/>
              <a:latin typeface="Raleway" panose="020B0503030101060003" pitchFamily="34" charset="0"/>
              <a:ea typeface="Times New Roman" panose="02020603050405020304" pitchFamily="18" charset="0"/>
              <a:cs typeface="+mn-cs"/>
            </a:endParaRPr>
          </a:p>
        </p:txBody>
      </p:sp>
      <p:sp>
        <p:nvSpPr>
          <p:cNvPr id="16" name="Tekstfelt 15">
            <a:extLst>
              <a:ext uri="{FF2B5EF4-FFF2-40B4-BE49-F238E27FC236}">
                <a16:creationId xmlns:a16="http://schemas.microsoft.com/office/drawing/2014/main" id="{BA5C634B-94F5-4683-A703-C9B57FBB360B}"/>
              </a:ext>
            </a:extLst>
          </p:cNvPr>
          <p:cNvSpPr txBox="1"/>
          <p:nvPr/>
        </p:nvSpPr>
        <p:spPr>
          <a:xfrm>
            <a:off x="3581401" y="2816008"/>
            <a:ext cx="2105999" cy="3785652"/>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rPr>
              <a:t>Faglig tilfredshed med leveret indsats </a:t>
            </a:r>
            <a:br>
              <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rPr>
            </a:br>
            <a:r>
              <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rPr>
              <a:t>  </a:t>
            </a:r>
            <a:endParaRPr kumimoji="0" lang="da-DK" sz="1200" b="0" i="0" u="none" strike="noStrike" kern="1200" cap="none" spc="0" normalizeH="0" baseline="0" noProof="0">
              <a:ln>
                <a:noFill/>
              </a:ln>
              <a:solidFill>
                <a:prstClr val="black"/>
              </a:solidFill>
              <a:effectLst/>
              <a:uLnTx/>
              <a:uFillTx/>
              <a:latin typeface="Raleway" panose="020B0503030101060003" pitchFamily="34" charset="0"/>
              <a:ea typeface="Times New Roman" panose="02020603050405020304" pitchFamily="18" charset="0"/>
              <a:cs typeface="+mn-cs"/>
            </a:endParaRPr>
          </a:p>
          <a:p>
            <a:pPr marL="342900" marR="0" lvl="0" indent="-342900" algn="l" defTabSz="914400" rtl="0" eaLnBrk="1" fontAlgn="base"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rPr>
              <a:t>Teknologien frigiver/ flytter medarbejderressourcer til/ fra udelukkende at dække borgers fysiske basale behov til at møde borgers mentale behov  </a:t>
            </a:r>
            <a:br>
              <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rPr>
            </a:br>
            <a:endParaRPr kumimoji="0" lang="da-DK" sz="1200" b="0" i="0" u="none" strike="noStrike" kern="1200" cap="none" spc="0" normalizeH="0" baseline="0" noProof="0">
              <a:ln>
                <a:noFill/>
              </a:ln>
              <a:solidFill>
                <a:prstClr val="black"/>
              </a:solidFill>
              <a:effectLst/>
              <a:uLnTx/>
              <a:uFillTx/>
              <a:latin typeface="Raleway" panose="020B0503030101060003" pitchFamily="34" charset="0"/>
              <a:ea typeface="Times New Roman" panose="02020603050405020304" pitchFamily="18" charset="0"/>
              <a:cs typeface="+mn-cs"/>
            </a:endParaRPr>
          </a:p>
          <a:p>
            <a:pPr marL="342900" marR="0" lvl="0" indent="-342900" algn="l" defTabSz="914400" rtl="0" eaLnBrk="1" fontAlgn="base"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rPr>
              <a:t>Kompetenceudvikling og indflydelse</a:t>
            </a:r>
            <a:br>
              <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rPr>
            </a:br>
            <a:endPar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endParaRPr>
          </a:p>
          <a:p>
            <a:pPr marL="342900" marR="0" lvl="0" indent="-342900" algn="l" defTabSz="914400" rtl="0" eaLnBrk="1" fontAlgn="base"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Mere attraktivt arbejde/bedre mulighed for rekruttering</a:t>
            </a:r>
            <a:endParaRPr kumimoji="0" lang="en-US" sz="1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
        <p:nvSpPr>
          <p:cNvPr id="17" name="Tekstfelt 16">
            <a:extLst>
              <a:ext uri="{FF2B5EF4-FFF2-40B4-BE49-F238E27FC236}">
                <a16:creationId xmlns:a16="http://schemas.microsoft.com/office/drawing/2014/main" id="{DA05E045-6994-425D-8B60-92AC0E54CF30}"/>
              </a:ext>
            </a:extLst>
          </p:cNvPr>
          <p:cNvSpPr txBox="1"/>
          <p:nvPr/>
        </p:nvSpPr>
        <p:spPr>
          <a:xfrm>
            <a:off x="6711488" y="2771764"/>
            <a:ext cx="1997772" cy="3416320"/>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At bevare hjemmehjælp under knækkurven på 23 timer pr. borger</a:t>
            </a:r>
            <a:br>
              <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rPr>
            </a:br>
            <a:endPar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At imødekomme den demografiske udfordring indenfor den eksisterende plejehjemsramme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Sygemeldinger kvartalsvis maximal på 6%  (opgjort i 2021)</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Den gennemsnitlige anciennitet i teamet øges  </a:t>
            </a:r>
          </a:p>
        </p:txBody>
      </p:sp>
      <p:sp>
        <p:nvSpPr>
          <p:cNvPr id="18" name="Tekstfelt 17">
            <a:extLst>
              <a:ext uri="{FF2B5EF4-FFF2-40B4-BE49-F238E27FC236}">
                <a16:creationId xmlns:a16="http://schemas.microsoft.com/office/drawing/2014/main" id="{5DA97EE8-BB8E-439E-A4C5-BA269C17274D}"/>
              </a:ext>
            </a:extLst>
          </p:cNvPr>
          <p:cNvSpPr txBox="1"/>
          <p:nvPr/>
        </p:nvSpPr>
        <p:spPr>
          <a:xfrm>
            <a:off x="9764224" y="2899898"/>
            <a:ext cx="1997772" cy="1754326"/>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Pårørende oplever tryghed ved Plejehjem i eget hjem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Pårørende oplever aflastning ved Plejehjem i eget hjem </a:t>
            </a:r>
          </a:p>
        </p:txBody>
      </p:sp>
      <p:sp>
        <p:nvSpPr>
          <p:cNvPr id="8" name="Pladsholder til slidenummer 7">
            <a:extLst>
              <a:ext uri="{FF2B5EF4-FFF2-40B4-BE49-F238E27FC236}">
                <a16:creationId xmlns:a16="http://schemas.microsoft.com/office/drawing/2014/main" id="{81AAC803-3BBC-4037-B972-A80D26FB11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68805-7BB3-4042-BE47-5B9F5B7EBA52}" type="slidenum">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kstfelt 2">
            <a:extLst>
              <a:ext uri="{FF2B5EF4-FFF2-40B4-BE49-F238E27FC236}">
                <a16:creationId xmlns:a16="http://schemas.microsoft.com/office/drawing/2014/main" id="{9ED3777C-FB04-46FE-B8BE-C4EFB3447AED}"/>
              </a:ext>
            </a:extLst>
          </p:cNvPr>
          <p:cNvSpPr txBox="1"/>
          <p:nvPr/>
        </p:nvSpPr>
        <p:spPr>
          <a:xfrm>
            <a:off x="3740668" y="2294854"/>
            <a:ext cx="21577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1" u="none" strike="noStrike" kern="1200" cap="none" spc="0" normalizeH="0" baseline="0" noProof="0">
                <a:ln>
                  <a:noFill/>
                </a:ln>
                <a:solidFill>
                  <a:prstClr val="black"/>
                </a:solidFill>
                <a:effectLst/>
                <a:uLnTx/>
                <a:uFillTx/>
                <a:latin typeface="Raleway" panose="020B0503030101060003" pitchFamily="34" charset="0"/>
                <a:ea typeface="+mn-ea"/>
                <a:cs typeface="+mn-cs"/>
              </a:rPr>
              <a:t>Den faglige bundlinje</a:t>
            </a:r>
          </a:p>
        </p:txBody>
      </p:sp>
      <p:sp>
        <p:nvSpPr>
          <p:cNvPr id="21" name="Tekstfelt 20">
            <a:extLst>
              <a:ext uri="{FF2B5EF4-FFF2-40B4-BE49-F238E27FC236}">
                <a16:creationId xmlns:a16="http://schemas.microsoft.com/office/drawing/2014/main" id="{83E5D8D0-A22A-45DB-BFC2-9B4F272CDF7D}"/>
              </a:ext>
            </a:extLst>
          </p:cNvPr>
          <p:cNvSpPr txBox="1"/>
          <p:nvPr/>
        </p:nvSpPr>
        <p:spPr>
          <a:xfrm>
            <a:off x="246020" y="2306973"/>
            <a:ext cx="25422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1" u="none" strike="noStrike" kern="1200" cap="none" spc="0" normalizeH="0" baseline="0" noProof="0">
                <a:ln>
                  <a:noFill/>
                </a:ln>
                <a:solidFill>
                  <a:prstClr val="black"/>
                </a:solidFill>
                <a:effectLst/>
                <a:uLnTx/>
                <a:uFillTx/>
                <a:latin typeface="Raleway" panose="020B0503030101060003" pitchFamily="34" charset="0"/>
                <a:ea typeface="+mn-ea"/>
                <a:cs typeface="+mn-cs"/>
              </a:rPr>
              <a:t>Den menneskelige bundlinje</a:t>
            </a:r>
          </a:p>
        </p:txBody>
      </p:sp>
      <p:sp>
        <p:nvSpPr>
          <p:cNvPr id="22" name="Tekstfelt 21">
            <a:extLst>
              <a:ext uri="{FF2B5EF4-FFF2-40B4-BE49-F238E27FC236}">
                <a16:creationId xmlns:a16="http://schemas.microsoft.com/office/drawing/2014/main" id="{425CB2CC-C418-40C5-9568-894CF8ABB4D0}"/>
              </a:ext>
            </a:extLst>
          </p:cNvPr>
          <p:cNvSpPr txBox="1"/>
          <p:nvPr/>
        </p:nvSpPr>
        <p:spPr>
          <a:xfrm>
            <a:off x="6572949" y="2296252"/>
            <a:ext cx="24654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1" u="none" strike="noStrike" kern="1200" cap="none" spc="0" normalizeH="0" baseline="0" noProof="0">
                <a:ln>
                  <a:noFill/>
                </a:ln>
                <a:solidFill>
                  <a:prstClr val="black"/>
                </a:solidFill>
                <a:effectLst/>
                <a:uLnTx/>
                <a:uFillTx/>
                <a:latin typeface="Raleway" panose="020B0503030101060003" pitchFamily="34" charset="0"/>
                <a:ea typeface="+mn-ea"/>
                <a:cs typeface="+mn-cs"/>
              </a:rPr>
              <a:t>Den økonomiske bundlinje</a:t>
            </a:r>
          </a:p>
        </p:txBody>
      </p:sp>
      <p:sp>
        <p:nvSpPr>
          <p:cNvPr id="24" name="Tekstfelt 23">
            <a:extLst>
              <a:ext uri="{FF2B5EF4-FFF2-40B4-BE49-F238E27FC236}">
                <a16:creationId xmlns:a16="http://schemas.microsoft.com/office/drawing/2014/main" id="{1AD04BE6-B5BE-426D-B957-B8600300DC61}"/>
              </a:ext>
            </a:extLst>
          </p:cNvPr>
          <p:cNvSpPr txBox="1"/>
          <p:nvPr/>
        </p:nvSpPr>
        <p:spPr>
          <a:xfrm>
            <a:off x="9609922" y="2296252"/>
            <a:ext cx="22097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1" u="none" strike="noStrike" kern="1200" cap="none" spc="0" normalizeH="0" baseline="0" noProof="0">
                <a:ln>
                  <a:noFill/>
                </a:ln>
                <a:solidFill>
                  <a:prstClr val="black"/>
                </a:solidFill>
                <a:effectLst/>
                <a:uLnTx/>
                <a:uFillTx/>
                <a:latin typeface="Raleway" panose="020B0503030101060003" pitchFamily="34" charset="0"/>
                <a:ea typeface="+mn-ea"/>
                <a:cs typeface="+mn-cs"/>
              </a:rPr>
              <a:t>Bundlinjen for netværk og civilsamfund</a:t>
            </a:r>
          </a:p>
        </p:txBody>
      </p:sp>
      <p:sp>
        <p:nvSpPr>
          <p:cNvPr id="27" name="Titel 1">
            <a:extLst>
              <a:ext uri="{FF2B5EF4-FFF2-40B4-BE49-F238E27FC236}">
                <a16:creationId xmlns:a16="http://schemas.microsoft.com/office/drawing/2014/main" id="{FD8869B3-F0D8-42AB-885E-B2ED8988E8F6}"/>
              </a:ext>
            </a:extLst>
          </p:cNvPr>
          <p:cNvSpPr txBox="1">
            <a:spLocks/>
          </p:cNvSpPr>
          <p:nvPr/>
        </p:nvSpPr>
        <p:spPr>
          <a:xfrm>
            <a:off x="394307" y="45121"/>
            <a:ext cx="63171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4000" b="1" i="0" u="none" strike="noStrike" kern="1200" cap="none" spc="0" normalizeH="0" baseline="0" noProof="0">
                <a:ln>
                  <a:noFill/>
                </a:ln>
                <a:solidFill>
                  <a:prstClr val="black"/>
                </a:solidFill>
                <a:effectLst/>
                <a:uLnTx/>
                <a:uFillTx/>
                <a:latin typeface="Raleway ExtraBold" panose="020B0903030101060003" pitchFamily="34" charset="0"/>
                <a:ea typeface="+mj-ea"/>
                <a:cs typeface="+mj-cs"/>
              </a:rPr>
              <a:t>Effekter på 4 bundlinjer</a:t>
            </a:r>
          </a:p>
        </p:txBody>
      </p:sp>
      <p:sp>
        <p:nvSpPr>
          <p:cNvPr id="5" name="Tekstfelt 4">
            <a:extLst>
              <a:ext uri="{FF2B5EF4-FFF2-40B4-BE49-F238E27FC236}">
                <a16:creationId xmlns:a16="http://schemas.microsoft.com/office/drawing/2014/main" id="{FACA9F2B-5C51-CF03-413E-B7BF3678745A}"/>
              </a:ext>
            </a:extLst>
          </p:cNvPr>
          <p:cNvSpPr txBox="1"/>
          <p:nvPr/>
        </p:nvSpPr>
        <p:spPr>
          <a:xfrm>
            <a:off x="6491753" y="5968952"/>
            <a:ext cx="505968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404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6A70-24E8-6347-9DAF-FCD36DD6093C}"/>
              </a:ext>
            </a:extLst>
          </p:cNvPr>
          <p:cNvSpPr>
            <a:spLocks noGrp="1"/>
          </p:cNvSpPr>
          <p:nvPr>
            <p:ph type="ctrTitle"/>
          </p:nvPr>
        </p:nvSpPr>
        <p:spPr>
          <a:xfrm>
            <a:off x="532244" y="1179614"/>
            <a:ext cx="7364764" cy="666043"/>
          </a:xfrm>
        </p:spPr>
        <p:txBody>
          <a:bodyPr>
            <a:noAutofit/>
          </a:bodyPr>
          <a:lstStyle/>
          <a:p>
            <a:r>
              <a:rPr lang="da-DK" sz="4000">
                <a:cs typeface="Calibri Light" panose="020F0302020204030204" pitchFamily="34" charset="0"/>
              </a:rPr>
              <a:t>Refleksionsspørgsmål</a:t>
            </a:r>
          </a:p>
        </p:txBody>
      </p:sp>
      <p:sp>
        <p:nvSpPr>
          <p:cNvPr id="4" name="Pladsholder til dato 4"/>
          <p:cNvSpPr txBox="1">
            <a:spLocks/>
          </p:cNvSpPr>
          <p:nvPr/>
        </p:nvSpPr>
        <p:spPr>
          <a:xfrm>
            <a:off x="10653804" y="6438136"/>
            <a:ext cx="856323" cy="2838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257544A-4579-4560-AF11-7F40B7E92983}" type="datetime1">
              <a:rPr kumimoji="0" lang="da-DK"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06-06-2023</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3" name="Tekstfelt 2">
            <a:extLst>
              <a:ext uri="{FF2B5EF4-FFF2-40B4-BE49-F238E27FC236}">
                <a16:creationId xmlns:a16="http://schemas.microsoft.com/office/drawing/2014/main" id="{0AEF61C2-B78B-1A5D-72F3-13312C7FF22D}"/>
              </a:ext>
            </a:extLst>
          </p:cNvPr>
          <p:cNvSpPr txBox="1"/>
          <p:nvPr/>
        </p:nvSpPr>
        <p:spPr>
          <a:xfrm>
            <a:off x="684644" y="2274838"/>
            <a:ext cx="9339630" cy="2308324"/>
          </a:xfrm>
          <a:prstGeom prst="rect">
            <a:avLst/>
          </a:prstGeom>
          <a:noFill/>
          <a:ln>
            <a:solidFill>
              <a:schemeClr val="tx1"/>
            </a:solidFill>
          </a:ln>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Hvordan kan Plejehjem i eget hjem inspirere udviklingen af lignende tilbud i norske kommuner?</a:t>
            </a:r>
          </a:p>
          <a:p>
            <a:pPr marL="742950" lvl="1" indent="-285750">
              <a:buFont typeface="Arial" panose="020B0604020202020204" pitchFamily="34" charset="0"/>
              <a:buChar char="•"/>
              <a:defRPr/>
            </a:pPr>
            <a:r>
              <a:rPr lang="da-DK">
                <a:solidFill>
                  <a:srgbClr val="000000"/>
                </a:solidFill>
                <a:latin typeface="Raleway"/>
              </a:rPr>
              <a:t>Hvilke elementer er særligt attraktive at arbejde med?</a:t>
            </a:r>
          </a:p>
          <a:p>
            <a:pPr marL="742950" lvl="1" indent="-285750">
              <a:buFont typeface="Arial" panose="020B0604020202020204" pitchFamily="34" charset="0"/>
              <a:buChar char="•"/>
              <a:defRPr/>
            </a:pPr>
            <a:r>
              <a:rPr kumimoji="0" lang="da-DK" b="0" i="0" u="none" strike="noStrike" kern="1200" cap="none" spc="0" normalizeH="0" baseline="0" noProof="0">
                <a:ln>
                  <a:noFill/>
                </a:ln>
                <a:solidFill>
                  <a:srgbClr val="000000"/>
                </a:solidFill>
                <a:effectLst/>
                <a:uLnTx/>
                <a:uFillTx/>
                <a:latin typeface="Raleway"/>
                <a:ea typeface="+mn-ea"/>
                <a:cs typeface="+mn-cs"/>
              </a:rPr>
              <a:t>Hvilke elementer er ikke attraktive at arbejde med?</a:t>
            </a:r>
          </a:p>
          <a:p>
            <a:pPr lvl="1">
              <a:defRPr/>
            </a:pPr>
            <a:endParaRPr kumimoji="0" lang="da-DK" b="0" i="0" u="none" strike="noStrike" kern="1200" cap="none" spc="0" normalizeH="0" baseline="0" noProof="0">
              <a:ln>
                <a:noFill/>
              </a:ln>
              <a:solidFill>
                <a:srgbClr val="000000"/>
              </a:solidFill>
              <a:effectLst/>
              <a:uLnTx/>
              <a:uFillTx/>
              <a:latin typeface="Raleway"/>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Hvis Plejehjem i eget hjem udvikles i Norge, hvilke særlige krav stiller det til ledere og medarbejdere?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Raleway"/>
              <a:ea typeface="+mn-ea"/>
              <a:cs typeface="+mn-cs"/>
            </a:endParaRPr>
          </a:p>
        </p:txBody>
      </p:sp>
      <p:pic>
        <p:nvPicPr>
          <p:cNvPr id="6" name="Grafik 5" descr="Tanke med massiv udfyldning">
            <a:extLst>
              <a:ext uri="{FF2B5EF4-FFF2-40B4-BE49-F238E27FC236}">
                <a16:creationId xmlns:a16="http://schemas.microsoft.com/office/drawing/2014/main" id="{E24EC89D-6D79-7E7B-F8DA-25A4A31440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6879" y="4003461"/>
            <a:ext cx="2845121" cy="2854539"/>
          </a:xfrm>
          <a:prstGeom prst="rect">
            <a:avLst/>
          </a:prstGeom>
        </p:spPr>
      </p:pic>
    </p:spTree>
    <p:extLst>
      <p:ext uri="{BB962C8B-B14F-4D97-AF65-F5344CB8AC3E}">
        <p14:creationId xmlns:p14="http://schemas.microsoft.com/office/powerpoint/2010/main" val="3387593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4D3C-6190-491C-BDAD-4DB736E41E1C}"/>
              </a:ext>
            </a:extLst>
          </p:cNvPr>
          <p:cNvSpPr>
            <a:spLocks noGrp="1"/>
          </p:cNvSpPr>
          <p:nvPr>
            <p:ph type="title"/>
          </p:nvPr>
        </p:nvSpPr>
        <p:spPr/>
        <p:txBody>
          <a:bodyPr/>
          <a:lstStyle/>
          <a:p>
            <a:r>
              <a:rPr lang="da-DK">
                <a:latin typeface="Raleway ExtraBold" panose="020B0903030101060003" pitchFamily="34" charset="0"/>
                <a:cs typeface="Calibri Light"/>
              </a:rPr>
              <a:t>Kaffepause og kake</a:t>
            </a:r>
            <a:endParaRPr lang="en-US" dirty="0">
              <a:latin typeface="Raleway ExtraBold" panose="020B0903030101060003" pitchFamily="34" charset="0"/>
              <a:cs typeface="Calibri Light"/>
            </a:endParaRPr>
          </a:p>
        </p:txBody>
      </p:sp>
      <p:pic>
        <p:nvPicPr>
          <p:cNvPr id="5" name="Billede 5">
            <a:extLst>
              <a:ext uri="{FF2B5EF4-FFF2-40B4-BE49-F238E27FC236}">
                <a16:creationId xmlns:a16="http://schemas.microsoft.com/office/drawing/2014/main" id="{E3F7B02A-D9BD-4026-B646-8E235D832F0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72" y="6361985"/>
            <a:ext cx="1151890" cy="348615"/>
          </a:xfrm>
          <a:prstGeom prst="rect">
            <a:avLst/>
          </a:prstGeom>
          <a:noFill/>
          <a:ln>
            <a:noFill/>
          </a:ln>
        </p:spPr>
      </p:pic>
      <p:pic>
        <p:nvPicPr>
          <p:cNvPr id="6" name="Billede 5">
            <a:extLst>
              <a:ext uri="{FF2B5EF4-FFF2-40B4-BE49-F238E27FC236}">
                <a16:creationId xmlns:a16="http://schemas.microsoft.com/office/drawing/2014/main" id="{D4BC6AF5-4562-424F-B638-9B449E14CA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6613" y="6206932"/>
            <a:ext cx="497667" cy="497667"/>
          </a:xfrm>
          <a:prstGeom prst="rect">
            <a:avLst/>
          </a:prstGeom>
        </p:spPr>
      </p:pic>
      <p:pic>
        <p:nvPicPr>
          <p:cNvPr id="9" name="Billede 8">
            <a:extLst>
              <a:ext uri="{FF2B5EF4-FFF2-40B4-BE49-F238E27FC236}">
                <a16:creationId xmlns:a16="http://schemas.microsoft.com/office/drawing/2014/main" id="{BD207FB6-F340-2947-ABB4-D7D69C5A51FC}"/>
              </a:ext>
            </a:extLst>
          </p:cNvPr>
          <p:cNvPicPr>
            <a:picLocks noChangeAspect="1"/>
          </p:cNvPicPr>
          <p:nvPr/>
        </p:nvPicPr>
        <p:blipFill>
          <a:blip r:embed="rId5"/>
          <a:stretch>
            <a:fillRect/>
          </a:stretch>
        </p:blipFill>
        <p:spPr>
          <a:xfrm>
            <a:off x="3644012" y="1838325"/>
            <a:ext cx="4714325" cy="43686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Billede 4">
            <a:extLst>
              <a:ext uri="{FF2B5EF4-FFF2-40B4-BE49-F238E27FC236}">
                <a16:creationId xmlns:a16="http://schemas.microsoft.com/office/drawing/2014/main" id="{00B9FE1B-9991-446C-9054-CDB15DA39B42}"/>
              </a:ext>
            </a:extLst>
          </p:cNvPr>
          <p:cNvPicPr>
            <a:picLocks noChangeAspect="1"/>
          </p:cNvPicPr>
          <p:nvPr/>
        </p:nvPicPr>
        <p:blipFill>
          <a:blip r:embed="rId6">
            <a:duotone>
              <a:prstClr val="black"/>
              <a:schemeClr val="bg1">
                <a:lumMod val="75000"/>
                <a:tint val="45000"/>
                <a:satMod val="400000"/>
              </a:schemeClr>
            </a:duotone>
            <a:alphaModFix amt="50000"/>
          </a:blip>
          <a:stretch>
            <a:fillRect/>
          </a:stretch>
        </p:blipFill>
        <p:spPr>
          <a:xfrm>
            <a:off x="9351018" y="0"/>
            <a:ext cx="2840982" cy="6480610"/>
          </a:xfrm>
          <a:prstGeom prst="rect">
            <a:avLst/>
          </a:prstGeom>
        </p:spPr>
      </p:pic>
    </p:spTree>
    <p:extLst>
      <p:ext uri="{BB962C8B-B14F-4D97-AF65-F5344CB8AC3E}">
        <p14:creationId xmlns:p14="http://schemas.microsoft.com/office/powerpoint/2010/main" val="2473612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18657E72-0CE0-4968-038C-27A0233CD433}"/>
              </a:ext>
            </a:extLst>
          </p:cNvPr>
          <p:cNvPicPr>
            <a:picLocks noChangeAspect="1"/>
          </p:cNvPicPr>
          <p:nvPr/>
        </p:nvPicPr>
        <p:blipFill>
          <a:blip r:embed="rId3"/>
          <a:stretch>
            <a:fillRect/>
          </a:stretch>
        </p:blipFill>
        <p:spPr>
          <a:xfrm>
            <a:off x="-389506" y="-939114"/>
            <a:ext cx="12845117" cy="8651436"/>
          </a:xfrm>
          <a:prstGeom prst="rect">
            <a:avLst/>
          </a:prstGeom>
        </p:spPr>
      </p:pic>
      <p:sp>
        <p:nvSpPr>
          <p:cNvPr id="2" name="Titel 1">
            <a:extLst>
              <a:ext uri="{FF2B5EF4-FFF2-40B4-BE49-F238E27FC236}">
                <a16:creationId xmlns:a16="http://schemas.microsoft.com/office/drawing/2014/main" id="{B21CE0DB-2289-48B0-9765-A1F8ECA35E56}"/>
              </a:ext>
            </a:extLst>
          </p:cNvPr>
          <p:cNvSpPr>
            <a:spLocks noGrp="1"/>
          </p:cNvSpPr>
          <p:nvPr>
            <p:ph type="ctrTitle"/>
          </p:nvPr>
        </p:nvSpPr>
        <p:spPr>
          <a:xfrm>
            <a:off x="631016" y="4147017"/>
            <a:ext cx="11314982" cy="1318467"/>
          </a:xfrm>
          <a:solidFill>
            <a:schemeClr val="bg1">
              <a:lumMod val="50000"/>
              <a:alpha val="0"/>
            </a:schemeClr>
          </a:solidFill>
        </p:spPr>
        <p:txBody>
          <a:bodyPr>
            <a:normAutofit/>
          </a:bodyPr>
          <a:lstStyle/>
          <a:p>
            <a:r>
              <a:rPr lang="da-DK">
                <a:latin typeface="Raleway ExtraBold" panose="020B0903030101060003" pitchFamily="34" charset="0"/>
              </a:rPr>
              <a:t>E-distrikt</a:t>
            </a:r>
            <a:br>
              <a:rPr lang="da-DK">
                <a:latin typeface="Raleway ExtraBold" panose="020B0903030101060003" pitchFamily="34" charset="0"/>
              </a:rPr>
            </a:br>
            <a:r>
              <a:rPr lang="da-DK" sz="2700">
                <a:latin typeface="Raleway ExtraBold" panose="020B0903030101060003" pitchFamily="34" charset="0"/>
              </a:rPr>
              <a:t>En tryg og nem hverdag, hver dag</a:t>
            </a:r>
            <a:endParaRPr lang="da-DK"/>
          </a:p>
        </p:txBody>
      </p:sp>
    </p:spTree>
    <p:extLst>
      <p:ext uri="{BB962C8B-B14F-4D97-AF65-F5344CB8AC3E}">
        <p14:creationId xmlns:p14="http://schemas.microsoft.com/office/powerpoint/2010/main" val="527500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6A70-24E8-6347-9DAF-FCD36DD6093C}"/>
              </a:ext>
            </a:extLst>
          </p:cNvPr>
          <p:cNvSpPr>
            <a:spLocks noGrp="1"/>
          </p:cNvSpPr>
          <p:nvPr>
            <p:ph type="ctrTitle"/>
          </p:nvPr>
        </p:nvSpPr>
        <p:spPr>
          <a:xfrm>
            <a:off x="494722" y="1220366"/>
            <a:ext cx="10929532" cy="666043"/>
          </a:xfrm>
        </p:spPr>
        <p:txBody>
          <a:bodyPr>
            <a:normAutofit/>
          </a:bodyPr>
          <a:lstStyle/>
          <a:p>
            <a:r>
              <a:rPr lang="da-DK" sz="4000">
                <a:latin typeface="Raleway ExtraBold" panose="020B0903030101060003" pitchFamily="34" charset="0"/>
              </a:rPr>
              <a:t>Baggrund</a:t>
            </a:r>
            <a:endParaRPr lang="da-DK" sz="3600">
              <a:cs typeface="Calibri Light" panose="020F0302020204030204" pitchFamily="34" charset="0"/>
            </a:endParaRPr>
          </a:p>
        </p:txBody>
      </p:sp>
      <p:sp>
        <p:nvSpPr>
          <p:cNvPr id="3" name="Subtitle 2">
            <a:extLst>
              <a:ext uri="{FF2B5EF4-FFF2-40B4-BE49-F238E27FC236}">
                <a16:creationId xmlns:a16="http://schemas.microsoft.com/office/drawing/2014/main" id="{1EAEDFA9-0802-2145-9AB3-7B0D892958B7}"/>
              </a:ext>
            </a:extLst>
          </p:cNvPr>
          <p:cNvSpPr>
            <a:spLocks noGrp="1"/>
          </p:cNvSpPr>
          <p:nvPr>
            <p:ph type="subTitle" idx="1"/>
          </p:nvPr>
        </p:nvSpPr>
        <p:spPr>
          <a:xfrm>
            <a:off x="494723" y="2099434"/>
            <a:ext cx="8782628" cy="4409504"/>
          </a:xfrm>
          <a:ln>
            <a:solidFill>
              <a:schemeClr val="bg1"/>
            </a:solidFill>
          </a:ln>
        </p:spPr>
        <p:txBody>
          <a:bodyPr>
            <a:noAutofit/>
          </a:bodyPr>
          <a:lstStyle/>
          <a:p>
            <a:pPr marL="285750" indent="-285750">
              <a:buFont typeface="Arial" panose="020B0604020202020204" pitchFamily="34" charset="0"/>
              <a:buChar char="•"/>
            </a:pPr>
            <a:r>
              <a:rPr lang="da-DK">
                <a:latin typeface="Raleway" panose="020B0503030101060003" pitchFamily="34" charset="0"/>
              </a:rPr>
              <a:t>Værdifuld Hverdag og vores løfte til borgerne om at; </a:t>
            </a:r>
            <a:br>
              <a:rPr lang="da-DK">
                <a:latin typeface="Raleway" panose="020B0503030101060003" pitchFamily="34" charset="0"/>
              </a:rPr>
            </a:br>
            <a:r>
              <a:rPr lang="da-DK" i="1">
                <a:latin typeface="Raleway" panose="020B0503030101060003" pitchFamily="34" charset="0"/>
              </a:rPr>
              <a:t>”vi vil støtte dig i det, der er mest værdifuldt for dig i din hverdag”</a:t>
            </a:r>
            <a:r>
              <a:rPr lang="da-DK">
                <a:latin typeface="Raleway" panose="020B0503030101060003" pitchFamily="34" charset="0"/>
              </a:rPr>
              <a:t>. </a:t>
            </a:r>
          </a:p>
          <a:p>
            <a:endParaRPr lang="da-DK">
              <a:latin typeface="Raleway" panose="020B0503030101060003" pitchFamily="34" charset="0"/>
            </a:endParaRPr>
          </a:p>
          <a:p>
            <a:pPr marL="285750" indent="-285750">
              <a:buFont typeface="Arial" panose="020B0604020202020204" pitchFamily="34" charset="0"/>
              <a:buChar char="•"/>
            </a:pPr>
            <a:r>
              <a:rPr lang="da-DK">
                <a:latin typeface="Raleway" panose="020B0503030101060003" pitchFamily="34" charset="0"/>
              </a:rPr>
              <a:t>Understøttelse af borgernes selvbestemmelse og mulighed for at leve et liv uafhængigt af kommunens hjælp </a:t>
            </a:r>
          </a:p>
          <a:p>
            <a:pPr marL="285750" indent="-285750">
              <a:buFont typeface="Arial" panose="020B0604020202020204" pitchFamily="34" charset="0"/>
              <a:buChar char="•"/>
            </a:pPr>
            <a:endParaRPr lang="da-DK">
              <a:latin typeface="Raleway" panose="020B0503030101060003" pitchFamily="34" charset="0"/>
            </a:endParaRPr>
          </a:p>
          <a:p>
            <a:pPr marL="285750" indent="-285750">
              <a:buFont typeface="Arial" panose="020B0604020202020204" pitchFamily="34" charset="0"/>
              <a:buChar char="•"/>
            </a:pPr>
            <a:r>
              <a:rPr lang="da-DK">
                <a:latin typeface="Raleway" panose="020B0503030101060003" pitchFamily="34" charset="0"/>
              </a:rPr>
              <a:t>En ud af flere løsninger på arbejdskraftudfordringen</a:t>
            </a:r>
          </a:p>
          <a:p>
            <a:pPr marL="285750" indent="-285750">
              <a:buFont typeface="Arial" panose="020B0604020202020204" pitchFamily="34" charset="0"/>
              <a:buChar char="•"/>
            </a:pPr>
            <a:endParaRPr lang="da-DK">
              <a:latin typeface="Raleway" panose="020B0503030101060003" pitchFamily="34" charset="0"/>
            </a:endParaRPr>
          </a:p>
          <a:p>
            <a:pPr marL="285750" indent="-285750">
              <a:buFont typeface="Arial" panose="020B0604020202020204" pitchFamily="34" charset="0"/>
              <a:buChar char="•"/>
            </a:pPr>
            <a:r>
              <a:rPr lang="da-DK">
                <a:latin typeface="Raleway" panose="020B0503030101060003" pitchFamily="34" charset="0"/>
              </a:rPr>
              <a:t>Velfærdsteknologisk kortlægning dokumenterer mangel på implementering og skalering af teknologier</a:t>
            </a:r>
          </a:p>
          <a:p>
            <a:pPr>
              <a:spcBef>
                <a:spcPts val="0"/>
              </a:spcBef>
              <a:spcAft>
                <a:spcPts val="600"/>
              </a:spcAft>
              <a:defRPr/>
            </a:pPr>
            <a:endParaRPr lang="da-DK" sz="1400"/>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Tree>
    <p:extLst>
      <p:ext uri="{BB962C8B-B14F-4D97-AF65-F5344CB8AC3E}">
        <p14:creationId xmlns:p14="http://schemas.microsoft.com/office/powerpoint/2010/main" val="4131432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6A70-24E8-6347-9DAF-FCD36DD6093C}"/>
              </a:ext>
            </a:extLst>
          </p:cNvPr>
          <p:cNvSpPr>
            <a:spLocks noGrp="1"/>
          </p:cNvSpPr>
          <p:nvPr>
            <p:ph type="ctrTitle"/>
          </p:nvPr>
        </p:nvSpPr>
        <p:spPr>
          <a:xfrm>
            <a:off x="494722" y="1220366"/>
            <a:ext cx="10929532" cy="666043"/>
          </a:xfrm>
        </p:spPr>
        <p:txBody>
          <a:bodyPr>
            <a:normAutofit/>
          </a:bodyPr>
          <a:lstStyle/>
          <a:p>
            <a:r>
              <a:rPr lang="da-DK" sz="4000" b="1">
                <a:latin typeface="Raleway ExtraBold" panose="020B0903030101060003" pitchFamily="34" charset="0"/>
              </a:rPr>
              <a:t>Formål</a:t>
            </a:r>
            <a:r>
              <a:rPr lang="da-DK" sz="3600" b="1">
                <a:latin typeface="Raleway ExtraBold" panose="020B0903030101060003" pitchFamily="34" charset="0"/>
              </a:rPr>
              <a:t> </a:t>
            </a:r>
            <a:endParaRPr lang="da-DK" sz="3600">
              <a:cs typeface="Calibri Light" panose="020F0302020204030204" pitchFamily="34" charset="0"/>
            </a:endParaRPr>
          </a:p>
        </p:txBody>
      </p:sp>
      <p:sp>
        <p:nvSpPr>
          <p:cNvPr id="3" name="Subtitle 2">
            <a:extLst>
              <a:ext uri="{FF2B5EF4-FFF2-40B4-BE49-F238E27FC236}">
                <a16:creationId xmlns:a16="http://schemas.microsoft.com/office/drawing/2014/main" id="{1EAEDFA9-0802-2145-9AB3-7B0D892958B7}"/>
              </a:ext>
            </a:extLst>
          </p:cNvPr>
          <p:cNvSpPr>
            <a:spLocks noGrp="1"/>
          </p:cNvSpPr>
          <p:nvPr>
            <p:ph type="subTitle" idx="1"/>
          </p:nvPr>
        </p:nvSpPr>
        <p:spPr>
          <a:xfrm>
            <a:off x="494722" y="2127816"/>
            <a:ext cx="5277427" cy="4409504"/>
          </a:xfrm>
          <a:ln>
            <a:solidFill>
              <a:schemeClr val="bg1"/>
            </a:solidFill>
          </a:ln>
        </p:spPr>
        <p:txBody>
          <a:bodyPr vert="horz" lIns="91440" tIns="45720" rIns="91440" bIns="45720" rtlCol="0" anchor="t">
            <a:noAutofit/>
          </a:bodyPr>
          <a:lstStyle/>
          <a:p>
            <a:r>
              <a:rPr lang="da-DK">
                <a:latin typeface="Raleway"/>
              </a:rPr>
              <a:t>Formålet med E-Distriktet er, gennem velfærdsteknologiske løsninger at understøtte borgerne i deres selvstændighed</a:t>
            </a:r>
          </a:p>
          <a:p>
            <a:endParaRPr lang="da-DK">
              <a:latin typeface="Raleway" panose="020B0503030101060003" pitchFamily="34" charset="0"/>
            </a:endParaRPr>
          </a:p>
          <a:p>
            <a:r>
              <a:rPr lang="da-DK">
                <a:latin typeface="Raleway"/>
              </a:rPr>
              <a:t>Samtidig med dette skal e-distriktet være en del af løsningen til at afhjælpe de demografiske og rekrutteringsmæssige udfordringer, som allerede nu ses</a:t>
            </a:r>
          </a:p>
          <a:p>
            <a:pPr>
              <a:spcBef>
                <a:spcPts val="0"/>
              </a:spcBef>
              <a:spcAft>
                <a:spcPts val="600"/>
              </a:spcAft>
              <a:defRPr/>
            </a:pPr>
            <a:endParaRPr lang="da-DK" sz="1400"/>
          </a:p>
        </p:txBody>
      </p:sp>
      <p:sp>
        <p:nvSpPr>
          <p:cNvPr id="4" name="Pladsholder til dato 4"/>
          <p:cNvSpPr txBox="1">
            <a:spLocks/>
          </p:cNvSpPr>
          <p:nvPr/>
        </p:nvSpPr>
        <p:spPr>
          <a:xfrm>
            <a:off x="10653804" y="6438136"/>
            <a:ext cx="856323" cy="2838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257544A-4579-4560-AF11-7F40B7E92983}" type="datetime1">
              <a:rPr kumimoji="0" lang="da-DK"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06-06-2023</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pic>
        <p:nvPicPr>
          <p:cNvPr id="8" name="Billede 7">
            <a:extLst>
              <a:ext uri="{FF2B5EF4-FFF2-40B4-BE49-F238E27FC236}">
                <a16:creationId xmlns:a16="http://schemas.microsoft.com/office/drawing/2014/main" id="{3DAB0D8D-B759-07C5-9E4F-A13AC9AEE4E5}"/>
              </a:ext>
            </a:extLst>
          </p:cNvPr>
          <p:cNvPicPr>
            <a:picLocks noChangeAspect="1"/>
          </p:cNvPicPr>
          <p:nvPr/>
        </p:nvPicPr>
        <p:blipFill>
          <a:blip r:embed="rId3">
            <a:extLst>
              <a:ext uri="{28A0092B-C50C-407E-A947-70E740481C1C}">
                <a14:useLocalDpi xmlns:a14="http://schemas.microsoft.com/office/drawing/2010/main" val="0"/>
              </a:ext>
            </a:extLst>
          </a:blip>
          <a:srcRect l="14009" r="14009"/>
          <a:stretch/>
        </p:blipFill>
        <p:spPr>
          <a:xfrm>
            <a:off x="8278624" y="0"/>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9" name="Billede 8">
            <a:extLst>
              <a:ext uri="{FF2B5EF4-FFF2-40B4-BE49-F238E27FC236}">
                <a16:creationId xmlns:a16="http://schemas.microsoft.com/office/drawing/2014/main" id="{59B232E9-7E5A-0C37-BC7B-FEC987A6158E}"/>
              </a:ext>
            </a:extLst>
          </p:cNvPr>
          <p:cNvPicPr>
            <a:picLocks noChangeAspect="1"/>
          </p:cNvPicPr>
          <p:nvPr/>
        </p:nvPicPr>
        <p:blipFill>
          <a:blip r:embed="rId4">
            <a:extLst>
              <a:ext uri="{28A0092B-C50C-407E-A947-70E740481C1C}">
                <a14:useLocalDpi xmlns:a14="http://schemas.microsoft.com/office/drawing/2010/main" val="0"/>
              </a:ext>
            </a:extLst>
          </a:blip>
          <a:srcRect l="11159" r="11159"/>
          <a:stretch/>
        </p:blipFill>
        <p:spPr>
          <a:xfrm>
            <a:off x="9009416" y="4360144"/>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1126674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00226456-6C60-4CB8-BF28-C7356BD45C88}"/>
              </a:ext>
            </a:extLst>
          </p:cNvPr>
          <p:cNvPicPr>
            <a:picLocks noChangeAspect="1"/>
          </p:cNvPicPr>
          <p:nvPr/>
        </p:nvPicPr>
        <p:blipFill rotWithShape="1">
          <a:blip r:embed="rId3">
            <a:clrChange>
              <a:clrFrom>
                <a:srgbClr val="FFFFFF"/>
              </a:clrFrom>
              <a:clrTo>
                <a:srgbClr val="FFFFFF">
                  <a:alpha val="0"/>
                </a:srgbClr>
              </a:clrTo>
            </a:clrChange>
          </a:blip>
          <a:srcRect b="28773"/>
          <a:stretch/>
        </p:blipFill>
        <p:spPr>
          <a:xfrm>
            <a:off x="9505564" y="889048"/>
            <a:ext cx="2324100" cy="1417925"/>
          </a:xfrm>
          <a:prstGeom prst="rect">
            <a:avLst/>
          </a:prstGeom>
        </p:spPr>
      </p:pic>
      <p:pic>
        <p:nvPicPr>
          <p:cNvPr id="23" name="Billede 22">
            <a:extLst>
              <a:ext uri="{FF2B5EF4-FFF2-40B4-BE49-F238E27FC236}">
                <a16:creationId xmlns:a16="http://schemas.microsoft.com/office/drawing/2014/main" id="{8902A3EC-8B36-41DA-ABFB-AFF02F7DBE4D}"/>
              </a:ext>
            </a:extLst>
          </p:cNvPr>
          <p:cNvPicPr>
            <a:picLocks noChangeAspect="1"/>
          </p:cNvPicPr>
          <p:nvPr/>
        </p:nvPicPr>
        <p:blipFill rotWithShape="1">
          <a:blip r:embed="rId4">
            <a:clrChange>
              <a:clrFrom>
                <a:srgbClr val="FFFFFF"/>
              </a:clrFrom>
              <a:clrTo>
                <a:srgbClr val="FFFFFF">
                  <a:alpha val="0"/>
                </a:srgbClr>
              </a:clrTo>
            </a:clrChange>
          </a:blip>
          <a:srcRect t="75036" b="21236"/>
          <a:stretch/>
        </p:blipFill>
        <p:spPr>
          <a:xfrm>
            <a:off x="9538021" y="2248392"/>
            <a:ext cx="2209800" cy="58581"/>
          </a:xfrm>
          <a:prstGeom prst="rect">
            <a:avLst/>
          </a:prstGeom>
        </p:spPr>
      </p:pic>
      <p:pic>
        <p:nvPicPr>
          <p:cNvPr id="9" name="Picture 9">
            <a:extLst>
              <a:ext uri="{FF2B5EF4-FFF2-40B4-BE49-F238E27FC236}">
                <a16:creationId xmlns:a16="http://schemas.microsoft.com/office/drawing/2014/main" id="{08AC3492-D396-42C2-8036-EEA1E25872D3}"/>
              </a:ext>
            </a:extLst>
          </p:cNvPr>
          <p:cNvPicPr>
            <a:picLocks noChangeAspect="1"/>
          </p:cNvPicPr>
          <p:nvPr/>
        </p:nvPicPr>
        <p:blipFill rotWithShape="1">
          <a:blip r:embed="rId5">
            <a:clrChange>
              <a:clrFrom>
                <a:srgbClr val="FFFFFF"/>
              </a:clrFrom>
              <a:clrTo>
                <a:srgbClr val="FFFFFF">
                  <a:alpha val="0"/>
                </a:srgbClr>
              </a:clrTo>
            </a:clrChange>
          </a:blip>
          <a:srcRect b="16825"/>
          <a:stretch/>
        </p:blipFill>
        <p:spPr>
          <a:xfrm>
            <a:off x="3404410" y="738335"/>
            <a:ext cx="2124075" cy="1568638"/>
          </a:xfrm>
          <a:prstGeom prst="rect">
            <a:avLst/>
          </a:prstGeom>
        </p:spPr>
      </p:pic>
      <p:pic>
        <p:nvPicPr>
          <p:cNvPr id="4" name="Billede 3">
            <a:extLst>
              <a:ext uri="{FF2B5EF4-FFF2-40B4-BE49-F238E27FC236}">
                <a16:creationId xmlns:a16="http://schemas.microsoft.com/office/drawing/2014/main" id="{F2167ECF-075E-4603-BD7D-7B0D12CEF08B}"/>
              </a:ext>
            </a:extLst>
          </p:cNvPr>
          <p:cNvPicPr>
            <a:picLocks noChangeAspect="1"/>
          </p:cNvPicPr>
          <p:nvPr/>
        </p:nvPicPr>
        <p:blipFill rotWithShape="1">
          <a:blip r:embed="rId4">
            <a:clrChange>
              <a:clrFrom>
                <a:srgbClr val="FFFFFF"/>
              </a:clrFrom>
              <a:clrTo>
                <a:srgbClr val="FFFFFF">
                  <a:alpha val="0"/>
                </a:srgbClr>
              </a:clrTo>
            </a:clrChange>
          </a:blip>
          <a:srcRect b="21236"/>
          <a:stretch/>
        </p:blipFill>
        <p:spPr>
          <a:xfrm>
            <a:off x="6491753" y="1069102"/>
            <a:ext cx="2209800" cy="1237871"/>
          </a:xfrm>
          <a:prstGeom prst="rect">
            <a:avLst/>
          </a:prstGeom>
        </p:spPr>
      </p:pic>
      <p:pic>
        <p:nvPicPr>
          <p:cNvPr id="2" name="Billede 1">
            <a:extLst>
              <a:ext uri="{FF2B5EF4-FFF2-40B4-BE49-F238E27FC236}">
                <a16:creationId xmlns:a16="http://schemas.microsoft.com/office/drawing/2014/main" id="{E55C5BBA-3D92-4559-A898-6064F53590DA}"/>
              </a:ext>
            </a:extLst>
          </p:cNvPr>
          <p:cNvPicPr>
            <a:picLocks noChangeAspect="1"/>
          </p:cNvPicPr>
          <p:nvPr/>
        </p:nvPicPr>
        <p:blipFill rotWithShape="1">
          <a:blip r:embed="rId6">
            <a:clrChange>
              <a:clrFrom>
                <a:srgbClr val="FFFFFF"/>
              </a:clrFrom>
              <a:clrTo>
                <a:srgbClr val="FFFFFF">
                  <a:alpha val="0"/>
                </a:srgbClr>
              </a:clrTo>
            </a:clrChange>
          </a:blip>
          <a:srcRect b="24798"/>
          <a:stretch/>
        </p:blipFill>
        <p:spPr>
          <a:xfrm>
            <a:off x="561361" y="673815"/>
            <a:ext cx="2000250" cy="1633158"/>
          </a:xfrm>
          <a:prstGeom prst="rect">
            <a:avLst/>
          </a:prstGeom>
        </p:spPr>
      </p:pic>
      <p:sp>
        <p:nvSpPr>
          <p:cNvPr id="7" name="Tekstfelt 6">
            <a:extLst>
              <a:ext uri="{FF2B5EF4-FFF2-40B4-BE49-F238E27FC236}">
                <a16:creationId xmlns:a16="http://schemas.microsoft.com/office/drawing/2014/main" id="{771BCC4E-388C-4255-88C2-EEDFDCDA87D0}"/>
              </a:ext>
            </a:extLst>
          </p:cNvPr>
          <p:cNvSpPr txBox="1"/>
          <p:nvPr/>
        </p:nvSpPr>
        <p:spPr>
          <a:xfrm>
            <a:off x="372279" y="2771764"/>
            <a:ext cx="2743200" cy="1260217"/>
          </a:xfrm>
          <a:prstGeom prst="rect">
            <a:avLst/>
          </a:prstGeom>
          <a:noFill/>
        </p:spPr>
        <p:txBody>
          <a:bodyPr wrap="square" rtlCol="0">
            <a:spAutoFit/>
          </a:bodyPr>
          <a:lstStyle/>
          <a:p>
            <a:pPr marL="285750" indent="-285750">
              <a:buFont typeface="Arial" panose="020B0604020202020204" pitchFamily="34" charset="0"/>
              <a:buChar char="•"/>
            </a:pPr>
            <a:r>
              <a:rPr lang="da-DK" sz="1600">
                <a:latin typeface="Raleway" panose="020B0503030101060003" pitchFamily="34" charset="0"/>
              </a:rPr>
              <a:t>Borgere skal opleve en bedre livskvalitet</a:t>
            </a:r>
            <a:endParaRPr lang="da-DK" sz="1600">
              <a:latin typeface="Raleway" panose="020B0503030101060003" pitchFamily="34" charset="0"/>
              <a:cs typeface="Calibri"/>
            </a:endParaRPr>
          </a:p>
          <a:p>
            <a:pPr marL="285750" indent="-285750">
              <a:buFont typeface="Arial" panose="020B0604020202020204" pitchFamily="34" charset="0"/>
              <a:buChar char="•"/>
            </a:pPr>
            <a:r>
              <a:rPr lang="da-DK" sz="1600">
                <a:latin typeface="Raleway" panose="020B0503030101060003" pitchFamily="34" charset="0"/>
              </a:rPr>
              <a:t>Borgere føler sig tryg</a:t>
            </a:r>
            <a:endParaRPr lang="da-DK" sz="1600">
              <a:latin typeface="Raleway" panose="020B0503030101060003" pitchFamily="34" charset="0"/>
              <a:cs typeface="Calibri"/>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da-DK" sz="1200" b="0" i="0" u="sng"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endParaRPr>
          </a:p>
          <a:p>
            <a:pPr marL="0" marR="0" lvl="0" indent="0" algn="l" defTabSz="914400" rtl="0" eaLnBrk="1" fontAlgn="base" latinLnBrk="0" hangingPunct="1">
              <a:lnSpc>
                <a:spcPct val="150000"/>
              </a:lnSpc>
              <a:spcBef>
                <a:spcPts val="0"/>
              </a:spcBef>
              <a:spcAft>
                <a:spcPts val="0"/>
              </a:spcAft>
              <a:buClrTx/>
              <a:buSzTx/>
              <a:buFontTx/>
              <a:buNone/>
              <a:tabLst/>
              <a:defRPr/>
            </a:pPr>
            <a:endParaRPr kumimoji="0" lang="da-DK" sz="1200" b="0" i="0" u="sng" strike="noStrike" kern="1200" cap="none" spc="0" normalizeH="0" baseline="0" noProof="0">
              <a:ln>
                <a:noFill/>
              </a:ln>
              <a:solidFill>
                <a:srgbClr val="000000"/>
              </a:solidFill>
              <a:effectLst/>
              <a:uLnTx/>
              <a:uFillTx/>
              <a:latin typeface="Raleway" panose="020B0503030101060003" pitchFamily="34" charset="0"/>
              <a:ea typeface="Times New Roman" panose="02020603050405020304" pitchFamily="18" charset="0"/>
              <a:cs typeface="+mn-cs"/>
            </a:endParaRPr>
          </a:p>
        </p:txBody>
      </p:sp>
      <p:sp>
        <p:nvSpPr>
          <p:cNvPr id="16" name="Tekstfelt 15">
            <a:extLst>
              <a:ext uri="{FF2B5EF4-FFF2-40B4-BE49-F238E27FC236}">
                <a16:creationId xmlns:a16="http://schemas.microsoft.com/office/drawing/2014/main" id="{BA5C634B-94F5-4683-A703-C9B57FBB360B}"/>
              </a:ext>
            </a:extLst>
          </p:cNvPr>
          <p:cNvSpPr txBox="1"/>
          <p:nvPr/>
        </p:nvSpPr>
        <p:spPr>
          <a:xfrm>
            <a:off x="3581401" y="2816008"/>
            <a:ext cx="2105999" cy="1738296"/>
          </a:xfrm>
          <a:prstGeom prst="rect">
            <a:avLst/>
          </a:prstGeom>
          <a:noFill/>
        </p:spPr>
        <p:txBody>
          <a:bodyPr wrap="square" rtlCol="0">
            <a:spAutoFit/>
          </a:bodyPr>
          <a:lstStyle/>
          <a:p>
            <a:pPr marL="290195" marR="0" lvl="0" indent="-285750" algn="l" defTabSz="914400" rtl="0" eaLnBrk="1" fontAlgn="auto" latinLnBrk="0" hangingPunct="1">
              <a:lnSpc>
                <a:spcPct val="110000"/>
              </a:lnSpc>
              <a:spcBef>
                <a:spcPts val="8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Medarbejderne i e-distriktet trives og har et sygefravær på maksimalt 4% </a:t>
            </a:r>
            <a:endParaRPr kumimoji="0" lang="da-DK" sz="1600" b="0" i="0" u="none" strike="noStrike" kern="1200" cap="none" spc="0" normalizeH="0" baseline="0" noProof="0">
              <a:ln>
                <a:noFill/>
              </a:ln>
              <a:solidFill>
                <a:srgbClr val="000000"/>
              </a:solidFill>
              <a:effectLst/>
              <a:uLnTx/>
              <a:uFillTx/>
              <a:latin typeface="Raleway" panose="020B0503030101060003" pitchFamily="34" charset="0"/>
              <a:ea typeface="+mn-ea"/>
              <a:cs typeface="Calibri" panose="020F0502020204030204"/>
            </a:endParaRPr>
          </a:p>
          <a:p>
            <a:pPr marL="4445" marR="0" lvl="0" indent="0" algn="l" defTabSz="914400" rtl="0" eaLnBrk="1" fontAlgn="auto" latinLnBrk="0" hangingPunct="1">
              <a:lnSpc>
                <a:spcPct val="110000"/>
              </a:lnSpc>
              <a:spcBef>
                <a:spcPts val="800"/>
              </a:spcBef>
              <a:spcAft>
                <a:spcPts val="0"/>
              </a:spcAft>
              <a:buClrTx/>
              <a:buSzTx/>
              <a:buFont typeface="Arial" panose="020B0604020202020204" pitchFamily="34" charset="0"/>
              <a:buNone/>
              <a:tabLst/>
              <a:defRPr/>
            </a:pPr>
            <a:endParaRPr kumimoji="0" lang="da-DK" sz="1200" b="0" i="0" u="none" strike="noStrike" kern="1200" cap="none" spc="0" normalizeH="0" baseline="0" noProof="0">
              <a:ln>
                <a:noFill/>
              </a:ln>
              <a:solidFill>
                <a:srgbClr val="000000"/>
              </a:solidFill>
              <a:effectLst/>
              <a:uLnTx/>
              <a:uFillTx/>
              <a:latin typeface="Raleway" panose="020B0503030101060003" pitchFamily="34" charset="0"/>
              <a:ea typeface="+mn-ea"/>
              <a:cs typeface="Calibri" panose="020F0502020204030204"/>
            </a:endParaRPr>
          </a:p>
        </p:txBody>
      </p:sp>
      <p:sp>
        <p:nvSpPr>
          <p:cNvPr id="17" name="Tekstfelt 16">
            <a:extLst>
              <a:ext uri="{FF2B5EF4-FFF2-40B4-BE49-F238E27FC236}">
                <a16:creationId xmlns:a16="http://schemas.microsoft.com/office/drawing/2014/main" id="{DA05E045-6994-425D-8B60-92AC0E54CF30}"/>
              </a:ext>
            </a:extLst>
          </p:cNvPr>
          <p:cNvSpPr txBox="1"/>
          <p:nvPr/>
        </p:nvSpPr>
        <p:spPr>
          <a:xfrm>
            <a:off x="6572949" y="2771764"/>
            <a:ext cx="2604011" cy="4031873"/>
          </a:xfrm>
          <a:prstGeom prst="rect">
            <a:avLst/>
          </a:prstGeom>
          <a:noFill/>
        </p:spPr>
        <p:txBody>
          <a:bodyPr wrap="square" rtlCol="0">
            <a:spAutoFit/>
          </a:bodyPr>
          <a:lstStyle/>
          <a:p>
            <a:pPr marL="290195" indent="-285750">
              <a:buFont typeface="Arial" panose="020B0604020202020204" pitchFamily="34" charset="0"/>
              <a:buChar char="•"/>
            </a:pPr>
            <a:r>
              <a:rPr lang="da-DK" sz="1600">
                <a:latin typeface="Raleway" panose="020B0503030101060003" pitchFamily="34" charset="0"/>
              </a:rPr>
              <a:t>10% af alle borgere med servicelovsydelser modtager mindst én e-ydelse</a:t>
            </a:r>
            <a:endParaRPr lang="da-DK" sz="1600">
              <a:latin typeface="Raleway" panose="020B0503030101060003" pitchFamily="34" charset="0"/>
              <a:cs typeface="Calibri" panose="020F0502020204030204"/>
            </a:endParaRPr>
          </a:p>
          <a:p>
            <a:pPr marL="290195" indent="-285750">
              <a:buFont typeface="Arial" panose="020B0604020202020204" pitchFamily="34" charset="0"/>
              <a:buChar char="•"/>
            </a:pPr>
            <a:r>
              <a:rPr lang="da-DK" sz="1600">
                <a:latin typeface="Raleway" panose="020B0503030101060003" pitchFamily="34" charset="0"/>
              </a:rPr>
              <a:t>30% af alle borgere med sundhedslovsydelser modtager mindst én e-ydelse</a:t>
            </a:r>
            <a:endParaRPr lang="da-DK" sz="1600">
              <a:latin typeface="Raleway" panose="020B0503030101060003" pitchFamily="34" charset="0"/>
              <a:cs typeface="Calibri" panose="020F0502020204030204"/>
            </a:endParaRPr>
          </a:p>
          <a:p>
            <a:pPr marL="290195" indent="-285750">
              <a:buFont typeface="Arial" panose="020B0604020202020204" pitchFamily="34" charset="0"/>
              <a:buChar char="•"/>
            </a:pPr>
            <a:r>
              <a:rPr lang="da-DK" sz="1600">
                <a:latin typeface="Raleway" panose="020B0503030101060003" pitchFamily="34" charset="0"/>
              </a:rPr>
              <a:t>Pris pr. borger/enhed mindskes </a:t>
            </a:r>
            <a:endParaRPr lang="da-DK" sz="1600">
              <a:latin typeface="Raleway" panose="020B0503030101060003" pitchFamily="34" charset="0"/>
              <a:cs typeface="Calibri"/>
            </a:endParaRPr>
          </a:p>
          <a:p>
            <a:pPr marL="290195" indent="-285750">
              <a:buFont typeface="Arial" panose="020B0604020202020204" pitchFamily="34" charset="0"/>
              <a:buChar char="•"/>
            </a:pPr>
            <a:r>
              <a:rPr lang="da-DK" sz="1600">
                <a:latin typeface="Raleway" panose="020B0503030101060003" pitchFamily="34" charset="0"/>
              </a:rPr>
              <a:t>E-distriktet skal blive selvfinansierende og på sigt generere overskud </a:t>
            </a:r>
            <a:endPar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
        <p:nvSpPr>
          <p:cNvPr id="18" name="Tekstfelt 17">
            <a:extLst>
              <a:ext uri="{FF2B5EF4-FFF2-40B4-BE49-F238E27FC236}">
                <a16:creationId xmlns:a16="http://schemas.microsoft.com/office/drawing/2014/main" id="{5DA97EE8-BB8E-439E-A4C5-BA269C17274D}"/>
              </a:ext>
            </a:extLst>
          </p:cNvPr>
          <p:cNvSpPr txBox="1"/>
          <p:nvPr/>
        </p:nvSpPr>
        <p:spPr>
          <a:xfrm>
            <a:off x="9764224" y="2899898"/>
            <a:ext cx="1997772" cy="2240485"/>
          </a:xfrm>
          <a:prstGeom prst="rect">
            <a:avLst/>
          </a:prstGeom>
          <a:noFill/>
        </p:spPr>
        <p:txBody>
          <a:bodyPr wrap="square" rtlCol="0">
            <a:spAutoFit/>
          </a:bodyPr>
          <a:lstStyle/>
          <a:p>
            <a:pPr marL="290195" marR="0" lvl="0" indent="-285750" algn="l" defTabSz="914400" rtl="0" eaLnBrk="1" fontAlgn="auto" latinLnBrk="0" hangingPunct="1">
              <a:lnSpc>
                <a:spcPct val="110000"/>
              </a:lnSpc>
              <a:spcBef>
                <a:spcPts val="8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90% af pårørende, der bor med en borger, der får en e-ydelse, vil opleve tryghed og øget frihed i hverdagen </a:t>
            </a:r>
            <a:endParaRPr kumimoji="0" lang="da-DK" sz="1600" b="0" i="0" u="none" strike="noStrike" kern="1200" cap="none" spc="0" normalizeH="0" baseline="0" noProof="0">
              <a:ln>
                <a:noFill/>
              </a:ln>
              <a:solidFill>
                <a:srgbClr val="000000"/>
              </a:solidFill>
              <a:effectLst/>
              <a:uLnTx/>
              <a:uFillTx/>
              <a:latin typeface="Raleway" panose="020B0503030101060003" pitchFamily="34" charset="0"/>
              <a:ea typeface="+mn-ea"/>
              <a:cs typeface="Calibri"/>
            </a:endParaRPr>
          </a:p>
        </p:txBody>
      </p:sp>
      <p:sp>
        <p:nvSpPr>
          <p:cNvPr id="8" name="Pladsholder til slidenummer 7">
            <a:extLst>
              <a:ext uri="{FF2B5EF4-FFF2-40B4-BE49-F238E27FC236}">
                <a16:creationId xmlns:a16="http://schemas.microsoft.com/office/drawing/2014/main" id="{81AAC803-3BBC-4037-B972-A80D26FB11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68805-7BB3-4042-BE47-5B9F5B7EBA52}" type="slidenum">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kstfelt 2">
            <a:extLst>
              <a:ext uri="{FF2B5EF4-FFF2-40B4-BE49-F238E27FC236}">
                <a16:creationId xmlns:a16="http://schemas.microsoft.com/office/drawing/2014/main" id="{9ED3777C-FB04-46FE-B8BE-C4EFB3447AED}"/>
              </a:ext>
            </a:extLst>
          </p:cNvPr>
          <p:cNvSpPr txBox="1"/>
          <p:nvPr/>
        </p:nvSpPr>
        <p:spPr>
          <a:xfrm>
            <a:off x="3740668" y="2294854"/>
            <a:ext cx="21577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1" u="none" strike="noStrike" kern="1200" cap="none" spc="0" normalizeH="0" baseline="0" noProof="0">
                <a:ln>
                  <a:noFill/>
                </a:ln>
                <a:solidFill>
                  <a:prstClr val="black"/>
                </a:solidFill>
                <a:effectLst/>
                <a:uLnTx/>
                <a:uFillTx/>
                <a:latin typeface="Raleway" panose="020B0503030101060003" pitchFamily="34" charset="0"/>
                <a:ea typeface="+mn-ea"/>
                <a:cs typeface="+mn-cs"/>
              </a:rPr>
              <a:t>Den faglige bundlinje</a:t>
            </a:r>
          </a:p>
        </p:txBody>
      </p:sp>
      <p:sp>
        <p:nvSpPr>
          <p:cNvPr id="21" name="Tekstfelt 20">
            <a:extLst>
              <a:ext uri="{FF2B5EF4-FFF2-40B4-BE49-F238E27FC236}">
                <a16:creationId xmlns:a16="http://schemas.microsoft.com/office/drawing/2014/main" id="{83E5D8D0-A22A-45DB-BFC2-9B4F272CDF7D}"/>
              </a:ext>
            </a:extLst>
          </p:cNvPr>
          <p:cNvSpPr txBox="1"/>
          <p:nvPr/>
        </p:nvSpPr>
        <p:spPr>
          <a:xfrm>
            <a:off x="246020" y="2306973"/>
            <a:ext cx="25422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1" u="none" strike="noStrike" kern="1200" cap="none" spc="0" normalizeH="0" baseline="0" noProof="0">
                <a:ln>
                  <a:noFill/>
                </a:ln>
                <a:solidFill>
                  <a:prstClr val="black"/>
                </a:solidFill>
                <a:effectLst/>
                <a:uLnTx/>
                <a:uFillTx/>
                <a:latin typeface="Raleway" panose="020B0503030101060003" pitchFamily="34" charset="0"/>
                <a:ea typeface="+mn-ea"/>
                <a:cs typeface="+mn-cs"/>
              </a:rPr>
              <a:t>Den menneskelige bundlinje</a:t>
            </a:r>
          </a:p>
        </p:txBody>
      </p:sp>
      <p:sp>
        <p:nvSpPr>
          <p:cNvPr id="22" name="Tekstfelt 21">
            <a:extLst>
              <a:ext uri="{FF2B5EF4-FFF2-40B4-BE49-F238E27FC236}">
                <a16:creationId xmlns:a16="http://schemas.microsoft.com/office/drawing/2014/main" id="{425CB2CC-C418-40C5-9568-894CF8ABB4D0}"/>
              </a:ext>
            </a:extLst>
          </p:cNvPr>
          <p:cNvSpPr txBox="1"/>
          <p:nvPr/>
        </p:nvSpPr>
        <p:spPr>
          <a:xfrm>
            <a:off x="6572949" y="2296252"/>
            <a:ext cx="24654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1" u="none" strike="noStrike" kern="1200" cap="none" spc="0" normalizeH="0" baseline="0" noProof="0">
                <a:ln>
                  <a:noFill/>
                </a:ln>
                <a:solidFill>
                  <a:prstClr val="black"/>
                </a:solidFill>
                <a:effectLst/>
                <a:uLnTx/>
                <a:uFillTx/>
                <a:latin typeface="Raleway" panose="020B0503030101060003" pitchFamily="34" charset="0"/>
                <a:ea typeface="+mn-ea"/>
                <a:cs typeface="+mn-cs"/>
              </a:rPr>
              <a:t>Den økonomiske bundlinje</a:t>
            </a:r>
          </a:p>
        </p:txBody>
      </p:sp>
      <p:sp>
        <p:nvSpPr>
          <p:cNvPr id="24" name="Tekstfelt 23">
            <a:extLst>
              <a:ext uri="{FF2B5EF4-FFF2-40B4-BE49-F238E27FC236}">
                <a16:creationId xmlns:a16="http://schemas.microsoft.com/office/drawing/2014/main" id="{1AD04BE6-B5BE-426D-B957-B8600300DC61}"/>
              </a:ext>
            </a:extLst>
          </p:cNvPr>
          <p:cNvSpPr txBox="1"/>
          <p:nvPr/>
        </p:nvSpPr>
        <p:spPr>
          <a:xfrm>
            <a:off x="9609922" y="2296252"/>
            <a:ext cx="22097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1" u="none" strike="noStrike" kern="1200" cap="none" spc="0" normalizeH="0" baseline="0" noProof="0">
                <a:ln>
                  <a:noFill/>
                </a:ln>
                <a:solidFill>
                  <a:prstClr val="black"/>
                </a:solidFill>
                <a:effectLst/>
                <a:uLnTx/>
                <a:uFillTx/>
                <a:latin typeface="Raleway" panose="020B0503030101060003" pitchFamily="34" charset="0"/>
                <a:ea typeface="+mn-ea"/>
                <a:cs typeface="+mn-cs"/>
              </a:rPr>
              <a:t>Bundlinjen for netværk og civilsamfund</a:t>
            </a:r>
          </a:p>
        </p:txBody>
      </p:sp>
      <p:sp>
        <p:nvSpPr>
          <p:cNvPr id="27" name="Titel 1">
            <a:extLst>
              <a:ext uri="{FF2B5EF4-FFF2-40B4-BE49-F238E27FC236}">
                <a16:creationId xmlns:a16="http://schemas.microsoft.com/office/drawing/2014/main" id="{FD8869B3-F0D8-42AB-885E-B2ED8988E8F6}"/>
              </a:ext>
            </a:extLst>
          </p:cNvPr>
          <p:cNvSpPr txBox="1">
            <a:spLocks/>
          </p:cNvSpPr>
          <p:nvPr/>
        </p:nvSpPr>
        <p:spPr>
          <a:xfrm>
            <a:off x="394307" y="45121"/>
            <a:ext cx="63171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4000" b="1" i="0" u="none" strike="noStrike" kern="1200" cap="none" spc="0" normalizeH="0" baseline="0" noProof="0">
                <a:ln>
                  <a:noFill/>
                </a:ln>
                <a:solidFill>
                  <a:prstClr val="black"/>
                </a:solidFill>
                <a:effectLst/>
                <a:uLnTx/>
                <a:uFillTx/>
                <a:latin typeface="Raleway ExtraBold" panose="020B0903030101060003" pitchFamily="34" charset="0"/>
                <a:ea typeface="+mj-ea"/>
                <a:cs typeface="+mj-cs"/>
              </a:rPr>
              <a:t>Mål på 4 bundlinjer</a:t>
            </a:r>
          </a:p>
        </p:txBody>
      </p:sp>
      <p:sp>
        <p:nvSpPr>
          <p:cNvPr id="5" name="Tekstfelt 4">
            <a:extLst>
              <a:ext uri="{FF2B5EF4-FFF2-40B4-BE49-F238E27FC236}">
                <a16:creationId xmlns:a16="http://schemas.microsoft.com/office/drawing/2014/main" id="{FACA9F2B-5C51-CF03-413E-B7BF3678745A}"/>
              </a:ext>
            </a:extLst>
          </p:cNvPr>
          <p:cNvSpPr txBox="1"/>
          <p:nvPr/>
        </p:nvSpPr>
        <p:spPr>
          <a:xfrm>
            <a:off x="6491753" y="5968952"/>
            <a:ext cx="505968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811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6A70-24E8-6347-9DAF-FCD36DD6093C}"/>
              </a:ext>
            </a:extLst>
          </p:cNvPr>
          <p:cNvSpPr>
            <a:spLocks noGrp="1"/>
          </p:cNvSpPr>
          <p:nvPr>
            <p:ph type="ctrTitle"/>
          </p:nvPr>
        </p:nvSpPr>
        <p:spPr>
          <a:xfrm>
            <a:off x="494722" y="831464"/>
            <a:ext cx="10929532" cy="666043"/>
          </a:xfrm>
        </p:spPr>
        <p:txBody>
          <a:bodyPr>
            <a:normAutofit/>
          </a:bodyPr>
          <a:lstStyle/>
          <a:p>
            <a:r>
              <a:rPr lang="da-DK" sz="3600">
                <a:latin typeface="Raleway ExtraBold" panose="020B0903030101060003" pitchFamily="34" charset="0"/>
              </a:rPr>
              <a:t>Målgruppe</a:t>
            </a:r>
            <a:endParaRPr lang="da-DK" sz="3600">
              <a:cs typeface="Calibri Light" panose="020F0302020204030204" pitchFamily="34" charset="0"/>
            </a:endParaRPr>
          </a:p>
        </p:txBody>
      </p:sp>
      <p:sp>
        <p:nvSpPr>
          <p:cNvPr id="3" name="Subtitle 2">
            <a:extLst>
              <a:ext uri="{FF2B5EF4-FFF2-40B4-BE49-F238E27FC236}">
                <a16:creationId xmlns:a16="http://schemas.microsoft.com/office/drawing/2014/main" id="{1EAEDFA9-0802-2145-9AB3-7B0D892958B7}"/>
              </a:ext>
            </a:extLst>
          </p:cNvPr>
          <p:cNvSpPr>
            <a:spLocks noGrp="1"/>
          </p:cNvSpPr>
          <p:nvPr>
            <p:ph type="subTitle" idx="1"/>
          </p:nvPr>
        </p:nvSpPr>
        <p:spPr>
          <a:xfrm>
            <a:off x="494722" y="1608458"/>
            <a:ext cx="8820728" cy="4971591"/>
          </a:xfrm>
          <a:ln>
            <a:solidFill>
              <a:schemeClr val="bg1"/>
            </a:solidFill>
          </a:ln>
        </p:spPr>
        <p:txBody>
          <a:bodyPr>
            <a:noAutofit/>
          </a:bodyPr>
          <a:lstStyle/>
          <a:p>
            <a:pPr marL="342900" indent="-342900">
              <a:buFont typeface="Arial" panose="020B0604020202020204" pitchFamily="34" charset="0"/>
              <a:buChar char="•"/>
            </a:pPr>
            <a:r>
              <a:rPr lang="da-DK" sz="2000">
                <a:latin typeface="Raleway" panose="020B0503030101060003" pitchFamily="34" charset="0"/>
              </a:rPr>
              <a:t>Borgere, der får hjælp eller er ved at få tildelt hjælp, der kan løses med et ‘e’</a:t>
            </a:r>
          </a:p>
          <a:p>
            <a:pPr marL="342900" indent="-342900">
              <a:buFont typeface="Arial" panose="020B0604020202020204" pitchFamily="34" charset="0"/>
              <a:buChar char="•"/>
            </a:pPr>
            <a:r>
              <a:rPr lang="da-DK" sz="2000">
                <a:latin typeface="Raleway" panose="020B0503030101060003" pitchFamily="34" charset="0"/>
              </a:rPr>
              <a:t>Målgruppe vil variere afhængigt af hvilken ydelse og teknologi, der arbejdes med</a:t>
            </a:r>
            <a:br>
              <a:rPr lang="da-DK" sz="2000">
                <a:latin typeface="Raleway" panose="020B0503030101060003" pitchFamily="34" charset="0"/>
              </a:rPr>
            </a:br>
            <a:endParaRPr lang="da-DK" sz="1700">
              <a:latin typeface="Raleway" panose="020B0503030101060003" pitchFamily="34" charset="0"/>
            </a:endParaRPr>
          </a:p>
          <a:p>
            <a:r>
              <a:rPr lang="da-DK" sz="2000" b="1">
                <a:latin typeface="Raleway" panose="020B0503030101060003" pitchFamily="34" charset="0"/>
              </a:rPr>
              <a:t>Inklusionskriterier:</a:t>
            </a:r>
          </a:p>
          <a:p>
            <a:pPr marL="800100" lvl="1" indent="-342900" algn="l">
              <a:buFont typeface="Arial" panose="020B0604020202020204" pitchFamily="34" charset="0"/>
              <a:buChar char="•"/>
            </a:pPr>
            <a:r>
              <a:rPr lang="da-DK">
                <a:latin typeface="Raleway" panose="020B0503030101060003" pitchFamily="34" charset="0"/>
              </a:rPr>
              <a:t>Alle nye borgere, som visiteres til en indsats ud fra sundhedsloven, hvor en velfærdsteknologi kan tilknyttes </a:t>
            </a:r>
          </a:p>
          <a:p>
            <a:pPr marL="800100" lvl="1" indent="-342900" algn="l">
              <a:buFont typeface="Arial" panose="020B0604020202020204" pitchFamily="34" charset="0"/>
              <a:buChar char="•"/>
            </a:pPr>
            <a:r>
              <a:rPr lang="da-DK">
                <a:latin typeface="Raleway" panose="020B0503030101060003" pitchFamily="34" charset="0"/>
              </a:rPr>
              <a:t>Alle nye borgere, som visiteres til en indsats ud fra serviceloven,  hvor en velfærdsteknologi kan tilknyttes</a:t>
            </a:r>
          </a:p>
          <a:p>
            <a:pPr marL="800100" lvl="1" indent="-342900" algn="l">
              <a:buFont typeface="Arial" panose="020B0604020202020204" pitchFamily="34" charset="0"/>
              <a:buChar char="•"/>
            </a:pPr>
            <a:r>
              <a:rPr lang="da-DK">
                <a:latin typeface="Raleway" panose="020B0503030101060003" pitchFamily="34" charset="0"/>
              </a:rPr>
              <a:t>Eksisterende borgere i korterevarende-, længerevarende og understøttende indsatser, hvor en velfærdsteknologi kan tilknyttes </a:t>
            </a:r>
          </a:p>
          <a:p>
            <a:pPr marL="800100" lvl="1" indent="-342900" algn="l">
              <a:buFont typeface="Arial" panose="020B0604020202020204" pitchFamily="34" charset="0"/>
              <a:buChar char="•"/>
            </a:pPr>
            <a:r>
              <a:rPr lang="da-DK">
                <a:latin typeface="Raleway" panose="020B0503030101060003" pitchFamily="34" charset="0"/>
              </a:rPr>
              <a:t>Borgere, der kan og vil samarbejde om nye løsninger </a:t>
            </a:r>
          </a:p>
          <a:p>
            <a:pPr>
              <a:spcBef>
                <a:spcPts val="0"/>
              </a:spcBef>
              <a:spcAft>
                <a:spcPts val="600"/>
              </a:spcAft>
              <a:defRPr/>
            </a:pPr>
            <a:endParaRPr lang="da-DK" sz="1400"/>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pic>
        <p:nvPicPr>
          <p:cNvPr id="4" name="Billede 3" descr="Et billede, der indeholder person, indendørs, bærbar computer&#10;&#10;Automatisk genereret beskrivelse">
            <a:extLst>
              <a:ext uri="{FF2B5EF4-FFF2-40B4-BE49-F238E27FC236}">
                <a16:creationId xmlns:a16="http://schemas.microsoft.com/office/drawing/2014/main" id="{C05410F3-A11A-9B2E-CC54-A148CD523637}"/>
              </a:ext>
            </a:extLst>
          </p:cNvPr>
          <p:cNvPicPr>
            <a:picLocks noChangeAspect="1"/>
          </p:cNvPicPr>
          <p:nvPr/>
        </p:nvPicPr>
        <p:blipFill rotWithShape="1">
          <a:blip r:embed="rId3">
            <a:extLst>
              <a:ext uri="{28A0092B-C50C-407E-A947-70E740481C1C}">
                <a14:useLocalDpi xmlns:a14="http://schemas.microsoft.com/office/drawing/2010/main" val="0"/>
              </a:ext>
            </a:extLst>
          </a:blip>
          <a:srcRect l="39543" t="4676"/>
          <a:stretch/>
        </p:blipFill>
        <p:spPr>
          <a:xfrm>
            <a:off x="9335026" y="1497507"/>
            <a:ext cx="2593807" cy="272645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27631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FEB061C-35E3-ECCB-B526-7E3042E1D27F}"/>
              </a:ext>
            </a:extLst>
          </p:cNvPr>
          <p:cNvSpPr>
            <a:spLocks noGrp="1"/>
          </p:cNvSpPr>
          <p:nvPr>
            <p:ph type="title"/>
          </p:nvPr>
        </p:nvSpPr>
        <p:spPr>
          <a:xfrm>
            <a:off x="360000" y="333374"/>
            <a:ext cx="11485748" cy="1116013"/>
          </a:xfrm>
        </p:spPr>
        <p:txBody>
          <a:bodyPr/>
          <a:lstStyle/>
          <a:p>
            <a:endParaRPr lang="en-US"/>
          </a:p>
        </p:txBody>
      </p:sp>
      <p:pic>
        <p:nvPicPr>
          <p:cNvPr id="9" name="Pladsholder til indhold 8" descr="Et billede, der indeholder græs, træ, udendørs, person&#10;&#10;Automatisk genereret beskrivelse">
            <a:extLst>
              <a:ext uri="{FF2B5EF4-FFF2-40B4-BE49-F238E27FC236}">
                <a16:creationId xmlns:a16="http://schemas.microsoft.com/office/drawing/2014/main" id="{493EA1F3-24C3-B1A3-3867-61F5A37B3F77}"/>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29886" r="-1" b="26995"/>
          <a:stretch/>
        </p:blipFill>
        <p:spPr>
          <a:xfrm>
            <a:off x="1" y="1773238"/>
            <a:ext cx="5808662" cy="4176712"/>
          </a:xfrm>
          <a:noFill/>
        </p:spPr>
      </p:pic>
      <p:pic>
        <p:nvPicPr>
          <p:cNvPr id="7" name="Pladsholder til indhold 6" descr="Et billede, der indeholder træ, person, udendørs&#10;&#10;Automatisk genereret beskrivelse">
            <a:extLst>
              <a:ext uri="{FF2B5EF4-FFF2-40B4-BE49-F238E27FC236}">
                <a16:creationId xmlns:a16="http://schemas.microsoft.com/office/drawing/2014/main" id="{F5EA937F-33BA-F471-9E27-B87E301F8023}"/>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13131" r="-3" b="14226"/>
          <a:stretch/>
        </p:blipFill>
        <p:spPr>
          <a:xfrm>
            <a:off x="5902959" y="1773238"/>
            <a:ext cx="6289039" cy="4176712"/>
          </a:xfrm>
          <a:noFill/>
        </p:spPr>
      </p:pic>
      <p:sp>
        <p:nvSpPr>
          <p:cNvPr id="25" name="Date Placeholder 4">
            <a:extLst>
              <a:ext uri="{FF2B5EF4-FFF2-40B4-BE49-F238E27FC236}">
                <a16:creationId xmlns:a16="http://schemas.microsoft.com/office/drawing/2014/main" id="{03279595-8A8B-EFA5-81A0-ABBFE8B41C07}"/>
              </a:ext>
            </a:extLst>
          </p:cNvPr>
          <p:cNvSpPr>
            <a:spLocks noGrp="1"/>
          </p:cNvSpPr>
          <p:nvPr>
            <p:ph type="dt" sz="half" idx="10"/>
          </p:nvPr>
        </p:nvSpPr>
        <p:spPr>
          <a:xfrm>
            <a:off x="10342619" y="6274289"/>
            <a:ext cx="115622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BA93FEF-390C-46F6-AA67-B865432630F0}" type="datetime1">
              <a:rPr kumimoji="0" lang="da-DK" sz="900" b="0" i="0" u="none" strike="noStrike" kern="1200" cap="none" spc="0" normalizeH="0" baseline="0" noProof="0" smtClean="0">
                <a:ln>
                  <a:noFill/>
                </a:ln>
                <a:solidFill>
                  <a:srgbClr val="000000">
                    <a:tint val="75000"/>
                  </a:srgbClr>
                </a:solidFill>
                <a:effectLst/>
                <a:uLnTx/>
                <a:uFillTx/>
                <a:latin typeface="Raleway"/>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06-06-2023</a:t>
            </a:fld>
            <a:endParaRPr kumimoji="0" lang="en-US" sz="900" b="0" i="0" u="none" strike="noStrike" kern="1200" cap="none" spc="0" normalizeH="0" baseline="0" noProof="0">
              <a:ln>
                <a:noFill/>
              </a:ln>
              <a:solidFill>
                <a:srgbClr val="000000">
                  <a:tint val="75000"/>
                </a:srgbClr>
              </a:solidFill>
              <a:effectLst/>
              <a:uLnTx/>
              <a:uFillTx/>
              <a:latin typeface="Raleway"/>
              <a:ea typeface="+mn-ea"/>
              <a:cs typeface="+mn-cs"/>
            </a:endParaRPr>
          </a:p>
        </p:txBody>
      </p:sp>
      <p:sp>
        <p:nvSpPr>
          <p:cNvPr id="27" name="Slide Number Placeholder 5">
            <a:extLst>
              <a:ext uri="{FF2B5EF4-FFF2-40B4-BE49-F238E27FC236}">
                <a16:creationId xmlns:a16="http://schemas.microsoft.com/office/drawing/2014/main" id="{806E9F68-4CB2-6C6B-1E8C-21F4D5F116D4}"/>
              </a:ext>
            </a:extLst>
          </p:cNvPr>
          <p:cNvSpPr>
            <a:spLocks noGrp="1"/>
          </p:cNvSpPr>
          <p:nvPr>
            <p:ph type="sldNum" sz="quarter" idx="4"/>
          </p:nvPr>
        </p:nvSpPr>
        <p:spPr>
          <a:xfrm>
            <a:off x="11510127" y="6274289"/>
            <a:ext cx="418707"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000000">
                    <a:tint val="75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000000">
                    <a:tint val="75000"/>
                  </a:srgbClr>
                </a:solidFill>
                <a:effectLst/>
                <a:uLnTx/>
                <a:uFillTx/>
                <a:latin typeface="Raleway"/>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900" b="0" i="0" u="none" strike="noStrike" kern="1200" cap="none" spc="0" normalizeH="0" baseline="0" noProof="0">
              <a:ln>
                <a:noFill/>
              </a:ln>
              <a:solidFill>
                <a:srgbClr val="000000">
                  <a:tint val="75000"/>
                </a:srgbClr>
              </a:solidFill>
              <a:effectLst/>
              <a:uLnTx/>
              <a:uFillTx/>
              <a:latin typeface="Raleway"/>
              <a:ea typeface="+mn-ea"/>
              <a:cs typeface="+mn-cs"/>
            </a:endParaRPr>
          </a:p>
        </p:txBody>
      </p:sp>
      <p:sp>
        <p:nvSpPr>
          <p:cNvPr id="4" name="Pladsholder til dato 3" hidden="1">
            <a:extLst>
              <a:ext uri="{FF2B5EF4-FFF2-40B4-BE49-F238E27FC236}">
                <a16:creationId xmlns:a16="http://schemas.microsoft.com/office/drawing/2014/main" id="{8670479D-B2D8-A614-9E5F-040E61047FAE}"/>
              </a:ext>
            </a:extLst>
          </p:cNvPr>
          <p:cNvSpPr>
            <a:spLocks noGrp="1"/>
          </p:cNvSpPr>
          <p:nvPr>
            <p:ph type="dt" sz="half" idx="4294967295"/>
          </p:nvPr>
        </p:nvSpPr>
        <p:spPr>
          <a:xfrm>
            <a:off x="10342619" y="6274289"/>
            <a:ext cx="115622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713668-D59F-4262-B5D4-F554898C1C50}" type="datetime1">
              <a:rPr kumimoji="0" lang="da-DK" sz="900" b="0" i="0" u="none" strike="noStrike" kern="1200" cap="none" spc="0" normalizeH="0" baseline="0" noProof="0" smtClean="0">
                <a:ln>
                  <a:noFill/>
                </a:ln>
                <a:solidFill>
                  <a:srgbClr val="000000">
                    <a:tint val="75000"/>
                  </a:srgbClr>
                </a:solidFill>
                <a:effectLst/>
                <a:uLnTx/>
                <a:uFillTx/>
                <a:latin typeface="Raleway"/>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06-06-2023</a:t>
            </a:fld>
            <a:endParaRPr kumimoji="0" lang="en-US" sz="900" b="0" i="0" u="none" strike="noStrike" kern="1200" cap="none" spc="0" normalizeH="0" baseline="0" noProof="0">
              <a:ln>
                <a:noFill/>
              </a:ln>
              <a:solidFill>
                <a:srgbClr val="000000">
                  <a:tint val="75000"/>
                </a:srgbClr>
              </a:solidFill>
              <a:effectLst/>
              <a:uLnTx/>
              <a:uFillTx/>
              <a:latin typeface="Raleway"/>
              <a:ea typeface="+mn-ea"/>
              <a:cs typeface="+mn-cs"/>
            </a:endParaRPr>
          </a:p>
        </p:txBody>
      </p:sp>
      <p:sp>
        <p:nvSpPr>
          <p:cNvPr id="5" name="Pladsholder til slidenummer 4" hidden="1">
            <a:extLst>
              <a:ext uri="{FF2B5EF4-FFF2-40B4-BE49-F238E27FC236}">
                <a16:creationId xmlns:a16="http://schemas.microsoft.com/office/drawing/2014/main" id="{9692653B-65CC-0089-58E7-B44D21D42D6F}"/>
              </a:ext>
            </a:extLst>
          </p:cNvPr>
          <p:cNvSpPr>
            <a:spLocks noGrp="1"/>
          </p:cNvSpPr>
          <p:nvPr>
            <p:ph type="sldNum" sz="quarter" idx="4294967295"/>
          </p:nvPr>
        </p:nvSpPr>
        <p:spPr>
          <a:xfrm>
            <a:off x="11510127" y="6274289"/>
            <a:ext cx="418707"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000000">
                    <a:tint val="75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000000">
                    <a:tint val="75000"/>
                  </a:srgbClr>
                </a:solidFill>
                <a:effectLst/>
                <a:uLnTx/>
                <a:uFillTx/>
                <a:latin typeface="Raleway"/>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900" b="0" i="0" u="none" strike="noStrike" kern="1200" cap="none" spc="0" normalizeH="0" baseline="0" noProof="0">
              <a:ln>
                <a:noFill/>
              </a:ln>
              <a:solidFill>
                <a:srgbClr val="000000">
                  <a:tint val="75000"/>
                </a:srgbClr>
              </a:solidFill>
              <a:effectLst/>
              <a:uLnTx/>
              <a:uFillTx/>
              <a:latin typeface="Raleway"/>
              <a:ea typeface="+mn-ea"/>
              <a:cs typeface="+mn-cs"/>
            </a:endParaRPr>
          </a:p>
        </p:txBody>
      </p:sp>
    </p:spTree>
    <p:extLst>
      <p:ext uri="{BB962C8B-B14F-4D97-AF65-F5344CB8AC3E}">
        <p14:creationId xmlns:p14="http://schemas.microsoft.com/office/powerpoint/2010/main" val="1541562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6A70-24E8-6347-9DAF-FCD36DD6093C}"/>
              </a:ext>
            </a:extLst>
          </p:cNvPr>
          <p:cNvSpPr>
            <a:spLocks noGrp="1"/>
          </p:cNvSpPr>
          <p:nvPr>
            <p:ph type="ctrTitle"/>
          </p:nvPr>
        </p:nvSpPr>
        <p:spPr>
          <a:xfrm>
            <a:off x="494722" y="1220366"/>
            <a:ext cx="10929532" cy="666043"/>
          </a:xfrm>
        </p:spPr>
        <p:txBody>
          <a:bodyPr>
            <a:normAutofit/>
          </a:bodyPr>
          <a:lstStyle/>
          <a:p>
            <a:r>
              <a:rPr lang="da-DK" sz="3600">
                <a:latin typeface="Raleway ExtraBold" panose="020B0903030101060003" pitchFamily="34" charset="0"/>
              </a:rPr>
              <a:t>Bemanding</a:t>
            </a:r>
            <a:endParaRPr lang="da-DK" sz="3600">
              <a:cs typeface="Calibri Light" panose="020F0302020204030204" pitchFamily="34" charset="0"/>
            </a:endParaRPr>
          </a:p>
        </p:txBody>
      </p:sp>
      <p:sp>
        <p:nvSpPr>
          <p:cNvPr id="3" name="Subtitle 2">
            <a:extLst>
              <a:ext uri="{FF2B5EF4-FFF2-40B4-BE49-F238E27FC236}">
                <a16:creationId xmlns:a16="http://schemas.microsoft.com/office/drawing/2014/main" id="{1EAEDFA9-0802-2145-9AB3-7B0D892958B7}"/>
              </a:ext>
            </a:extLst>
          </p:cNvPr>
          <p:cNvSpPr>
            <a:spLocks noGrp="1"/>
          </p:cNvSpPr>
          <p:nvPr>
            <p:ph type="subTitle" idx="1"/>
          </p:nvPr>
        </p:nvSpPr>
        <p:spPr>
          <a:xfrm>
            <a:off x="494721" y="1886409"/>
            <a:ext cx="6450365" cy="4971591"/>
          </a:xfrm>
          <a:noFill/>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p>
            <a:r>
              <a:rPr lang="da-DK" sz="2000" b="1"/>
              <a:t>Medarbejdere:</a:t>
            </a:r>
          </a:p>
          <a:p>
            <a:pPr marL="342900" indent="-342900">
              <a:buFont typeface="Arial" panose="020B0604020202020204" pitchFamily="34" charset="0"/>
              <a:buChar char="•"/>
            </a:pPr>
            <a:r>
              <a:rPr lang="da-DK" sz="2000"/>
              <a:t>6 social- og sundhedsassistenter </a:t>
            </a:r>
          </a:p>
          <a:p>
            <a:pPr marL="342900" indent="-342900">
              <a:buFont typeface="Arial" panose="020B0604020202020204" pitchFamily="34" charset="0"/>
              <a:buChar char="•"/>
            </a:pPr>
            <a:r>
              <a:rPr lang="da-DK" sz="2000"/>
              <a:t>2 sygeplejersker </a:t>
            </a:r>
          </a:p>
          <a:p>
            <a:pPr marL="342900" indent="-342900">
              <a:buFont typeface="Arial" panose="020B0604020202020204" pitchFamily="34" charset="0"/>
              <a:buChar char="•"/>
            </a:pPr>
            <a:r>
              <a:rPr lang="da-DK" sz="2000"/>
              <a:t>1 koordinator/SOSU-assistent</a:t>
            </a:r>
          </a:p>
          <a:p>
            <a:pPr marL="342900" indent="-342900">
              <a:buFont typeface="Arial" panose="020B0604020202020204" pitchFamily="34" charset="0"/>
              <a:buChar char="•"/>
            </a:pPr>
            <a:r>
              <a:rPr lang="da-DK" sz="2000"/>
              <a:t>1 ergoterapeut</a:t>
            </a:r>
          </a:p>
          <a:p>
            <a:pPr marL="342900" indent="-342900">
              <a:buFont typeface="Arial" panose="020B0604020202020204" pitchFamily="34" charset="0"/>
              <a:buChar char="•"/>
            </a:pPr>
            <a:r>
              <a:rPr lang="da-DK" sz="2000"/>
              <a:t>1 velfærdsteknologikonsulent </a:t>
            </a:r>
          </a:p>
          <a:p>
            <a:pPr marL="342900" indent="-342900">
              <a:buFont typeface="Arial" panose="020B0604020202020204" pitchFamily="34" charset="0"/>
              <a:buChar char="•"/>
            </a:pPr>
            <a:r>
              <a:rPr lang="da-DK" sz="2000"/>
              <a:t>1 IT-supporter</a:t>
            </a:r>
          </a:p>
          <a:p>
            <a:pPr marL="0" indent="0">
              <a:buNone/>
            </a:pPr>
            <a:endParaRPr lang="da-DK" sz="2000"/>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6" name="Højre klammeparentes 5">
            <a:extLst>
              <a:ext uri="{FF2B5EF4-FFF2-40B4-BE49-F238E27FC236}">
                <a16:creationId xmlns:a16="http://schemas.microsoft.com/office/drawing/2014/main" id="{209A6925-65D6-AED4-128D-D54120AC0CFF}"/>
              </a:ext>
            </a:extLst>
          </p:cNvPr>
          <p:cNvSpPr/>
          <p:nvPr/>
        </p:nvSpPr>
        <p:spPr>
          <a:xfrm>
            <a:off x="4953000" y="2381250"/>
            <a:ext cx="571500" cy="1457326"/>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aleway"/>
              <a:ea typeface="+mn-ea"/>
              <a:cs typeface="+mn-cs"/>
            </a:endParaRPr>
          </a:p>
        </p:txBody>
      </p:sp>
      <p:sp>
        <p:nvSpPr>
          <p:cNvPr id="7" name="Højre klammeparentes 6">
            <a:extLst>
              <a:ext uri="{FF2B5EF4-FFF2-40B4-BE49-F238E27FC236}">
                <a16:creationId xmlns:a16="http://schemas.microsoft.com/office/drawing/2014/main" id="{95CD0FC5-CB8B-F9E1-0E67-C90090D49D9B}"/>
              </a:ext>
            </a:extLst>
          </p:cNvPr>
          <p:cNvSpPr/>
          <p:nvPr/>
        </p:nvSpPr>
        <p:spPr>
          <a:xfrm>
            <a:off x="4933950" y="3305174"/>
            <a:ext cx="590550" cy="1457326"/>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aleway"/>
              <a:ea typeface="+mn-ea"/>
              <a:cs typeface="+mn-cs"/>
            </a:endParaRPr>
          </a:p>
        </p:txBody>
      </p:sp>
      <p:sp>
        <p:nvSpPr>
          <p:cNvPr id="8" name="Tekstfelt 7">
            <a:extLst>
              <a:ext uri="{FF2B5EF4-FFF2-40B4-BE49-F238E27FC236}">
                <a16:creationId xmlns:a16="http://schemas.microsoft.com/office/drawing/2014/main" id="{B5337C0E-F2FF-C798-7A53-591CDE552A97}"/>
              </a:ext>
            </a:extLst>
          </p:cNvPr>
          <p:cNvSpPr txBox="1"/>
          <p:nvPr/>
        </p:nvSpPr>
        <p:spPr>
          <a:xfrm>
            <a:off x="5676900" y="2925247"/>
            <a:ext cx="16573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aleway"/>
                <a:ea typeface="+mn-ea"/>
                <a:cs typeface="+mn-cs"/>
              </a:rPr>
              <a:t>Drift</a:t>
            </a:r>
          </a:p>
        </p:txBody>
      </p:sp>
      <p:sp>
        <p:nvSpPr>
          <p:cNvPr id="9" name="Tekstfelt 8">
            <a:extLst>
              <a:ext uri="{FF2B5EF4-FFF2-40B4-BE49-F238E27FC236}">
                <a16:creationId xmlns:a16="http://schemas.microsoft.com/office/drawing/2014/main" id="{A16E5144-387C-F186-F8A3-37BFE8B08FD0}"/>
              </a:ext>
            </a:extLst>
          </p:cNvPr>
          <p:cNvSpPr txBox="1"/>
          <p:nvPr/>
        </p:nvSpPr>
        <p:spPr>
          <a:xfrm>
            <a:off x="5676900" y="3849171"/>
            <a:ext cx="16573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aleway"/>
                <a:ea typeface="+mn-ea"/>
                <a:cs typeface="+mn-cs"/>
              </a:rPr>
              <a:t>E-support</a:t>
            </a:r>
          </a:p>
        </p:txBody>
      </p:sp>
      <p:pic>
        <p:nvPicPr>
          <p:cNvPr id="4" name="Grafik 3" descr="Læge kvinde kontur">
            <a:extLst>
              <a:ext uri="{FF2B5EF4-FFF2-40B4-BE49-F238E27FC236}">
                <a16:creationId xmlns:a16="http://schemas.microsoft.com/office/drawing/2014/main" id="{BEB7EF91-EDFE-5443-F934-E6A81A654E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9009" y="4857750"/>
            <a:ext cx="2000250" cy="2000250"/>
          </a:xfrm>
          <a:prstGeom prst="rect">
            <a:avLst/>
          </a:prstGeom>
        </p:spPr>
      </p:pic>
      <p:pic>
        <p:nvPicPr>
          <p:cNvPr id="10" name="Grafik 9" descr="Han-mand kontur">
            <a:extLst>
              <a:ext uri="{FF2B5EF4-FFF2-40B4-BE49-F238E27FC236}">
                <a16:creationId xmlns:a16="http://schemas.microsoft.com/office/drawing/2014/main" id="{573AD897-998E-D5BD-5C20-9EECF73116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03989" y="4857750"/>
            <a:ext cx="2000250" cy="2000250"/>
          </a:xfrm>
          <a:prstGeom prst="rect">
            <a:avLst/>
          </a:prstGeom>
        </p:spPr>
      </p:pic>
      <p:sp>
        <p:nvSpPr>
          <p:cNvPr id="11" name="Subtitle 2">
            <a:extLst>
              <a:ext uri="{FF2B5EF4-FFF2-40B4-BE49-F238E27FC236}">
                <a16:creationId xmlns:a16="http://schemas.microsoft.com/office/drawing/2014/main" id="{171C0AA8-118D-FD31-2EDA-EFC2E3FBC349}"/>
              </a:ext>
            </a:extLst>
          </p:cNvPr>
          <p:cNvSpPr txBox="1">
            <a:spLocks/>
          </p:cNvSpPr>
          <p:nvPr/>
        </p:nvSpPr>
        <p:spPr>
          <a:xfrm>
            <a:off x="7097486" y="1886408"/>
            <a:ext cx="6450365" cy="4971591"/>
          </a:xfrm>
          <a:prstGeom prst="rect">
            <a:avLst/>
          </a:prstGeom>
          <a:noFill/>
          <a:ln w="12700" cap="flat" cmpd="sng" algn="ctr">
            <a:no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lvl1pPr marL="0" indent="0" algn="l" defTabSz="914400" rtl="0" eaLnBrk="1" latinLnBrk="0" hangingPunct="1">
              <a:lnSpc>
                <a:spcPct val="110000"/>
              </a:lnSpc>
              <a:spcBef>
                <a:spcPts val="800"/>
              </a:spcBef>
              <a:buFont typeface="Arial" panose="020B0604020202020204" pitchFamily="34" charset="0"/>
              <a:buNone/>
              <a:tabLst/>
              <a:defRPr sz="18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tabLst/>
              <a:defRPr sz="2000" kern="1200">
                <a:solidFill>
                  <a:schemeClr val="dk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tabLst/>
              <a:defRPr sz="1800" kern="1200">
                <a:solidFill>
                  <a:schemeClr val="dk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tabLst/>
              <a:defRPr sz="1600" kern="1200">
                <a:solidFill>
                  <a:schemeClr val="dk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tabLst/>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da-DK" sz="2000" b="1"/>
              <a:t>Samarbejdspartnere:</a:t>
            </a:r>
          </a:p>
          <a:p>
            <a:pPr marL="342900" indent="-342900">
              <a:spcBef>
                <a:spcPts val="0"/>
              </a:spcBef>
              <a:spcAft>
                <a:spcPts val="600"/>
              </a:spcAft>
              <a:buFont typeface="Arial" panose="020B0604020202020204" pitchFamily="34" charset="0"/>
              <a:buChar char="•"/>
              <a:defRPr/>
            </a:pPr>
            <a:r>
              <a:rPr lang="da-DK" sz="2000"/>
              <a:t>Visitationen</a:t>
            </a:r>
          </a:p>
          <a:p>
            <a:pPr marL="342900" indent="-342900">
              <a:spcBef>
                <a:spcPts val="0"/>
              </a:spcBef>
              <a:spcAft>
                <a:spcPts val="600"/>
              </a:spcAft>
              <a:buFont typeface="Arial" panose="020B0604020202020204" pitchFamily="34" charset="0"/>
              <a:buChar char="•"/>
              <a:defRPr/>
            </a:pPr>
            <a:r>
              <a:rPr lang="da-DK" sz="2000"/>
              <a:t>Plejegrupper </a:t>
            </a:r>
          </a:p>
          <a:p>
            <a:pPr marL="342900" indent="-342900">
              <a:spcBef>
                <a:spcPts val="0"/>
              </a:spcBef>
              <a:spcAft>
                <a:spcPts val="600"/>
              </a:spcAft>
              <a:buFont typeface="Arial" panose="020B0604020202020204" pitchFamily="34" charset="0"/>
              <a:buChar char="•"/>
              <a:defRPr/>
            </a:pPr>
            <a:r>
              <a:rPr lang="da-DK" sz="2000"/>
              <a:t>Sygeplejersker </a:t>
            </a:r>
          </a:p>
          <a:p>
            <a:pPr marL="342900" indent="-342900">
              <a:spcBef>
                <a:spcPts val="0"/>
              </a:spcBef>
              <a:spcAft>
                <a:spcPts val="600"/>
              </a:spcAft>
              <a:buFont typeface="Arial" panose="020B0604020202020204" pitchFamily="34" charset="0"/>
              <a:buChar char="•"/>
              <a:defRPr/>
            </a:pPr>
            <a:r>
              <a:rPr lang="da-DK" sz="2000"/>
              <a:t>Apoteker </a:t>
            </a:r>
          </a:p>
          <a:p>
            <a:pPr marL="342900" indent="-342900">
              <a:spcBef>
                <a:spcPts val="0"/>
              </a:spcBef>
              <a:spcAft>
                <a:spcPts val="600"/>
              </a:spcAft>
              <a:buFont typeface="Arial" panose="020B0604020202020204" pitchFamily="34" charset="0"/>
              <a:buChar char="•"/>
              <a:defRPr/>
            </a:pPr>
            <a:r>
              <a:rPr lang="da-DK" sz="2000"/>
              <a:t>Læger </a:t>
            </a:r>
          </a:p>
          <a:p>
            <a:pPr marL="342900" indent="-342900">
              <a:spcBef>
                <a:spcPts val="0"/>
              </a:spcBef>
              <a:spcAft>
                <a:spcPts val="600"/>
              </a:spcAft>
              <a:buFont typeface="Arial" panose="020B0604020202020204" pitchFamily="34" charset="0"/>
              <a:buChar char="•"/>
              <a:defRPr/>
            </a:pPr>
            <a:r>
              <a:rPr lang="da-DK" sz="2000"/>
              <a:t>Psykiatrien</a:t>
            </a:r>
          </a:p>
          <a:p>
            <a:endParaRPr lang="da-DK" sz="2000"/>
          </a:p>
        </p:txBody>
      </p:sp>
      <p:pic>
        <p:nvPicPr>
          <p:cNvPr id="12" name="Grafik 11" descr="Gruppe med massiv udfyldning">
            <a:extLst>
              <a:ext uri="{FF2B5EF4-FFF2-40B4-BE49-F238E27FC236}">
                <a16:creationId xmlns:a16="http://schemas.microsoft.com/office/drawing/2014/main" id="{E84DC879-1CB5-B86B-3C49-86E2FC3EE8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97486" y="4218503"/>
            <a:ext cx="3142941" cy="3142941"/>
          </a:xfrm>
          <a:prstGeom prst="rect">
            <a:avLst/>
          </a:prstGeom>
        </p:spPr>
      </p:pic>
    </p:spTree>
    <p:extLst>
      <p:ext uri="{BB962C8B-B14F-4D97-AF65-F5344CB8AC3E}">
        <p14:creationId xmlns:p14="http://schemas.microsoft.com/office/powerpoint/2010/main" val="2544238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6A70-24E8-6347-9DAF-FCD36DD6093C}"/>
              </a:ext>
            </a:extLst>
          </p:cNvPr>
          <p:cNvSpPr>
            <a:spLocks noGrp="1"/>
          </p:cNvSpPr>
          <p:nvPr>
            <p:ph type="ctrTitle"/>
          </p:nvPr>
        </p:nvSpPr>
        <p:spPr>
          <a:xfrm>
            <a:off x="351994" y="831112"/>
            <a:ext cx="10929532" cy="666043"/>
          </a:xfrm>
        </p:spPr>
        <p:txBody>
          <a:bodyPr>
            <a:normAutofit/>
          </a:bodyPr>
          <a:lstStyle/>
          <a:p>
            <a:r>
              <a:rPr lang="da-DK" sz="3600">
                <a:cs typeface="Calibri Light" panose="020F0302020204030204" pitchFamily="34" charset="0"/>
              </a:rPr>
              <a:t>Nye opgaver og ansvarsområder</a:t>
            </a:r>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9" name="Tekstfelt 8">
            <a:extLst>
              <a:ext uri="{FF2B5EF4-FFF2-40B4-BE49-F238E27FC236}">
                <a16:creationId xmlns:a16="http://schemas.microsoft.com/office/drawing/2014/main" id="{F648C3BE-ED28-1E78-7B4C-A161D45190A6}"/>
              </a:ext>
            </a:extLst>
          </p:cNvPr>
          <p:cNvSpPr txBox="1"/>
          <p:nvPr/>
        </p:nvSpPr>
        <p:spPr>
          <a:xfrm>
            <a:off x="8257105" y="1735852"/>
            <a:ext cx="4005351" cy="5109091"/>
          </a:xfrm>
          <a:prstGeom prst="rect">
            <a:avLst/>
          </a:prstGeom>
          <a:solidFill>
            <a:srgbClr val="75A0CF">
              <a:alpha val="31765"/>
            </a:srgbClr>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sng" strike="noStrike" kern="1200" cap="none" spc="0" normalizeH="0" baseline="0" noProof="0">
                <a:ln>
                  <a:noFill/>
                </a:ln>
                <a:solidFill>
                  <a:srgbClr val="000000"/>
                </a:solidFill>
                <a:effectLst/>
                <a:uLnTx/>
                <a:uFillTx/>
                <a:latin typeface="Raleway"/>
                <a:ea typeface="+mn-ea"/>
                <a:cs typeface="+mn-cs"/>
              </a:rPr>
              <a:t>SOSU-assistenter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a:ln>
                <a:noFill/>
              </a:ln>
              <a:solidFill>
                <a:srgbClr val="000000"/>
              </a:solidFill>
              <a:effectLst/>
              <a:uLnTx/>
              <a:uFillTx/>
              <a:latin typeface="Ralewa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Akutbesøg hos borgeren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Holde øje med alarmer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Udføre skærmopkald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Oplæring af teknologi ved nye borgere eller oplæring i ny teknologi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Pusleplaner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a:ln>
                <a:noFill/>
              </a:ln>
              <a:solidFill>
                <a:srgbClr val="000000"/>
              </a:solidFill>
              <a:effectLst/>
              <a:uLnTx/>
              <a:uFillTx/>
              <a:latin typeface="Ralewa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a:ln>
                <a:noFill/>
              </a:ln>
              <a:solidFill>
                <a:srgbClr val="000000"/>
              </a:solidFill>
              <a:effectLst/>
              <a:uLnTx/>
              <a:uFillTx/>
              <a:latin typeface="Ralewa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a:ln>
                <a:noFill/>
              </a:ln>
              <a:solidFill>
                <a:srgbClr val="000000"/>
              </a:solidFill>
              <a:effectLst/>
              <a:uLnTx/>
              <a:uFillTx/>
              <a:latin typeface="Ralewa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a:ln>
                <a:noFill/>
              </a:ln>
              <a:solidFill>
                <a:srgbClr val="000000"/>
              </a:solidFill>
              <a:effectLst/>
              <a:uLnTx/>
              <a:uFillTx/>
              <a:latin typeface="Ralewa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a:ln>
                <a:noFill/>
              </a:ln>
              <a:solidFill>
                <a:srgbClr val="000000"/>
              </a:solidFill>
              <a:effectLst/>
              <a:uLnTx/>
              <a:uFillTx/>
              <a:latin typeface="Ralewa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a:ln>
                <a:noFill/>
              </a:ln>
              <a:solidFill>
                <a:srgbClr val="000000"/>
              </a:solidFill>
              <a:effectLst/>
              <a:uLnTx/>
              <a:uFillTx/>
              <a:latin typeface="Ralewa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a:ln>
                <a:noFill/>
              </a:ln>
              <a:solidFill>
                <a:srgbClr val="000000"/>
              </a:solidFill>
              <a:effectLst/>
              <a:uLnTx/>
              <a:uFillTx/>
              <a:latin typeface="Ralewa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a:ln>
                <a:noFill/>
              </a:ln>
              <a:solidFill>
                <a:srgbClr val="000000"/>
              </a:solidFill>
              <a:effectLst/>
              <a:uLnTx/>
              <a:uFillTx/>
              <a:latin typeface="Ralewa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a:ln>
                <a:noFill/>
              </a:ln>
              <a:solidFill>
                <a:srgbClr val="000000"/>
              </a:solidFill>
              <a:effectLst/>
              <a:uLnTx/>
              <a:uFillTx/>
              <a:latin typeface="Raleway"/>
              <a:ea typeface="+mn-ea"/>
              <a:cs typeface="+mn-cs"/>
            </a:endParaRPr>
          </a:p>
        </p:txBody>
      </p:sp>
      <p:sp>
        <p:nvSpPr>
          <p:cNvPr id="10" name="Tekstfelt 9">
            <a:extLst>
              <a:ext uri="{FF2B5EF4-FFF2-40B4-BE49-F238E27FC236}">
                <a16:creationId xmlns:a16="http://schemas.microsoft.com/office/drawing/2014/main" id="{D1885427-D1EE-EA23-73C2-6CF58BAE7193}"/>
              </a:ext>
            </a:extLst>
          </p:cNvPr>
          <p:cNvSpPr txBox="1"/>
          <p:nvPr/>
        </p:nvSpPr>
        <p:spPr>
          <a:xfrm>
            <a:off x="4197423" y="1718131"/>
            <a:ext cx="404705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sng" strike="noStrike" kern="1200" cap="none" spc="0" normalizeH="0" baseline="0" noProof="0">
                <a:ln>
                  <a:noFill/>
                </a:ln>
                <a:solidFill>
                  <a:srgbClr val="000000"/>
                </a:solidFill>
                <a:effectLst/>
                <a:uLnTx/>
                <a:uFillTx/>
                <a:latin typeface="Raleway"/>
                <a:ea typeface="+mn-ea"/>
                <a:cs typeface="+mn-cs"/>
              </a:rPr>
              <a:t>PÅ TVÆRS AF FAGLIGHEDER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a:ln>
                  <a:noFill/>
                </a:ln>
                <a:solidFill>
                  <a:srgbClr val="000000"/>
                </a:solidFill>
                <a:effectLst/>
                <a:uLnTx/>
                <a:uFillTx/>
                <a:latin typeface="Raleway"/>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Akutbesøg hos borgeren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Køre ud til påfyldning af teknologierne, samt dosering i æsker ¨når borgere får medicinadministration via skærmbesøg eller DoseCan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Koordinering med samarbejdspartnere i distrikterne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Tværfagligt samarbejde -&gt; i teamet og udenfor e-distriktet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Test af ny teknologi sammen med resten af personalegruppen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Deltagelse i ugentlig ETK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Afholder informationsmøder i andre distrikter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0066CC"/>
                </a:solidFill>
                <a:effectLst/>
                <a:uLnTx/>
                <a:uFillTx/>
                <a:latin typeface="Raleway"/>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0066CC"/>
                </a:solidFill>
                <a:effectLst/>
                <a:uLnTx/>
                <a:uFillTx/>
                <a:latin typeface="Raleway"/>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Raleway"/>
              <a:ea typeface="+mn-ea"/>
              <a:cs typeface="+mn-cs"/>
            </a:endParaRPr>
          </a:p>
        </p:txBody>
      </p:sp>
      <p:sp>
        <p:nvSpPr>
          <p:cNvPr id="11" name="Tekstfelt 10">
            <a:extLst>
              <a:ext uri="{FF2B5EF4-FFF2-40B4-BE49-F238E27FC236}">
                <a16:creationId xmlns:a16="http://schemas.microsoft.com/office/drawing/2014/main" id="{448AC18B-9D6A-9CE5-FF26-C84DA2F8B6B2}"/>
              </a:ext>
            </a:extLst>
          </p:cNvPr>
          <p:cNvSpPr txBox="1"/>
          <p:nvPr/>
        </p:nvSpPr>
        <p:spPr>
          <a:xfrm>
            <a:off x="192072" y="1718131"/>
            <a:ext cx="4005351" cy="5139869"/>
          </a:xfrm>
          <a:prstGeom prst="rect">
            <a:avLst/>
          </a:prstGeom>
          <a:solidFill>
            <a:schemeClr val="accent2">
              <a:alpha val="26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sng" strike="noStrike" kern="1200" cap="none" spc="0" normalizeH="0" baseline="0" noProof="0">
                <a:ln>
                  <a:noFill/>
                </a:ln>
                <a:solidFill>
                  <a:srgbClr val="000000"/>
                </a:solidFill>
                <a:effectLst/>
                <a:uLnTx/>
                <a:uFillTx/>
                <a:latin typeface="Raleway"/>
                <a:ea typeface="+mn-ea"/>
                <a:cs typeface="+mn-cs"/>
              </a:rPr>
              <a:t>Sygeplejersker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a:ln>
                <a:noFill/>
              </a:ln>
              <a:solidFill>
                <a:srgbClr val="000000"/>
              </a:solidFill>
              <a:effectLst/>
              <a:uLnTx/>
              <a:uFillTx/>
              <a:latin typeface="Ralewa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Opstartsbesøg hos borgere med SUL indsatser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Opfølgning 3. + 6 mdr. på alle SUL indsatser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Visitere SUL-indsatser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Samarbejde med lokalpsykiatri, misbrugscenter, praktiserende læger, stamafdelinger, ambulatorier, Stifinderen, visitation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 Skærmopkald til ustabile/komplekse borger ifm. med psykisk støtte og medicin adm.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FMK opdatering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Raleway"/>
              <a:ea typeface="+mn-ea"/>
              <a:cs typeface="+mn-cs"/>
            </a:endParaRPr>
          </a:p>
        </p:txBody>
      </p:sp>
    </p:spTree>
    <p:extLst>
      <p:ext uri="{BB962C8B-B14F-4D97-AF65-F5344CB8AC3E}">
        <p14:creationId xmlns:p14="http://schemas.microsoft.com/office/powerpoint/2010/main" val="1150556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6A70-24E8-6347-9DAF-FCD36DD6093C}"/>
              </a:ext>
            </a:extLst>
          </p:cNvPr>
          <p:cNvSpPr>
            <a:spLocks noGrp="1"/>
          </p:cNvSpPr>
          <p:nvPr>
            <p:ph type="ctrTitle"/>
          </p:nvPr>
        </p:nvSpPr>
        <p:spPr>
          <a:xfrm>
            <a:off x="479453" y="936925"/>
            <a:ext cx="10929532" cy="666043"/>
          </a:xfrm>
        </p:spPr>
        <p:txBody>
          <a:bodyPr>
            <a:normAutofit/>
          </a:bodyPr>
          <a:lstStyle/>
          <a:p>
            <a:r>
              <a:rPr lang="da-DK" sz="3600" b="1">
                <a:latin typeface="Raleway ExtraBold" panose="020B0903030101060003" pitchFamily="34" charset="0"/>
              </a:rPr>
              <a:t>Indsatser i e-distriktet</a:t>
            </a:r>
            <a:endParaRPr lang="da-DK" sz="3600">
              <a:cs typeface="Calibri Light" panose="020F0302020204030204" pitchFamily="34" charset="0"/>
            </a:endParaRPr>
          </a:p>
        </p:txBody>
      </p:sp>
      <p:sp>
        <p:nvSpPr>
          <p:cNvPr id="3" name="Subtitle 2">
            <a:extLst>
              <a:ext uri="{FF2B5EF4-FFF2-40B4-BE49-F238E27FC236}">
                <a16:creationId xmlns:a16="http://schemas.microsoft.com/office/drawing/2014/main" id="{1EAEDFA9-0802-2145-9AB3-7B0D892958B7}"/>
              </a:ext>
            </a:extLst>
          </p:cNvPr>
          <p:cNvSpPr>
            <a:spLocks noGrp="1"/>
          </p:cNvSpPr>
          <p:nvPr>
            <p:ph type="subTitle" idx="1"/>
          </p:nvPr>
        </p:nvSpPr>
        <p:spPr>
          <a:xfrm>
            <a:off x="479453" y="1659641"/>
            <a:ext cx="3725548" cy="2270457"/>
          </a:xfrm>
          <a:ln>
            <a:solidFill>
              <a:schemeClr val="bg1"/>
            </a:solidFill>
          </a:ln>
        </p:spPr>
        <p:txBody>
          <a:bodyPr>
            <a:noAutofit/>
          </a:bodyPr>
          <a:lstStyle/>
          <a:p>
            <a:pPr>
              <a:spcBef>
                <a:spcPts val="0"/>
              </a:spcBef>
              <a:spcAft>
                <a:spcPts val="600"/>
              </a:spcAft>
              <a:defRPr/>
            </a:pPr>
            <a:r>
              <a:rPr lang="da-DK" sz="2000" b="1"/>
              <a:t>Medicinindsatser løses af: </a:t>
            </a:r>
          </a:p>
          <a:p>
            <a:pPr marL="342900" indent="-342900">
              <a:spcBef>
                <a:spcPts val="0"/>
              </a:spcBef>
              <a:spcAft>
                <a:spcPts val="600"/>
              </a:spcAft>
              <a:buFont typeface="Arial" panose="020B0604020202020204" pitchFamily="34" charset="0"/>
              <a:buChar char="•"/>
              <a:defRPr/>
            </a:pPr>
            <a:r>
              <a:rPr lang="da-DK" sz="2000"/>
              <a:t>DoseCan</a:t>
            </a:r>
          </a:p>
          <a:p>
            <a:pPr marL="342900" indent="-342900">
              <a:spcBef>
                <a:spcPts val="0"/>
              </a:spcBef>
              <a:spcAft>
                <a:spcPts val="600"/>
              </a:spcAft>
              <a:buFont typeface="Arial" panose="020B0604020202020204" pitchFamily="34" charset="0"/>
              <a:buChar char="•"/>
              <a:defRPr/>
            </a:pPr>
            <a:r>
              <a:rPr lang="da-DK" sz="2000"/>
              <a:t>Evondos</a:t>
            </a:r>
          </a:p>
          <a:p>
            <a:pPr marL="342900" indent="-342900">
              <a:spcBef>
                <a:spcPts val="0"/>
              </a:spcBef>
              <a:spcAft>
                <a:spcPts val="600"/>
              </a:spcAft>
              <a:buFont typeface="Arial" panose="020B0604020202020204" pitchFamily="34" charset="0"/>
              <a:buChar char="•"/>
              <a:defRPr/>
            </a:pPr>
            <a:r>
              <a:rPr lang="da-DK" sz="2000"/>
              <a:t>Medido (pilotafprøvning)</a:t>
            </a:r>
          </a:p>
          <a:p>
            <a:pPr marL="342900" indent="-342900">
              <a:spcBef>
                <a:spcPts val="0"/>
              </a:spcBef>
              <a:spcAft>
                <a:spcPts val="600"/>
              </a:spcAft>
              <a:buFont typeface="Arial" panose="020B0604020202020204" pitchFamily="34" charset="0"/>
              <a:buChar char="•"/>
              <a:defRPr/>
            </a:pPr>
            <a:r>
              <a:rPr lang="da-DK" sz="2000"/>
              <a:t>Anna (pilotafprøvning) </a:t>
            </a:r>
          </a:p>
          <a:p>
            <a:pPr>
              <a:spcBef>
                <a:spcPts val="0"/>
              </a:spcBef>
              <a:spcAft>
                <a:spcPts val="600"/>
              </a:spcAft>
              <a:defRPr/>
            </a:pPr>
            <a:endParaRPr lang="da-DK" sz="2000"/>
          </a:p>
          <a:p>
            <a:pPr>
              <a:spcBef>
                <a:spcPts val="0"/>
              </a:spcBef>
              <a:spcAft>
                <a:spcPts val="600"/>
              </a:spcAft>
              <a:defRPr/>
            </a:pPr>
            <a:endParaRPr lang="da-DK" sz="1400"/>
          </a:p>
        </p:txBody>
      </p:sp>
      <p:sp>
        <p:nvSpPr>
          <p:cNvPr id="4" name="Pladsholder til dato 4"/>
          <p:cNvSpPr txBox="1">
            <a:spLocks/>
          </p:cNvSpPr>
          <p:nvPr/>
        </p:nvSpPr>
        <p:spPr>
          <a:xfrm>
            <a:off x="10653804" y="6438136"/>
            <a:ext cx="856323" cy="2838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257544A-4579-4560-AF11-7F40B7E92983}" type="datetime1">
              <a:rPr kumimoji="0" lang="da-DK"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06-06-2023</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pic>
        <p:nvPicPr>
          <p:cNvPr id="8" name="Billede 7">
            <a:extLst>
              <a:ext uri="{FF2B5EF4-FFF2-40B4-BE49-F238E27FC236}">
                <a16:creationId xmlns:a16="http://schemas.microsoft.com/office/drawing/2014/main" id="{3DAB0D8D-B759-07C5-9E4F-A13AC9AEE4E5}"/>
              </a:ext>
            </a:extLst>
          </p:cNvPr>
          <p:cNvPicPr>
            <a:picLocks noChangeAspect="1"/>
          </p:cNvPicPr>
          <p:nvPr/>
        </p:nvPicPr>
        <p:blipFill>
          <a:blip r:embed="rId3">
            <a:extLst>
              <a:ext uri="{28A0092B-C50C-407E-A947-70E740481C1C}">
                <a14:useLocalDpi xmlns:a14="http://schemas.microsoft.com/office/drawing/2010/main" val="0"/>
              </a:ext>
            </a:extLst>
          </a:blip>
          <a:srcRect l="14009" r="14009"/>
          <a:stretch/>
        </p:blipFill>
        <p:spPr>
          <a:xfrm>
            <a:off x="8635464" y="-37816"/>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9" name="Billede 8">
            <a:extLst>
              <a:ext uri="{FF2B5EF4-FFF2-40B4-BE49-F238E27FC236}">
                <a16:creationId xmlns:a16="http://schemas.microsoft.com/office/drawing/2014/main" id="{59B232E9-7E5A-0C37-BC7B-FEC987A6158E}"/>
              </a:ext>
            </a:extLst>
          </p:cNvPr>
          <p:cNvPicPr>
            <a:picLocks noChangeAspect="1"/>
          </p:cNvPicPr>
          <p:nvPr/>
        </p:nvPicPr>
        <p:blipFill>
          <a:blip r:embed="rId4">
            <a:extLst>
              <a:ext uri="{28A0092B-C50C-407E-A947-70E740481C1C}">
                <a14:useLocalDpi xmlns:a14="http://schemas.microsoft.com/office/drawing/2010/main" val="0"/>
              </a:ext>
            </a:extLst>
          </a:blip>
          <a:srcRect l="11159" r="11159"/>
          <a:stretch/>
        </p:blipFill>
        <p:spPr>
          <a:xfrm>
            <a:off x="8278624" y="3554458"/>
            <a:ext cx="3913376" cy="3356381"/>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6" name="Tekstfelt 5">
            <a:extLst>
              <a:ext uri="{FF2B5EF4-FFF2-40B4-BE49-F238E27FC236}">
                <a16:creationId xmlns:a16="http://schemas.microsoft.com/office/drawing/2014/main" id="{821DD036-1F03-5C87-02D9-94F8B905CE58}"/>
              </a:ext>
            </a:extLst>
          </p:cNvPr>
          <p:cNvSpPr txBox="1"/>
          <p:nvPr/>
        </p:nvSpPr>
        <p:spPr>
          <a:xfrm>
            <a:off x="479453" y="4133225"/>
            <a:ext cx="3557114" cy="2446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2000" b="1" i="0" u="none" strike="noStrike" kern="1200" cap="none" spc="0" normalizeH="0" baseline="0" noProof="0">
                <a:ln>
                  <a:noFill/>
                </a:ln>
                <a:solidFill>
                  <a:srgbClr val="000000"/>
                </a:solidFill>
                <a:effectLst/>
                <a:uLnTx/>
                <a:uFillTx/>
                <a:latin typeface="Raleway"/>
                <a:ea typeface="+mn-ea"/>
                <a:cs typeface="+mn-cs"/>
              </a:rPr>
              <a:t>Yderligere: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a-DK" sz="2000" b="0" i="0" u="none" strike="noStrike" kern="1200" cap="none" spc="0" normalizeH="0" baseline="0" noProof="0">
                <a:ln>
                  <a:noFill/>
                </a:ln>
                <a:solidFill>
                  <a:srgbClr val="000000"/>
                </a:solidFill>
                <a:effectLst/>
                <a:uLnTx/>
                <a:uFillTx/>
                <a:latin typeface="Raleway"/>
                <a:ea typeface="+mn-ea"/>
                <a:cs typeface="+mn-cs"/>
              </a:rPr>
              <a:t>Kontinensudredning med TENA identifi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a-DK" sz="2000" b="0" i="0" u="none" strike="noStrike" kern="1200" cap="none" spc="0" normalizeH="0" baseline="0" noProof="0">
                <a:ln>
                  <a:noFill/>
                </a:ln>
                <a:solidFill>
                  <a:srgbClr val="000000"/>
                </a:solidFill>
                <a:effectLst/>
                <a:uLnTx/>
                <a:uFillTx/>
                <a:latin typeface="Raleway"/>
                <a:ea typeface="+mn-ea"/>
                <a:cs typeface="+mn-cs"/>
              </a:rPr>
              <a:t>Det intelligente drikkeglas ”Aquatime” (pilotafprøvning)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aleway"/>
              <a:ea typeface="+mn-ea"/>
              <a:cs typeface="+mn-cs"/>
            </a:endParaRPr>
          </a:p>
        </p:txBody>
      </p:sp>
      <p:sp>
        <p:nvSpPr>
          <p:cNvPr id="10" name="Tekstfelt 9">
            <a:extLst>
              <a:ext uri="{FF2B5EF4-FFF2-40B4-BE49-F238E27FC236}">
                <a16:creationId xmlns:a16="http://schemas.microsoft.com/office/drawing/2014/main" id="{9D2B94B1-B0D6-E75F-5A9B-4FA3E8D7D39C}"/>
              </a:ext>
            </a:extLst>
          </p:cNvPr>
          <p:cNvSpPr txBox="1"/>
          <p:nvPr/>
        </p:nvSpPr>
        <p:spPr>
          <a:xfrm>
            <a:off x="4205001" y="1659641"/>
            <a:ext cx="4851076" cy="4555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2000" b="1" i="0" u="none" strike="noStrike" kern="1200" cap="none" spc="0" normalizeH="0" baseline="0" noProof="0">
                <a:ln>
                  <a:noFill/>
                </a:ln>
                <a:solidFill>
                  <a:srgbClr val="000000"/>
                </a:solidFill>
                <a:effectLst/>
                <a:uLnTx/>
                <a:uFillTx/>
                <a:latin typeface="Raleway"/>
                <a:ea typeface="+mn-ea"/>
                <a:cs typeface="+mn-cs"/>
              </a:rPr>
              <a:t>Skærmopkald med VitaComm til indsatser: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a-DK" sz="2000" b="0" i="0" u="none" strike="noStrike" kern="1200" cap="none" spc="0" normalizeH="0" baseline="0" noProof="0">
                <a:ln>
                  <a:noFill/>
                </a:ln>
                <a:solidFill>
                  <a:srgbClr val="000000"/>
                </a:solidFill>
                <a:effectLst/>
                <a:uLnTx/>
                <a:uFillTx/>
                <a:latin typeface="Raleway"/>
                <a:ea typeface="+mn-ea"/>
                <a:cs typeface="+mn-cs"/>
              </a:rPr>
              <a:t>Psykisk støtte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a-DK" sz="2000" b="0" i="0" u="none" strike="noStrike" kern="1200" cap="none" spc="0" normalizeH="0" baseline="0" noProof="0">
                <a:ln>
                  <a:noFill/>
                </a:ln>
                <a:solidFill>
                  <a:srgbClr val="000000"/>
                </a:solidFill>
                <a:effectLst/>
                <a:uLnTx/>
                <a:uFillTx/>
                <a:latin typeface="Raleway"/>
                <a:ea typeface="+mn-ea"/>
                <a:cs typeface="+mn-cs"/>
              </a:rPr>
              <a:t>Hjælp til at gå i bad</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a-DK" sz="2000" b="0" i="0" u="none" strike="noStrike" kern="1200" cap="none" spc="0" normalizeH="0" baseline="0" noProof="0">
                <a:ln>
                  <a:noFill/>
                </a:ln>
                <a:solidFill>
                  <a:srgbClr val="000000"/>
                </a:solidFill>
                <a:effectLst/>
                <a:uLnTx/>
                <a:uFillTx/>
                <a:latin typeface="Raleway"/>
                <a:ea typeface="+mn-ea"/>
                <a:cs typeface="+mn-cs"/>
              </a:rPr>
              <a:t>Struktur i hverdagen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a-DK" sz="2000" b="0" i="0" u="none" strike="noStrike" kern="1200" cap="none" spc="0" normalizeH="0" baseline="0" noProof="0">
                <a:ln>
                  <a:noFill/>
                </a:ln>
                <a:solidFill>
                  <a:srgbClr val="000000"/>
                </a:solidFill>
                <a:effectLst/>
                <a:uLnTx/>
                <a:uFillTx/>
                <a:latin typeface="Raleway"/>
                <a:ea typeface="+mn-ea"/>
                <a:cs typeface="+mn-cs"/>
              </a:rPr>
              <a:t>Medicinadministration</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a-DK" sz="2000" b="0" i="0" u="none" strike="noStrike" kern="1200" cap="none" spc="0" normalizeH="0" baseline="0" noProof="0">
                <a:ln>
                  <a:noFill/>
                </a:ln>
                <a:solidFill>
                  <a:srgbClr val="000000"/>
                </a:solidFill>
                <a:effectLst/>
                <a:uLnTx/>
                <a:uFillTx/>
                <a:latin typeface="Raleway"/>
                <a:ea typeface="+mn-ea"/>
                <a:cs typeface="+mn-cs"/>
              </a:rPr>
              <a:t>Hjælp til målinger og plasterskift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a-DK" sz="2000" b="0" i="0" u="none" strike="noStrike" kern="1200" cap="none" spc="0" normalizeH="0" baseline="0" noProof="0">
                <a:ln>
                  <a:noFill/>
                </a:ln>
                <a:solidFill>
                  <a:srgbClr val="000000"/>
                </a:solidFill>
                <a:effectLst/>
                <a:uLnTx/>
                <a:uFillTx/>
                <a:latin typeface="Raleway"/>
                <a:ea typeface="+mn-ea"/>
                <a:cs typeface="+mn-cs"/>
              </a:rPr>
              <a:t>Ernæring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a-DK" sz="2000" b="0" i="0" u="none" strike="noStrike" kern="1200" cap="none" spc="0" normalizeH="0" baseline="0" noProof="0">
                <a:ln>
                  <a:noFill/>
                </a:ln>
                <a:solidFill>
                  <a:srgbClr val="000000"/>
                </a:solidFill>
                <a:effectLst/>
                <a:uLnTx/>
                <a:uFillTx/>
                <a:latin typeface="Raleway"/>
                <a:ea typeface="+mn-ea"/>
                <a:cs typeface="+mn-cs"/>
              </a:rPr>
              <a:t>Vejning</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a-DK" sz="2000" b="0" i="0" u="none" strike="noStrike" kern="1200" cap="none" spc="0" normalizeH="0" baseline="0" noProof="0">
                <a:ln>
                  <a:noFill/>
                </a:ln>
                <a:solidFill>
                  <a:srgbClr val="000000"/>
                </a:solidFill>
                <a:effectLst/>
                <a:uLnTx/>
                <a:uFillTx/>
                <a:latin typeface="Raleway"/>
                <a:ea typeface="+mn-ea"/>
                <a:cs typeface="+mn-cs"/>
              </a:rPr>
              <a:t>Stomipleje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a-DK" sz="2000" b="0" i="0" u="none" strike="noStrike" kern="1200" cap="none" spc="0" normalizeH="0" baseline="0" noProof="0">
              <a:ln>
                <a:noFill/>
              </a:ln>
              <a:solidFill>
                <a:srgbClr val="000000"/>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a-DK" sz="2000" b="0" i="0" u="none" strike="noStrike" kern="1200" cap="none" spc="0" normalizeH="0" baseline="0" noProof="0">
              <a:ln>
                <a:noFill/>
              </a:ln>
              <a:solidFill>
                <a:srgbClr val="000000"/>
              </a:solidFill>
              <a:effectLst/>
              <a:uLnTx/>
              <a:uFillTx/>
              <a:latin typeface="Raleway"/>
              <a:ea typeface="+mn-ea"/>
              <a:cs typeface="+mn-cs"/>
            </a:endParaRPr>
          </a:p>
        </p:txBody>
      </p:sp>
    </p:spTree>
    <p:extLst>
      <p:ext uri="{BB962C8B-B14F-4D97-AF65-F5344CB8AC3E}">
        <p14:creationId xmlns:p14="http://schemas.microsoft.com/office/powerpoint/2010/main" val="3518151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pic>
        <p:nvPicPr>
          <p:cNvPr id="6" name="Billede 5">
            <a:extLst>
              <a:ext uri="{FF2B5EF4-FFF2-40B4-BE49-F238E27FC236}">
                <a16:creationId xmlns:a16="http://schemas.microsoft.com/office/drawing/2014/main" id="{E296E97A-4A37-889A-1FC3-8D719F5BDC6D}"/>
              </a:ext>
            </a:extLst>
          </p:cNvPr>
          <p:cNvPicPr>
            <a:picLocks noChangeAspect="1"/>
          </p:cNvPicPr>
          <p:nvPr/>
        </p:nvPicPr>
        <p:blipFill rotWithShape="1">
          <a:blip r:embed="rId3"/>
          <a:srcRect l="10354" t="16517" r="11765" b="5870"/>
          <a:stretch/>
        </p:blipFill>
        <p:spPr>
          <a:xfrm>
            <a:off x="529474" y="918145"/>
            <a:ext cx="10462376" cy="5864799"/>
          </a:xfrm>
          <a:prstGeom prst="rect">
            <a:avLst/>
          </a:prstGeom>
        </p:spPr>
      </p:pic>
      <p:sp>
        <p:nvSpPr>
          <p:cNvPr id="2" name="Title 1">
            <a:extLst>
              <a:ext uri="{FF2B5EF4-FFF2-40B4-BE49-F238E27FC236}">
                <a16:creationId xmlns:a16="http://schemas.microsoft.com/office/drawing/2014/main" id="{E6086A70-24E8-6347-9DAF-FCD36DD6093C}"/>
              </a:ext>
            </a:extLst>
          </p:cNvPr>
          <p:cNvSpPr>
            <a:spLocks noGrp="1"/>
          </p:cNvSpPr>
          <p:nvPr>
            <p:ph type="ctrTitle"/>
          </p:nvPr>
        </p:nvSpPr>
        <p:spPr>
          <a:xfrm>
            <a:off x="1399744" y="1084644"/>
            <a:ext cx="10929532" cy="666043"/>
          </a:xfrm>
        </p:spPr>
        <p:txBody>
          <a:bodyPr>
            <a:normAutofit/>
          </a:bodyPr>
          <a:lstStyle/>
          <a:p>
            <a:r>
              <a:rPr lang="da-DK" sz="3600">
                <a:cs typeface="Calibri Light" panose="020F0302020204030204" pitchFamily="34" charset="0"/>
              </a:rPr>
              <a:t>Udvikling siden 1. november 2021</a:t>
            </a:r>
          </a:p>
        </p:txBody>
      </p:sp>
    </p:spTree>
    <p:extLst>
      <p:ext uri="{BB962C8B-B14F-4D97-AF65-F5344CB8AC3E}">
        <p14:creationId xmlns:p14="http://schemas.microsoft.com/office/powerpoint/2010/main" val="1038687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6A70-24E8-6347-9DAF-FCD36DD6093C}"/>
              </a:ext>
            </a:extLst>
          </p:cNvPr>
          <p:cNvSpPr>
            <a:spLocks noGrp="1"/>
          </p:cNvSpPr>
          <p:nvPr>
            <p:ph type="ctrTitle"/>
          </p:nvPr>
        </p:nvSpPr>
        <p:spPr>
          <a:xfrm>
            <a:off x="580594" y="831464"/>
            <a:ext cx="10929532" cy="666043"/>
          </a:xfrm>
        </p:spPr>
        <p:txBody>
          <a:bodyPr>
            <a:normAutofit/>
          </a:bodyPr>
          <a:lstStyle/>
          <a:p>
            <a:r>
              <a:rPr lang="da-DK" sz="3600">
                <a:cs typeface="Calibri Light" panose="020F0302020204030204" pitchFamily="34" charset="0"/>
              </a:rPr>
              <a:t>Foreløbige effekter</a:t>
            </a:r>
          </a:p>
        </p:txBody>
      </p:sp>
      <p:sp>
        <p:nvSpPr>
          <p:cNvPr id="3" name="Subtitle 2">
            <a:extLst>
              <a:ext uri="{FF2B5EF4-FFF2-40B4-BE49-F238E27FC236}">
                <a16:creationId xmlns:a16="http://schemas.microsoft.com/office/drawing/2014/main" id="{1EAEDFA9-0802-2145-9AB3-7B0D892958B7}"/>
              </a:ext>
            </a:extLst>
          </p:cNvPr>
          <p:cNvSpPr>
            <a:spLocks noGrp="1"/>
          </p:cNvSpPr>
          <p:nvPr>
            <p:ph type="subTitle" idx="1"/>
          </p:nvPr>
        </p:nvSpPr>
        <p:spPr>
          <a:xfrm>
            <a:off x="580594" y="1608458"/>
            <a:ext cx="7975577" cy="4971591"/>
          </a:xfrm>
          <a:ln>
            <a:solidFill>
              <a:schemeClr val="bg1"/>
            </a:solidFill>
          </a:ln>
        </p:spPr>
        <p:txBody>
          <a:bodyPr>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000" b="1" i="0" u="none" strike="noStrike" kern="1200" cap="none" spc="0" normalizeH="0" baseline="0" noProof="0">
                <a:ln>
                  <a:noFill/>
                </a:ln>
                <a:solidFill>
                  <a:prstClr val="black"/>
                </a:solidFill>
                <a:effectLst/>
                <a:uLnTx/>
                <a:uFillTx/>
                <a:ea typeface="+mn-ea"/>
                <a:cs typeface="+mn-cs"/>
              </a:rPr>
              <a:t>Borgerne vælger E-Distriktet fordi: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b="0" i="0" u="none" strike="noStrike" kern="1200" cap="none" spc="0" normalizeH="0" baseline="0" noProof="0">
                <a:ln>
                  <a:noFill/>
                </a:ln>
                <a:solidFill>
                  <a:prstClr val="black"/>
                </a:solidFill>
                <a:effectLst/>
                <a:uLnTx/>
                <a:uFillTx/>
                <a:ea typeface="+mn-ea"/>
                <a:cs typeface="+mn-cs"/>
              </a:rPr>
              <a:t>De får færre besøg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b="0" i="0" u="none" strike="noStrike" kern="1200" cap="none" spc="0" normalizeH="0" baseline="0" noProof="0">
                <a:ln>
                  <a:noFill/>
                </a:ln>
                <a:solidFill>
                  <a:prstClr val="black"/>
                </a:solidFill>
                <a:effectLst/>
                <a:uLnTx/>
                <a:uFillTx/>
                <a:ea typeface="+mn-ea"/>
                <a:cs typeface="+mn-cs"/>
              </a:rPr>
              <a:t>De oplever øget kontinuitet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b="0" i="0" u="none" strike="noStrike" kern="1200" cap="none" spc="0" normalizeH="0" baseline="0" noProof="0">
                <a:ln>
                  <a:noFill/>
                </a:ln>
                <a:solidFill>
                  <a:prstClr val="black"/>
                </a:solidFill>
                <a:effectLst/>
                <a:uLnTx/>
                <a:uFillTx/>
                <a:ea typeface="+mn-ea"/>
                <a:cs typeface="+mn-cs"/>
              </a:rPr>
              <a:t>De er glade for at bruge teknologi</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b="0" i="0" u="none" strike="noStrike" kern="1200" cap="none" spc="0" normalizeH="0" baseline="0" noProof="0">
                <a:ln>
                  <a:noFill/>
                </a:ln>
                <a:solidFill>
                  <a:prstClr val="black"/>
                </a:solidFill>
                <a:effectLst/>
                <a:uLnTx/>
                <a:uFillTx/>
                <a:ea typeface="+mn-ea"/>
                <a:cs typeface="+mn-cs"/>
              </a:rPr>
              <a:t>Medarbejder er nemme at komme i kontakt med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b="0" i="0" u="none" strike="noStrike" kern="1200" cap="none" spc="0" normalizeH="0" baseline="0" noProof="0">
                <a:ln>
                  <a:noFill/>
                </a:ln>
                <a:solidFill>
                  <a:prstClr val="black"/>
                </a:solidFill>
                <a:effectLst/>
                <a:uLnTx/>
                <a:uFillTx/>
                <a:ea typeface="+mn-ea"/>
                <a:cs typeface="+mn-cs"/>
              </a:rPr>
              <a:t>De oplever en kompetent support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da-DK" b="0" i="0" u="none" strike="noStrike" kern="1200" cap="none" spc="0" normalizeH="0" baseline="0" noProof="0">
              <a:ln>
                <a:noFill/>
              </a:ln>
              <a:solidFill>
                <a:prstClr val="black"/>
              </a:solidFill>
              <a:effectLst/>
              <a:uLnTx/>
              <a:uFillTx/>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000" b="1" i="0" u="none" strike="noStrike" kern="1200" cap="none" spc="0" normalizeH="0" baseline="0" noProof="0">
                <a:ln>
                  <a:noFill/>
                </a:ln>
                <a:solidFill>
                  <a:prstClr val="black"/>
                </a:solidFill>
                <a:effectLst/>
                <a:uLnTx/>
                <a:uFillTx/>
                <a:ea typeface="+mn-ea"/>
                <a:cs typeface="+mn-cs"/>
              </a:rPr>
              <a:t>Som kontrast til den konventionelle hjemmepleje oplever borgerne</a:t>
            </a:r>
            <a:r>
              <a:rPr kumimoji="0" lang="da-DK" sz="2000" b="0" i="0" u="none" strike="noStrike" kern="1200" cap="none" spc="0" normalizeH="0" baseline="0" noProof="0">
                <a:ln>
                  <a:noFill/>
                </a:ln>
                <a:solidFill>
                  <a:prstClr val="black"/>
                </a:solidFill>
                <a:effectLst/>
                <a:uLnTx/>
                <a:uFillTx/>
                <a:ea typeface="+mn-ea"/>
                <a:cs typeface="+mn-cs"/>
              </a:rPr>
              <a:t>: </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b="0" i="0" u="none" strike="noStrike" kern="1200" cap="none" spc="0" normalizeH="0" baseline="0" noProof="0">
                <a:ln>
                  <a:noFill/>
                </a:ln>
                <a:solidFill>
                  <a:prstClr val="black"/>
                </a:solidFill>
                <a:effectLst/>
                <a:uLnTx/>
                <a:uFillTx/>
                <a:ea typeface="+mn-ea"/>
                <a:cs typeface="+mn-cs"/>
              </a:rPr>
              <a:t>Større fleksibilitet - de leverede services er tilrettelagt på borgernes præmisser</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b="0" i="0" u="none" strike="noStrike" kern="1200" cap="none" spc="0" normalizeH="0" baseline="0" noProof="0">
                <a:ln>
                  <a:noFill/>
                </a:ln>
                <a:solidFill>
                  <a:prstClr val="black"/>
                </a:solidFill>
                <a:effectLst/>
                <a:uLnTx/>
                <a:uFillTx/>
                <a:ea typeface="+mn-ea"/>
                <a:cs typeface="+mn-cs"/>
              </a:rPr>
              <a:t>Stærk borger/medarbejder/pårørende relation</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b="0" i="0" u="none" strike="noStrike" kern="1200" cap="none" spc="0" normalizeH="0" baseline="0" noProof="0">
                <a:ln>
                  <a:noFill/>
                </a:ln>
                <a:solidFill>
                  <a:prstClr val="black"/>
                </a:solidFill>
                <a:effectLst/>
                <a:uLnTx/>
                <a:uFillTx/>
                <a:ea typeface="+mn-ea"/>
                <a:cs typeface="+mn-cs"/>
              </a:rPr>
              <a:t>Smidige arbejdsgange</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b="0" i="0" u="none" strike="noStrike" kern="1200" cap="none" spc="0" normalizeH="0" baseline="0" noProof="0">
                <a:ln>
                  <a:noFill/>
                </a:ln>
                <a:solidFill>
                  <a:prstClr val="black"/>
                </a:solidFill>
                <a:effectLst/>
                <a:uLnTx/>
                <a:uFillTx/>
                <a:ea typeface="+mn-ea"/>
                <a:cs typeface="+mn-cs"/>
              </a:rPr>
              <a:t>Tryghed i selvstændigheden – hjælpen er kun et opkald væk</a:t>
            </a:r>
          </a:p>
          <a:p>
            <a:pPr>
              <a:spcBef>
                <a:spcPts val="0"/>
              </a:spcBef>
              <a:spcAft>
                <a:spcPts val="600"/>
              </a:spcAft>
              <a:defRPr/>
            </a:pPr>
            <a:endParaRPr lang="da-DK" sz="1400"/>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pic>
        <p:nvPicPr>
          <p:cNvPr id="4" name="Billede 3">
            <a:extLst>
              <a:ext uri="{FF2B5EF4-FFF2-40B4-BE49-F238E27FC236}">
                <a16:creationId xmlns:a16="http://schemas.microsoft.com/office/drawing/2014/main" id="{80BCCD96-4149-B937-5C3D-0191D979F4E6}"/>
              </a:ext>
            </a:extLst>
          </p:cNvPr>
          <p:cNvPicPr>
            <a:picLocks noChangeAspect="1"/>
          </p:cNvPicPr>
          <p:nvPr/>
        </p:nvPicPr>
        <p:blipFill rotWithShape="1">
          <a:blip r:embed="rId3">
            <a:clrChange>
              <a:clrFrom>
                <a:srgbClr val="FFFFFF"/>
              </a:clrFrom>
              <a:clrTo>
                <a:srgbClr val="FFFFFF">
                  <a:alpha val="0"/>
                </a:srgbClr>
              </a:clrTo>
            </a:clrChange>
          </a:blip>
          <a:srcRect b="24798"/>
          <a:stretch/>
        </p:blipFill>
        <p:spPr>
          <a:xfrm>
            <a:off x="9647352" y="-557221"/>
            <a:ext cx="2760205" cy="2253644"/>
          </a:xfrm>
          <a:prstGeom prst="rect">
            <a:avLst/>
          </a:prstGeom>
        </p:spPr>
      </p:pic>
      <p:sp>
        <p:nvSpPr>
          <p:cNvPr id="6" name="Tekstfelt 5">
            <a:extLst>
              <a:ext uri="{FF2B5EF4-FFF2-40B4-BE49-F238E27FC236}">
                <a16:creationId xmlns:a16="http://schemas.microsoft.com/office/drawing/2014/main" id="{DC95A0D7-B20C-C4EC-6825-0ED74BF2CCAA}"/>
              </a:ext>
            </a:extLst>
          </p:cNvPr>
          <p:cNvSpPr txBox="1"/>
          <p:nvPr/>
        </p:nvSpPr>
        <p:spPr>
          <a:xfrm>
            <a:off x="9865314" y="1895338"/>
            <a:ext cx="25422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1" u="none" strike="noStrike" kern="1200" cap="none" spc="0" normalizeH="0" baseline="0" noProof="0">
                <a:ln>
                  <a:noFill/>
                </a:ln>
                <a:solidFill>
                  <a:prstClr val="black"/>
                </a:solidFill>
                <a:effectLst/>
                <a:uLnTx/>
                <a:uFillTx/>
                <a:latin typeface="Raleway" panose="020B0503030101060003" pitchFamily="34" charset="0"/>
                <a:ea typeface="+mn-ea"/>
                <a:cs typeface="+mn-cs"/>
              </a:rPr>
              <a:t>Den menneskelige bundlinje</a:t>
            </a:r>
          </a:p>
        </p:txBody>
      </p:sp>
      <p:sp>
        <p:nvSpPr>
          <p:cNvPr id="7" name="Taleboble: oval 6">
            <a:extLst>
              <a:ext uri="{FF2B5EF4-FFF2-40B4-BE49-F238E27FC236}">
                <a16:creationId xmlns:a16="http://schemas.microsoft.com/office/drawing/2014/main" id="{BFD08D44-AE13-E67C-4CA4-80C499145FD3}"/>
              </a:ext>
            </a:extLst>
          </p:cNvPr>
          <p:cNvSpPr/>
          <p:nvPr/>
        </p:nvSpPr>
        <p:spPr>
          <a:xfrm>
            <a:off x="8338457" y="2203116"/>
            <a:ext cx="3590375" cy="2031428"/>
          </a:xfrm>
          <a:prstGeom prst="wedgeEllipseCallout">
            <a:avLst>
              <a:gd name="adj1" fmla="val -33537"/>
              <a:gd name="adj2" fmla="val 529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800" i="1"/>
              <a:t>”Jeg var afhængig af at skulle sidde og vente på dem fra hjemmeplejen, og det var værdiløst.”  </a:t>
            </a:r>
            <a:br>
              <a:rPr lang="da-DK" sz="1800" i="1"/>
            </a:br>
            <a:r>
              <a:rPr lang="da-DK" sz="1800" i="1"/>
              <a:t>- Borger</a:t>
            </a:r>
            <a:endParaRPr lang="da-DK"/>
          </a:p>
        </p:txBody>
      </p:sp>
      <p:sp>
        <p:nvSpPr>
          <p:cNvPr id="8" name="Taleboble: oval 7">
            <a:extLst>
              <a:ext uri="{FF2B5EF4-FFF2-40B4-BE49-F238E27FC236}">
                <a16:creationId xmlns:a16="http://schemas.microsoft.com/office/drawing/2014/main" id="{0C3940AD-1D8C-4C45-F871-98640115CA9C}"/>
              </a:ext>
            </a:extLst>
          </p:cNvPr>
          <p:cNvSpPr/>
          <p:nvPr/>
        </p:nvSpPr>
        <p:spPr>
          <a:xfrm>
            <a:off x="8556171" y="4493863"/>
            <a:ext cx="3519558" cy="2086186"/>
          </a:xfrm>
          <a:prstGeom prst="wedgeEllipseCallout">
            <a:avLst>
              <a:gd name="adj1" fmla="val -57948"/>
              <a:gd name="adj2" fmla="val 197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spcAft>
                <a:spcPts val="600"/>
              </a:spcAft>
              <a:defRPr/>
            </a:pPr>
            <a:r>
              <a:rPr lang="da-DK" sz="1800" i="1"/>
              <a:t>”Jeg er glad for e-distriktet som alternativt – det er jeg helt sikkert. Det kunne ikke være bedre.” </a:t>
            </a:r>
            <a:br>
              <a:rPr lang="da-DK" sz="1800" i="1"/>
            </a:br>
            <a:r>
              <a:rPr lang="da-DK" sz="1800" i="1"/>
              <a:t>- Borger</a:t>
            </a:r>
            <a:endParaRPr lang="da-DK"/>
          </a:p>
        </p:txBody>
      </p:sp>
      <p:sp>
        <p:nvSpPr>
          <p:cNvPr id="9" name="Taleboble: oval 8">
            <a:extLst>
              <a:ext uri="{FF2B5EF4-FFF2-40B4-BE49-F238E27FC236}">
                <a16:creationId xmlns:a16="http://schemas.microsoft.com/office/drawing/2014/main" id="{3AD4B751-B51A-2A9C-363B-3FBF0CDA3133}"/>
              </a:ext>
            </a:extLst>
          </p:cNvPr>
          <p:cNvSpPr/>
          <p:nvPr/>
        </p:nvSpPr>
        <p:spPr>
          <a:xfrm>
            <a:off x="5882407" y="370687"/>
            <a:ext cx="3590375" cy="2031428"/>
          </a:xfrm>
          <a:prstGeom prst="wedgeEllipseCallout">
            <a:avLst>
              <a:gd name="adj1" fmla="val -43701"/>
              <a:gd name="adj2" fmla="val 470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800" i="1"/>
              <a:t>”Det er betryggende, at de ringer [fra e-distriktet] hver dag. Jeg kunne jo gå hen og få en blodprop.” </a:t>
            </a:r>
          </a:p>
          <a:p>
            <a:pPr algn="ctr"/>
            <a:r>
              <a:rPr lang="da-DK" sz="1800" i="1"/>
              <a:t>- Borger</a:t>
            </a:r>
            <a:endParaRPr lang="da-DK"/>
          </a:p>
        </p:txBody>
      </p:sp>
    </p:spTree>
    <p:extLst>
      <p:ext uri="{BB962C8B-B14F-4D97-AF65-F5344CB8AC3E}">
        <p14:creationId xmlns:p14="http://schemas.microsoft.com/office/powerpoint/2010/main" val="2026035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6A70-24E8-6347-9DAF-FCD36DD6093C}"/>
              </a:ext>
            </a:extLst>
          </p:cNvPr>
          <p:cNvSpPr>
            <a:spLocks noGrp="1"/>
          </p:cNvSpPr>
          <p:nvPr>
            <p:ph type="ctrTitle"/>
          </p:nvPr>
        </p:nvSpPr>
        <p:spPr>
          <a:xfrm>
            <a:off x="789947" y="942415"/>
            <a:ext cx="10929532" cy="666043"/>
          </a:xfrm>
        </p:spPr>
        <p:txBody>
          <a:bodyPr>
            <a:normAutofit/>
          </a:bodyPr>
          <a:lstStyle/>
          <a:p>
            <a:r>
              <a:rPr lang="da-DK" sz="3600">
                <a:cs typeface="Calibri Light" panose="020F0302020204030204" pitchFamily="34" charset="0"/>
              </a:rPr>
              <a:t>Strategiske fokusområder</a:t>
            </a:r>
          </a:p>
        </p:txBody>
      </p:sp>
      <p:sp>
        <p:nvSpPr>
          <p:cNvPr id="3" name="Subtitle 2">
            <a:extLst>
              <a:ext uri="{FF2B5EF4-FFF2-40B4-BE49-F238E27FC236}">
                <a16:creationId xmlns:a16="http://schemas.microsoft.com/office/drawing/2014/main" id="{1EAEDFA9-0802-2145-9AB3-7B0D892958B7}"/>
              </a:ext>
            </a:extLst>
          </p:cNvPr>
          <p:cNvSpPr>
            <a:spLocks noGrp="1"/>
          </p:cNvSpPr>
          <p:nvPr>
            <p:ph type="subTitle" idx="1"/>
          </p:nvPr>
        </p:nvSpPr>
        <p:spPr>
          <a:xfrm>
            <a:off x="580594" y="1886409"/>
            <a:ext cx="8696756" cy="4971591"/>
          </a:xfrm>
          <a:ln>
            <a:solidFill>
              <a:schemeClr val="bg1"/>
            </a:solidFill>
          </a:ln>
        </p:spPr>
        <p:txBody>
          <a:bodyPr>
            <a:noAutofit/>
          </a:bodyPr>
          <a:lstStyle/>
          <a:p>
            <a:pPr marL="342900" indent="-342900">
              <a:spcBef>
                <a:spcPts val="0"/>
              </a:spcBef>
              <a:spcAft>
                <a:spcPts val="600"/>
              </a:spcAft>
              <a:buFont typeface="Arial" panose="020B0604020202020204" pitchFamily="34" charset="0"/>
              <a:buChar char="•"/>
              <a:defRPr/>
            </a:pPr>
            <a:r>
              <a:rPr lang="da-DK" sz="2400"/>
              <a:t>Større samarbejde omkring udvikling af e-ydelser (fx omlægning af hjemmeplejen,-  udfordrer eksisterende visitationsmodel mm.) </a:t>
            </a:r>
          </a:p>
          <a:p>
            <a:pPr>
              <a:spcBef>
                <a:spcPts val="0"/>
              </a:spcBef>
              <a:spcAft>
                <a:spcPts val="600"/>
              </a:spcAft>
              <a:defRPr/>
            </a:pPr>
            <a:endParaRPr lang="da-DK" sz="2400"/>
          </a:p>
          <a:p>
            <a:pPr marL="342900" indent="-342900">
              <a:spcBef>
                <a:spcPts val="0"/>
              </a:spcBef>
              <a:spcAft>
                <a:spcPts val="600"/>
              </a:spcAft>
              <a:buFont typeface="Arial" panose="020B0604020202020204" pitchFamily="34" charset="0"/>
              <a:buChar char="•"/>
              <a:defRPr/>
            </a:pPr>
            <a:r>
              <a:rPr lang="da-DK" sz="2400"/>
              <a:t>Øget fokus på kommunikation omkring formålet med e-distriktet</a:t>
            </a:r>
          </a:p>
          <a:p>
            <a:pPr>
              <a:spcBef>
                <a:spcPts val="0"/>
              </a:spcBef>
              <a:spcAft>
                <a:spcPts val="600"/>
              </a:spcAft>
              <a:defRPr/>
            </a:pPr>
            <a:endParaRPr lang="da-DK" sz="2400"/>
          </a:p>
          <a:p>
            <a:pPr marL="342900" indent="-342900">
              <a:spcBef>
                <a:spcPts val="0"/>
              </a:spcBef>
              <a:spcAft>
                <a:spcPts val="600"/>
              </a:spcAft>
              <a:buFont typeface="Arial" panose="020B0604020202020204" pitchFamily="34" charset="0"/>
              <a:buChar char="•"/>
              <a:defRPr/>
            </a:pPr>
            <a:r>
              <a:rPr lang="da-DK" sz="2400"/>
              <a:t>Systematisk udvikling af fremtidige services</a:t>
            </a:r>
          </a:p>
          <a:p>
            <a:pPr marL="342900" indent="-342900">
              <a:spcBef>
                <a:spcPts val="0"/>
              </a:spcBef>
              <a:spcAft>
                <a:spcPts val="600"/>
              </a:spcAft>
              <a:buFont typeface="Arial" panose="020B0604020202020204" pitchFamily="34" charset="0"/>
              <a:buChar char="•"/>
              <a:defRPr/>
            </a:pPr>
            <a:endParaRPr lang="da-DK" sz="2400"/>
          </a:p>
          <a:p>
            <a:pPr marL="342900" indent="-342900">
              <a:spcBef>
                <a:spcPts val="0"/>
              </a:spcBef>
              <a:spcAft>
                <a:spcPts val="600"/>
              </a:spcAft>
              <a:buFont typeface="Arial" panose="020B0604020202020204" pitchFamily="34" charset="0"/>
              <a:buChar char="•"/>
              <a:defRPr/>
            </a:pPr>
            <a:r>
              <a:rPr lang="da-DK" sz="2400"/>
              <a:t>Skallering på tværs af Social og Sundhed </a:t>
            </a:r>
          </a:p>
          <a:p>
            <a:pPr>
              <a:spcBef>
                <a:spcPts val="0"/>
              </a:spcBef>
              <a:spcAft>
                <a:spcPts val="600"/>
              </a:spcAft>
              <a:defRPr/>
            </a:pPr>
            <a:endParaRPr lang="da-DK" sz="1400"/>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Tree>
    <p:extLst>
      <p:ext uri="{BB962C8B-B14F-4D97-AF65-F5344CB8AC3E}">
        <p14:creationId xmlns:p14="http://schemas.microsoft.com/office/powerpoint/2010/main" val="2778723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6A70-24E8-6347-9DAF-FCD36DD6093C}"/>
              </a:ext>
            </a:extLst>
          </p:cNvPr>
          <p:cNvSpPr>
            <a:spLocks noGrp="1"/>
          </p:cNvSpPr>
          <p:nvPr>
            <p:ph type="ctrTitle"/>
          </p:nvPr>
        </p:nvSpPr>
        <p:spPr>
          <a:xfrm>
            <a:off x="532244" y="1179614"/>
            <a:ext cx="7364764" cy="666043"/>
          </a:xfrm>
        </p:spPr>
        <p:txBody>
          <a:bodyPr>
            <a:noAutofit/>
          </a:bodyPr>
          <a:lstStyle/>
          <a:p>
            <a:r>
              <a:rPr lang="da-DK" sz="4000">
                <a:cs typeface="Calibri Light" panose="020F0302020204030204" pitchFamily="34" charset="0"/>
              </a:rPr>
              <a:t>Refleksionsspørgsmål</a:t>
            </a:r>
          </a:p>
        </p:txBody>
      </p:sp>
      <p:sp>
        <p:nvSpPr>
          <p:cNvPr id="4" name="Pladsholder til dato 4"/>
          <p:cNvSpPr txBox="1">
            <a:spLocks/>
          </p:cNvSpPr>
          <p:nvPr/>
        </p:nvSpPr>
        <p:spPr>
          <a:xfrm>
            <a:off x="10653804" y="6438136"/>
            <a:ext cx="856323" cy="2838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257544A-4579-4560-AF11-7F40B7E92983}" type="datetime1">
              <a:rPr kumimoji="0" lang="da-DK"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06-06-2023</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3" name="Tekstfelt 2">
            <a:extLst>
              <a:ext uri="{FF2B5EF4-FFF2-40B4-BE49-F238E27FC236}">
                <a16:creationId xmlns:a16="http://schemas.microsoft.com/office/drawing/2014/main" id="{0AEF61C2-B78B-1A5D-72F3-13312C7FF22D}"/>
              </a:ext>
            </a:extLst>
          </p:cNvPr>
          <p:cNvSpPr txBox="1"/>
          <p:nvPr/>
        </p:nvSpPr>
        <p:spPr>
          <a:xfrm>
            <a:off x="684644" y="2274838"/>
            <a:ext cx="9339630" cy="1754326"/>
          </a:xfrm>
          <a:prstGeom prst="rect">
            <a:avLst/>
          </a:prstGeom>
          <a:noFill/>
          <a:ln>
            <a:solidFill>
              <a:schemeClr val="tx1"/>
            </a:solidFill>
          </a:ln>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Hvordan kan arbejdet i e-distriktet inspirere arbejdet med teknologier i de norske kommuner?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da-DK" sz="1800" b="0" i="0" u="none" strike="noStrike" kern="1200" cap="none" spc="0" normalizeH="0" baseline="0" noProof="0">
              <a:ln>
                <a:noFill/>
              </a:ln>
              <a:solidFill>
                <a:srgbClr val="000000"/>
              </a:solidFill>
              <a:effectLst/>
              <a:uLnTx/>
              <a:uFillTx/>
              <a:latin typeface="Raleway"/>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Hvad kræver det af din kommune, at omlægge den fysiske støtte og hjælp, som borgerne får, til e-ydelser?</a:t>
            </a:r>
          </a:p>
          <a:p>
            <a:pPr marL="800100" lvl="1" indent="-342900">
              <a:buFont typeface="Arial" panose="020B0604020202020204" pitchFamily="34" charset="0"/>
              <a:buChar char="•"/>
              <a:defRPr/>
            </a:pPr>
            <a:r>
              <a:rPr lang="da-DK">
                <a:solidFill>
                  <a:srgbClr val="000000"/>
                </a:solidFill>
                <a:latin typeface="Raleway"/>
              </a:rPr>
              <a:t>Hvilke muligheder og barrierer, ser du?</a:t>
            </a:r>
            <a:endParaRPr kumimoji="0" lang="da-DK" b="0" i="0" u="none" strike="noStrike" kern="1200" cap="none" spc="0" normalizeH="0" baseline="0" noProof="0">
              <a:ln>
                <a:noFill/>
              </a:ln>
              <a:solidFill>
                <a:srgbClr val="000000"/>
              </a:solidFill>
              <a:effectLst/>
              <a:uLnTx/>
              <a:uFillTx/>
              <a:latin typeface="Raleway"/>
              <a:ea typeface="+mn-ea"/>
              <a:cs typeface="+mn-cs"/>
            </a:endParaRPr>
          </a:p>
        </p:txBody>
      </p:sp>
      <p:pic>
        <p:nvPicPr>
          <p:cNvPr id="6" name="Grafik 5" descr="Tanke med massiv udfyldning">
            <a:extLst>
              <a:ext uri="{FF2B5EF4-FFF2-40B4-BE49-F238E27FC236}">
                <a16:creationId xmlns:a16="http://schemas.microsoft.com/office/drawing/2014/main" id="{E24EC89D-6D79-7E7B-F8DA-25A4A31440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6879" y="4003461"/>
            <a:ext cx="2845121" cy="2854539"/>
          </a:xfrm>
          <a:prstGeom prst="rect">
            <a:avLst/>
          </a:prstGeom>
        </p:spPr>
      </p:pic>
    </p:spTree>
    <p:extLst>
      <p:ext uri="{BB962C8B-B14F-4D97-AF65-F5344CB8AC3E}">
        <p14:creationId xmlns:p14="http://schemas.microsoft.com/office/powerpoint/2010/main" val="4054891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AEDFA9-0802-2145-9AB3-7B0D892958B7}"/>
              </a:ext>
            </a:extLst>
          </p:cNvPr>
          <p:cNvSpPr>
            <a:spLocks noGrp="1"/>
          </p:cNvSpPr>
          <p:nvPr>
            <p:ph type="subTitle" idx="1"/>
          </p:nvPr>
        </p:nvSpPr>
        <p:spPr>
          <a:xfrm>
            <a:off x="408459" y="1633760"/>
            <a:ext cx="11423542" cy="4924695"/>
          </a:xfrm>
        </p:spPr>
        <p:txBody>
          <a:bodyPr vert="horz" lIns="91440" tIns="45720" rIns="91440" bIns="45720" rtlCol="0" anchor="t">
            <a:noAutofit/>
          </a:bodyPr>
          <a:lstStyle/>
          <a:p>
            <a:pPr>
              <a:spcBef>
                <a:spcPts val="0"/>
              </a:spcBef>
              <a:spcAft>
                <a:spcPts val="600"/>
              </a:spcAft>
              <a:defRPr/>
            </a:pPr>
            <a:r>
              <a:rPr lang="da-DK" sz="2000" b="1"/>
              <a:t>Formålet </a:t>
            </a:r>
            <a:r>
              <a:rPr lang="da-DK" sz="2000"/>
              <a:t>er: </a:t>
            </a:r>
          </a:p>
          <a:p>
            <a:pPr marL="342900" indent="-342900">
              <a:spcBef>
                <a:spcPts val="0"/>
              </a:spcBef>
              <a:spcAft>
                <a:spcPts val="600"/>
              </a:spcAft>
              <a:buFont typeface="Arial" panose="020B0604020202020204" pitchFamily="34" charset="0"/>
              <a:buChar char="•"/>
              <a:defRPr/>
            </a:pPr>
            <a:r>
              <a:rPr lang="da-DK" sz="2000"/>
              <a:t>At skabe supplerende tilbud og løsninger til de ældre borgere, der ønsker at klare sig selv bedst muligt og længst muligt i eget hjem samtidig med, at nedslidning forebygges og tryghed sikres blandt de nærmeste pårørende</a:t>
            </a:r>
          </a:p>
          <a:p>
            <a:pPr marL="342900" indent="-342900">
              <a:spcBef>
                <a:spcPts val="0"/>
              </a:spcBef>
              <a:spcAft>
                <a:spcPts val="600"/>
              </a:spcAft>
              <a:buFont typeface="Arial" panose="020B0604020202020204" pitchFamily="34" charset="0"/>
              <a:buChar char="•"/>
              <a:defRPr/>
            </a:pPr>
            <a:r>
              <a:rPr lang="da-DK" sz="2000"/>
              <a:t>At imødekomme fremtidens udfordringer, hvor antallet af mennesker +80 år fordobles indenfor ti år </a:t>
            </a:r>
          </a:p>
          <a:p>
            <a:r>
              <a:rPr lang="da-DK" sz="2000" b="1"/>
              <a:t>Målet</a:t>
            </a:r>
            <a:r>
              <a:rPr lang="da-DK" sz="2000"/>
              <a:t> er: </a:t>
            </a:r>
          </a:p>
          <a:p>
            <a:pPr marL="342900" indent="-342900">
              <a:buFont typeface="+mj-lt"/>
              <a:buAutoNum type="arabicPeriod"/>
            </a:pPr>
            <a:r>
              <a:rPr lang="da-DK" sz="2000"/>
              <a:t>At flere ældre borgere kan leve den sidste tid i de rammer, som de ønsker og med mest mulig uafhængighed af hjælpen fra kommunen</a:t>
            </a:r>
          </a:p>
          <a:p>
            <a:pPr marL="342900" indent="-342900">
              <a:buFont typeface="+mj-lt"/>
              <a:buAutoNum type="arabicPeriod"/>
            </a:pPr>
            <a:r>
              <a:rPr lang="da-DK" sz="2000"/>
              <a:t>At færre pårørende føler sig utrygge og nedslidte, når de ældre borgere bliver i eget hjem fremfor at komme på plejehjem</a:t>
            </a:r>
          </a:p>
          <a:p>
            <a:pPr>
              <a:spcBef>
                <a:spcPts val="0"/>
              </a:spcBef>
              <a:spcAft>
                <a:spcPts val="600"/>
              </a:spcAft>
              <a:defRPr/>
            </a:pPr>
            <a:endParaRPr lang="da-DK" sz="2000" b="1"/>
          </a:p>
          <a:p>
            <a:pPr>
              <a:spcBef>
                <a:spcPts val="0"/>
              </a:spcBef>
              <a:spcAft>
                <a:spcPts val="600"/>
              </a:spcAft>
              <a:defRPr/>
            </a:pPr>
            <a:endParaRPr lang="da-DK" sz="2000" b="1"/>
          </a:p>
          <a:p>
            <a:endParaRPr lang="da-DK" sz="1400" b="1"/>
          </a:p>
          <a:p>
            <a:pPr marL="457200" lvl="0" indent="-457200">
              <a:buFont typeface="+mj-lt"/>
              <a:buAutoNum type="arabicPeriod"/>
            </a:pPr>
            <a:endParaRPr lang="da-DK" sz="1400" b="1"/>
          </a:p>
          <a:p>
            <a:pPr marL="457200" lvl="0" indent="-457200">
              <a:buFont typeface="+mj-lt"/>
              <a:buAutoNum type="arabicPeriod"/>
            </a:pPr>
            <a:endParaRPr lang="da-DK" sz="1400" b="1"/>
          </a:p>
          <a:p>
            <a:pPr lvl="0"/>
            <a:endParaRPr lang="da-DK" sz="1600"/>
          </a:p>
          <a:p>
            <a:pPr lvl="0"/>
            <a:endParaRPr lang="da-DK" sz="1400"/>
          </a:p>
        </p:txBody>
      </p:sp>
      <p:sp>
        <p:nvSpPr>
          <p:cNvPr id="4" name="Pladsholder til dato 4"/>
          <p:cNvSpPr txBox="1">
            <a:spLocks/>
          </p:cNvSpPr>
          <p:nvPr/>
        </p:nvSpPr>
        <p:spPr>
          <a:xfrm>
            <a:off x="10653804" y="6438136"/>
            <a:ext cx="856323" cy="2838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257544A-4579-4560-AF11-7F40B7E92983}" type="datetime1">
              <a:rPr kumimoji="0" lang="da-DK"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06-06-2023</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7" name="Title 3">
            <a:extLst>
              <a:ext uri="{FF2B5EF4-FFF2-40B4-BE49-F238E27FC236}">
                <a16:creationId xmlns:a16="http://schemas.microsoft.com/office/drawing/2014/main" id="{BF6D99AA-798C-4CB8-80E9-40BA15916759}"/>
              </a:ext>
            </a:extLst>
          </p:cNvPr>
          <p:cNvSpPr>
            <a:spLocks noGrp="1"/>
          </p:cNvSpPr>
          <p:nvPr>
            <p:ph type="ctrTitle"/>
          </p:nvPr>
        </p:nvSpPr>
        <p:spPr>
          <a:xfrm>
            <a:off x="422780" y="712784"/>
            <a:ext cx="9808759" cy="920976"/>
          </a:xfrm>
        </p:spPr>
        <p:txBody>
          <a:bodyPr anchor="b">
            <a:normAutofit/>
          </a:bodyPr>
          <a:lstStyle/>
          <a:p>
            <a:r>
              <a:rPr lang="en-US" sz="4000"/>
              <a:t>Formål og mål</a:t>
            </a:r>
          </a:p>
        </p:txBody>
      </p:sp>
    </p:spTree>
    <p:extLst>
      <p:ext uri="{BB962C8B-B14F-4D97-AF65-F5344CB8AC3E}">
        <p14:creationId xmlns:p14="http://schemas.microsoft.com/office/powerpoint/2010/main" val="4085528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4"/>
          <p:cNvSpPr txBox="1">
            <a:spLocks/>
          </p:cNvSpPr>
          <p:nvPr/>
        </p:nvSpPr>
        <p:spPr>
          <a:xfrm>
            <a:off x="10653804" y="6438136"/>
            <a:ext cx="856323" cy="2838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257544A-4579-4560-AF11-7F40B7E92983}" type="datetime1">
              <a:rPr kumimoji="0" lang="da-DK"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06-06-2023</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7" name="Title 3">
            <a:extLst>
              <a:ext uri="{FF2B5EF4-FFF2-40B4-BE49-F238E27FC236}">
                <a16:creationId xmlns:a16="http://schemas.microsoft.com/office/drawing/2014/main" id="{BF6D99AA-798C-4CB8-80E9-40BA15916759}"/>
              </a:ext>
            </a:extLst>
          </p:cNvPr>
          <p:cNvSpPr>
            <a:spLocks noGrp="1"/>
          </p:cNvSpPr>
          <p:nvPr>
            <p:ph type="ctrTitle"/>
          </p:nvPr>
        </p:nvSpPr>
        <p:spPr>
          <a:xfrm>
            <a:off x="284633" y="1099469"/>
            <a:ext cx="11498907" cy="673768"/>
          </a:xfrm>
        </p:spPr>
        <p:txBody>
          <a:bodyPr anchor="b">
            <a:noAutofit/>
          </a:bodyPr>
          <a:lstStyle/>
          <a:p>
            <a:r>
              <a:rPr lang="da-DK" sz="4000"/>
              <a:t>Fra papir til praksis</a:t>
            </a:r>
          </a:p>
        </p:txBody>
      </p:sp>
      <p:sp>
        <p:nvSpPr>
          <p:cNvPr id="8" name="Undertitel 7">
            <a:extLst>
              <a:ext uri="{FF2B5EF4-FFF2-40B4-BE49-F238E27FC236}">
                <a16:creationId xmlns:a16="http://schemas.microsoft.com/office/drawing/2014/main" id="{58C3F1A1-C7ED-E889-E82F-F714592DF54A}"/>
              </a:ext>
            </a:extLst>
          </p:cNvPr>
          <p:cNvSpPr>
            <a:spLocks noGrp="1"/>
          </p:cNvSpPr>
          <p:nvPr>
            <p:ph type="subTitle" idx="1"/>
          </p:nvPr>
        </p:nvSpPr>
        <p:spPr>
          <a:xfrm>
            <a:off x="360000" y="4716636"/>
            <a:ext cx="9000000" cy="1804811"/>
          </a:xfrm>
        </p:spPr>
        <p:txBody>
          <a:bodyPr/>
          <a:lstStyle/>
          <a:p>
            <a:endParaRPr lang="da-DK"/>
          </a:p>
        </p:txBody>
      </p:sp>
      <p:pic>
        <p:nvPicPr>
          <p:cNvPr id="9" name="Billede 8" descr="Et billede, der indeholder person, bord, indendørs, kvinde&#10;&#10;Automatisk genereret beskrivelse">
            <a:extLst>
              <a:ext uri="{FF2B5EF4-FFF2-40B4-BE49-F238E27FC236}">
                <a16:creationId xmlns:a16="http://schemas.microsoft.com/office/drawing/2014/main" id="{3DD3E02F-4C83-D1FF-8A32-17E20974C552}"/>
              </a:ext>
            </a:extLst>
          </p:cNvPr>
          <p:cNvPicPr>
            <a:picLocks noChangeAspect="1"/>
          </p:cNvPicPr>
          <p:nvPr/>
        </p:nvPicPr>
        <p:blipFill rotWithShape="1">
          <a:blip r:embed="rId3">
            <a:extLst>
              <a:ext uri="{28A0092B-C50C-407E-A947-70E740481C1C}">
                <a14:useLocalDpi xmlns:a14="http://schemas.microsoft.com/office/drawing/2010/main" val="0"/>
              </a:ext>
            </a:extLst>
          </a:blip>
          <a:srcRect b="31264"/>
          <a:stretch/>
        </p:blipFill>
        <p:spPr>
          <a:xfrm>
            <a:off x="1798346" y="2101879"/>
            <a:ext cx="3629687" cy="2592400"/>
          </a:xfrm>
          <a:prstGeom prst="rect">
            <a:avLst/>
          </a:prstGeom>
        </p:spPr>
      </p:pic>
      <p:grpSp>
        <p:nvGrpSpPr>
          <p:cNvPr id="10" name="Gruppe 9">
            <a:extLst>
              <a:ext uri="{FF2B5EF4-FFF2-40B4-BE49-F238E27FC236}">
                <a16:creationId xmlns:a16="http://schemas.microsoft.com/office/drawing/2014/main" id="{1A953FF9-C468-38BB-BE69-8093C658F829}"/>
              </a:ext>
            </a:extLst>
          </p:cNvPr>
          <p:cNvGrpSpPr/>
          <p:nvPr/>
        </p:nvGrpSpPr>
        <p:grpSpPr>
          <a:xfrm rot="16200000">
            <a:off x="2750904" y="3068068"/>
            <a:ext cx="1058845" cy="5163987"/>
            <a:chOff x="10193684" y="1252071"/>
            <a:chExt cx="876121" cy="4584619"/>
          </a:xfrm>
        </p:grpSpPr>
        <p:sp>
          <p:nvSpPr>
            <p:cNvPr id="11" name="Rektangel 10">
              <a:extLst>
                <a:ext uri="{FF2B5EF4-FFF2-40B4-BE49-F238E27FC236}">
                  <a16:creationId xmlns:a16="http://schemas.microsoft.com/office/drawing/2014/main" id="{065DB02F-B3BC-65CC-69C7-05DF738D5F2B}"/>
                </a:ext>
              </a:extLst>
            </p:cNvPr>
            <p:cNvSpPr/>
            <p:nvPr/>
          </p:nvSpPr>
          <p:spPr>
            <a:xfrm rot="2700000">
              <a:off x="10193127" y="1252628"/>
              <a:ext cx="877233" cy="876119"/>
            </a:xfrm>
            <a:prstGeom prst="rect">
              <a:avLst/>
            </a:prstGeom>
            <a:solidFill>
              <a:schemeClr val="bg1">
                <a:lumMod val="95000"/>
              </a:schemeClr>
            </a:solidFill>
            <a:ln>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Raleway"/>
                <a:ea typeface="+mn-ea"/>
                <a:cs typeface="+mn-cs"/>
              </a:endParaRPr>
            </a:p>
          </p:txBody>
        </p:sp>
        <p:sp>
          <p:nvSpPr>
            <p:cNvPr id="12" name="Rektangel 11">
              <a:extLst>
                <a:ext uri="{FF2B5EF4-FFF2-40B4-BE49-F238E27FC236}">
                  <a16:creationId xmlns:a16="http://schemas.microsoft.com/office/drawing/2014/main" id="{D19CCA3B-DF7B-EC12-5785-C6062D7510BB}"/>
                </a:ext>
              </a:extLst>
            </p:cNvPr>
            <p:cNvSpPr/>
            <p:nvPr/>
          </p:nvSpPr>
          <p:spPr>
            <a:xfrm rot="2700000">
              <a:off x="10193129" y="2492435"/>
              <a:ext cx="877233" cy="876119"/>
            </a:xfrm>
            <a:prstGeom prst="rect">
              <a:avLst/>
            </a:prstGeom>
            <a:solidFill>
              <a:schemeClr val="accent2"/>
            </a:solidFill>
            <a:ln>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Raleway"/>
                <a:ea typeface="+mn-ea"/>
                <a:cs typeface="+mn-cs"/>
              </a:endParaRPr>
            </a:p>
          </p:txBody>
        </p:sp>
        <p:sp>
          <p:nvSpPr>
            <p:cNvPr id="13" name="Rektangel 12">
              <a:extLst>
                <a:ext uri="{FF2B5EF4-FFF2-40B4-BE49-F238E27FC236}">
                  <a16:creationId xmlns:a16="http://schemas.microsoft.com/office/drawing/2014/main" id="{AD250275-CA95-6CE0-5C74-63946D6C3BDC}"/>
                </a:ext>
              </a:extLst>
            </p:cNvPr>
            <p:cNvSpPr/>
            <p:nvPr/>
          </p:nvSpPr>
          <p:spPr>
            <a:xfrm rot="2700000">
              <a:off x="10193129" y="3740398"/>
              <a:ext cx="877233" cy="876119"/>
            </a:xfrm>
            <a:prstGeom prst="rect">
              <a:avLst/>
            </a:prstGeom>
            <a:solidFill>
              <a:schemeClr val="accent2">
                <a:lumMod val="20000"/>
                <a:lumOff val="80000"/>
              </a:schemeClr>
            </a:solidFill>
            <a:ln>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Raleway"/>
                <a:ea typeface="+mn-ea"/>
                <a:cs typeface="+mn-cs"/>
              </a:endParaRPr>
            </a:p>
          </p:txBody>
        </p:sp>
        <p:sp>
          <p:nvSpPr>
            <p:cNvPr id="14" name="Rektangel 13">
              <a:extLst>
                <a:ext uri="{FF2B5EF4-FFF2-40B4-BE49-F238E27FC236}">
                  <a16:creationId xmlns:a16="http://schemas.microsoft.com/office/drawing/2014/main" id="{363F74C2-B9B1-F5C3-EF8C-0DEB03AF740C}"/>
                </a:ext>
              </a:extLst>
            </p:cNvPr>
            <p:cNvSpPr/>
            <p:nvPr/>
          </p:nvSpPr>
          <p:spPr>
            <a:xfrm rot="2700000">
              <a:off x="10193128" y="4960014"/>
              <a:ext cx="877233" cy="876119"/>
            </a:xfrm>
            <a:prstGeom prst="rect">
              <a:avLst/>
            </a:prstGeom>
            <a:solidFill>
              <a:schemeClr val="bg2">
                <a:lumMod val="50000"/>
              </a:schemeClr>
            </a:solidFill>
            <a:ln>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Raleway"/>
                <a:ea typeface="+mn-ea"/>
                <a:cs typeface="+mn-cs"/>
              </a:endParaRPr>
            </a:p>
          </p:txBody>
        </p:sp>
      </p:grpSp>
      <p:sp>
        <p:nvSpPr>
          <p:cNvPr id="16" name="Oval 29">
            <a:extLst>
              <a:ext uri="{FF2B5EF4-FFF2-40B4-BE49-F238E27FC236}">
                <a16:creationId xmlns:a16="http://schemas.microsoft.com/office/drawing/2014/main" id="{57134AF5-ACF9-9405-3F02-2C2C81944A90}"/>
              </a:ext>
            </a:extLst>
          </p:cNvPr>
          <p:cNvSpPr/>
          <p:nvPr/>
        </p:nvSpPr>
        <p:spPr>
          <a:xfrm>
            <a:off x="376149" y="5483385"/>
            <a:ext cx="216477" cy="207818"/>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Oval 29">
            <a:extLst>
              <a:ext uri="{FF2B5EF4-FFF2-40B4-BE49-F238E27FC236}">
                <a16:creationId xmlns:a16="http://schemas.microsoft.com/office/drawing/2014/main" id="{FDC9E5F0-BD73-B83A-3DB4-036E7FA64ECB}"/>
              </a:ext>
            </a:extLst>
          </p:cNvPr>
          <p:cNvSpPr/>
          <p:nvPr/>
        </p:nvSpPr>
        <p:spPr>
          <a:xfrm>
            <a:off x="1798347" y="5546151"/>
            <a:ext cx="216477" cy="207818"/>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29">
            <a:extLst>
              <a:ext uri="{FF2B5EF4-FFF2-40B4-BE49-F238E27FC236}">
                <a16:creationId xmlns:a16="http://schemas.microsoft.com/office/drawing/2014/main" id="{37A4851D-2180-D4A8-FF2F-DD3DE0987832}"/>
              </a:ext>
            </a:extLst>
          </p:cNvPr>
          <p:cNvSpPr/>
          <p:nvPr/>
        </p:nvSpPr>
        <p:spPr>
          <a:xfrm>
            <a:off x="3219548" y="5546151"/>
            <a:ext cx="216477" cy="207818"/>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Oval 29">
            <a:extLst>
              <a:ext uri="{FF2B5EF4-FFF2-40B4-BE49-F238E27FC236}">
                <a16:creationId xmlns:a16="http://schemas.microsoft.com/office/drawing/2014/main" id="{2D8B3CD0-F63C-4F86-B618-7D27D5D41237}"/>
              </a:ext>
            </a:extLst>
          </p:cNvPr>
          <p:cNvSpPr/>
          <p:nvPr/>
        </p:nvSpPr>
        <p:spPr>
          <a:xfrm>
            <a:off x="5952173" y="5546151"/>
            <a:ext cx="216477" cy="207818"/>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29">
            <a:extLst>
              <a:ext uri="{FF2B5EF4-FFF2-40B4-BE49-F238E27FC236}">
                <a16:creationId xmlns:a16="http://schemas.microsoft.com/office/drawing/2014/main" id="{C6DB51C6-EA02-0267-357B-CC5622D4515D}"/>
              </a:ext>
            </a:extLst>
          </p:cNvPr>
          <p:cNvSpPr/>
          <p:nvPr/>
        </p:nvSpPr>
        <p:spPr>
          <a:xfrm>
            <a:off x="4613115" y="5527083"/>
            <a:ext cx="216477" cy="207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22" name="Tekstfelt 21">
            <a:extLst>
              <a:ext uri="{FF2B5EF4-FFF2-40B4-BE49-F238E27FC236}">
                <a16:creationId xmlns:a16="http://schemas.microsoft.com/office/drawing/2014/main" id="{83DE78A4-653E-A3F2-34F0-91187127A1EC}"/>
              </a:ext>
            </a:extLst>
          </p:cNvPr>
          <p:cNvSpPr txBox="1"/>
          <p:nvPr/>
        </p:nvSpPr>
        <p:spPr>
          <a:xfrm>
            <a:off x="793787" y="5304014"/>
            <a:ext cx="73021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a:ln>
                <a:noFill/>
              </a:ln>
              <a:solidFill>
                <a:srgbClr val="000000"/>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a:ln>
                  <a:noFill/>
                </a:ln>
                <a:solidFill>
                  <a:srgbClr val="000000"/>
                </a:solidFill>
                <a:effectLst/>
                <a:uLnTx/>
                <a:uFillTx/>
                <a:latin typeface="Raleway"/>
                <a:ea typeface="+mn-ea"/>
                <a:cs typeface="+mn-cs"/>
              </a:rPr>
              <a:t>PLAN</a:t>
            </a:r>
            <a:endParaRPr kumimoji="0" lang="da-DK" sz="1100" b="0" i="0" u="none" strike="noStrike" kern="1200" cap="none" spc="0" normalizeH="0" baseline="0" noProof="0">
              <a:ln>
                <a:noFill/>
              </a:ln>
              <a:solidFill>
                <a:srgbClr val="000000"/>
              </a:solidFill>
              <a:effectLst/>
              <a:uLnTx/>
              <a:uFillTx/>
              <a:latin typeface="Raleway"/>
              <a:ea typeface="+mn-ea"/>
              <a:cs typeface="+mn-cs"/>
            </a:endParaRPr>
          </a:p>
        </p:txBody>
      </p:sp>
      <p:sp>
        <p:nvSpPr>
          <p:cNvPr id="23" name="Tekstfelt 22">
            <a:extLst>
              <a:ext uri="{FF2B5EF4-FFF2-40B4-BE49-F238E27FC236}">
                <a16:creationId xmlns:a16="http://schemas.microsoft.com/office/drawing/2014/main" id="{1588BC0B-23FA-6D37-209D-47CE0562E8C9}"/>
              </a:ext>
            </a:extLst>
          </p:cNvPr>
          <p:cNvSpPr txBox="1"/>
          <p:nvPr/>
        </p:nvSpPr>
        <p:spPr>
          <a:xfrm>
            <a:off x="2158112" y="5323082"/>
            <a:ext cx="7715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a:ln>
                <a:noFill/>
              </a:ln>
              <a:solidFill>
                <a:srgbClr val="000000"/>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a:ln>
                  <a:noFill/>
                </a:ln>
                <a:solidFill>
                  <a:srgbClr val="000000"/>
                </a:solidFill>
                <a:effectLst/>
                <a:uLnTx/>
                <a:uFillTx/>
                <a:latin typeface="Raleway"/>
                <a:ea typeface="+mn-ea"/>
                <a:cs typeface="+mn-cs"/>
              </a:rPr>
              <a:t>FORSTÅ</a:t>
            </a:r>
            <a:endParaRPr kumimoji="0" lang="da-DK" sz="1100" b="0" i="0" u="none" strike="noStrike" kern="1200" cap="none" spc="0" normalizeH="0" baseline="0" noProof="0">
              <a:ln>
                <a:noFill/>
              </a:ln>
              <a:solidFill>
                <a:srgbClr val="000000"/>
              </a:solidFill>
              <a:effectLst/>
              <a:uLnTx/>
              <a:uFillTx/>
              <a:latin typeface="Raleway"/>
              <a:ea typeface="+mn-ea"/>
              <a:cs typeface="+mn-cs"/>
            </a:endParaRPr>
          </a:p>
        </p:txBody>
      </p:sp>
      <p:sp>
        <p:nvSpPr>
          <p:cNvPr id="24" name="Tekstfelt 23">
            <a:extLst>
              <a:ext uri="{FF2B5EF4-FFF2-40B4-BE49-F238E27FC236}">
                <a16:creationId xmlns:a16="http://schemas.microsoft.com/office/drawing/2014/main" id="{FCE79D48-D2AA-DF8F-5914-18710F8ED470}"/>
              </a:ext>
            </a:extLst>
          </p:cNvPr>
          <p:cNvSpPr txBox="1"/>
          <p:nvPr/>
        </p:nvSpPr>
        <p:spPr>
          <a:xfrm>
            <a:off x="3653725" y="5330707"/>
            <a:ext cx="6816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a:ln>
                <a:noFill/>
              </a:ln>
              <a:solidFill>
                <a:srgbClr val="000000"/>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a:ln>
                  <a:noFill/>
                </a:ln>
                <a:solidFill>
                  <a:srgbClr val="000000"/>
                </a:solidFill>
                <a:effectLst/>
                <a:uLnTx/>
                <a:uFillTx/>
                <a:latin typeface="Raleway"/>
                <a:ea typeface="+mn-ea"/>
                <a:cs typeface="+mn-cs"/>
              </a:rPr>
              <a:t>SKAB</a:t>
            </a:r>
            <a:endParaRPr kumimoji="0" lang="da-DK" sz="1100" b="0" i="0" u="none" strike="noStrike" kern="1200" cap="none" spc="0" normalizeH="0" baseline="0" noProof="0">
              <a:ln>
                <a:noFill/>
              </a:ln>
              <a:solidFill>
                <a:srgbClr val="000000"/>
              </a:solidFill>
              <a:effectLst/>
              <a:uLnTx/>
              <a:uFillTx/>
              <a:latin typeface="Raleway"/>
              <a:ea typeface="+mn-ea"/>
              <a:cs typeface="+mn-cs"/>
            </a:endParaRPr>
          </a:p>
        </p:txBody>
      </p:sp>
      <p:sp>
        <p:nvSpPr>
          <p:cNvPr id="25" name="Tekstfelt 24">
            <a:extLst>
              <a:ext uri="{FF2B5EF4-FFF2-40B4-BE49-F238E27FC236}">
                <a16:creationId xmlns:a16="http://schemas.microsoft.com/office/drawing/2014/main" id="{0BFDD134-52E8-D73A-5E13-E17BAEA99B47}"/>
              </a:ext>
            </a:extLst>
          </p:cNvPr>
          <p:cNvSpPr txBox="1"/>
          <p:nvPr/>
        </p:nvSpPr>
        <p:spPr>
          <a:xfrm>
            <a:off x="5074249" y="5488237"/>
            <a:ext cx="293324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a:ln>
                  <a:noFill/>
                </a:ln>
                <a:solidFill>
                  <a:srgbClr val="000000"/>
                </a:solidFill>
                <a:effectLst/>
                <a:uLnTx/>
                <a:uFillTx/>
                <a:latin typeface="Raleway"/>
                <a:ea typeface="+mn-ea"/>
                <a:cs typeface="+mn-cs"/>
              </a:rPr>
              <a:t>VIRK</a:t>
            </a:r>
            <a:endParaRPr kumimoji="0" lang="da-DK" sz="1100" b="0" i="0" u="none" strike="noStrike" kern="1200" cap="none" spc="0" normalizeH="0" baseline="0" noProof="0">
              <a:ln>
                <a:noFill/>
              </a:ln>
              <a:solidFill>
                <a:srgbClr val="000000"/>
              </a:solidFill>
              <a:effectLst/>
              <a:uLnTx/>
              <a:uFillTx/>
              <a:latin typeface="Raleway"/>
              <a:ea typeface="+mn-ea"/>
              <a:cs typeface="+mn-cs"/>
            </a:endParaRPr>
          </a:p>
        </p:txBody>
      </p:sp>
      <p:pic>
        <p:nvPicPr>
          <p:cNvPr id="26" name="Picture 2">
            <a:extLst>
              <a:ext uri="{FF2B5EF4-FFF2-40B4-BE49-F238E27FC236}">
                <a16:creationId xmlns:a16="http://schemas.microsoft.com/office/drawing/2014/main" id="{67AD90C4-2A2B-99D2-602B-46E0E2852E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 t="20549" r="6096" b="4729"/>
          <a:stretch/>
        </p:blipFill>
        <p:spPr bwMode="auto">
          <a:xfrm>
            <a:off x="7127734" y="3244754"/>
            <a:ext cx="4704266" cy="336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Kombinationstegning: figur 18">
            <a:extLst>
              <a:ext uri="{FF2B5EF4-FFF2-40B4-BE49-F238E27FC236}">
                <a16:creationId xmlns:a16="http://schemas.microsoft.com/office/drawing/2014/main" id="{25613B78-6A15-8F9F-9955-28FA80DA64AD}"/>
              </a:ext>
            </a:extLst>
          </p:cNvPr>
          <p:cNvSpPr/>
          <p:nvPr/>
        </p:nvSpPr>
        <p:spPr>
          <a:xfrm>
            <a:off x="723097" y="5792815"/>
            <a:ext cx="5322522" cy="1048062"/>
          </a:xfrm>
          <a:custGeom>
            <a:avLst/>
            <a:gdLst>
              <a:gd name="connsiteX0" fmla="*/ 386267 w 5322522"/>
              <a:gd name="connsiteY0" fmla="*/ 832533 h 1048062"/>
              <a:gd name="connsiteX1" fmla="*/ 463506 w 5322522"/>
              <a:gd name="connsiteY1" fmla="*/ 786046 h 1048062"/>
              <a:gd name="connsiteX2" fmla="*/ 547766 w 5322522"/>
              <a:gd name="connsiteY2" fmla="*/ 748012 h 1048062"/>
              <a:gd name="connsiteX3" fmla="*/ 625005 w 5322522"/>
              <a:gd name="connsiteY3" fmla="*/ 701525 h 1048062"/>
              <a:gd name="connsiteX4" fmla="*/ 660113 w 5322522"/>
              <a:gd name="connsiteY4" fmla="*/ 671942 h 1048062"/>
              <a:gd name="connsiteX5" fmla="*/ 667135 w 5322522"/>
              <a:gd name="connsiteY5" fmla="*/ 646586 h 1048062"/>
              <a:gd name="connsiteX6" fmla="*/ 688200 w 5322522"/>
              <a:gd name="connsiteY6" fmla="*/ 612778 h 1048062"/>
              <a:gd name="connsiteX7" fmla="*/ 681179 w 5322522"/>
              <a:gd name="connsiteY7" fmla="*/ 524031 h 1048062"/>
              <a:gd name="connsiteX8" fmla="*/ 617983 w 5322522"/>
              <a:gd name="connsiteY8" fmla="*/ 485996 h 1048062"/>
              <a:gd name="connsiteX9" fmla="*/ 596918 w 5322522"/>
              <a:gd name="connsiteY9" fmla="*/ 469092 h 1048062"/>
              <a:gd name="connsiteX10" fmla="*/ 498614 w 5322522"/>
              <a:gd name="connsiteY10" fmla="*/ 409927 h 1048062"/>
              <a:gd name="connsiteX11" fmla="*/ 442441 w 5322522"/>
              <a:gd name="connsiteY11" fmla="*/ 376119 h 1048062"/>
              <a:gd name="connsiteX12" fmla="*/ 400310 w 5322522"/>
              <a:gd name="connsiteY12" fmla="*/ 350762 h 1048062"/>
              <a:gd name="connsiteX13" fmla="*/ 358180 w 5322522"/>
              <a:gd name="connsiteY13" fmla="*/ 346536 h 1048062"/>
              <a:gd name="connsiteX14" fmla="*/ 309028 w 5322522"/>
              <a:gd name="connsiteY14" fmla="*/ 350762 h 1048062"/>
              <a:gd name="connsiteX15" fmla="*/ 210725 w 5322522"/>
              <a:gd name="connsiteY15" fmla="*/ 460640 h 1048062"/>
              <a:gd name="connsiteX16" fmla="*/ 217746 w 5322522"/>
              <a:gd name="connsiteY16" fmla="*/ 562065 h 1048062"/>
              <a:gd name="connsiteX17" fmla="*/ 302007 w 5322522"/>
              <a:gd name="connsiteY17" fmla="*/ 680395 h 1048062"/>
              <a:gd name="connsiteX18" fmla="*/ 337115 w 5322522"/>
              <a:gd name="connsiteY18" fmla="*/ 718429 h 1048062"/>
              <a:gd name="connsiteX19" fmla="*/ 386267 w 5322522"/>
              <a:gd name="connsiteY19" fmla="*/ 769142 h 1048062"/>
              <a:gd name="connsiteX20" fmla="*/ 372224 w 5322522"/>
              <a:gd name="connsiteY20" fmla="*/ 781820 h 1048062"/>
              <a:gd name="connsiteX21" fmla="*/ 344137 w 5322522"/>
              <a:gd name="connsiteY21" fmla="*/ 786046 h 1048062"/>
              <a:gd name="connsiteX22" fmla="*/ 316050 w 5322522"/>
              <a:gd name="connsiteY22" fmla="*/ 794498 h 1048062"/>
              <a:gd name="connsiteX23" fmla="*/ 203703 w 5322522"/>
              <a:gd name="connsiteY23" fmla="*/ 811402 h 1048062"/>
              <a:gd name="connsiteX24" fmla="*/ 105399 w 5322522"/>
              <a:gd name="connsiteY24" fmla="*/ 786046 h 1048062"/>
              <a:gd name="connsiteX25" fmla="*/ 84334 w 5322522"/>
              <a:gd name="connsiteY25" fmla="*/ 743785 h 1048062"/>
              <a:gd name="connsiteX26" fmla="*/ 70291 w 5322522"/>
              <a:gd name="connsiteY26" fmla="*/ 697299 h 1048062"/>
              <a:gd name="connsiteX27" fmla="*/ 63269 w 5322522"/>
              <a:gd name="connsiteY27" fmla="*/ 663490 h 1048062"/>
              <a:gd name="connsiteX28" fmla="*/ 56247 w 5322522"/>
              <a:gd name="connsiteY28" fmla="*/ 591647 h 1048062"/>
              <a:gd name="connsiteX29" fmla="*/ 91356 w 5322522"/>
              <a:gd name="connsiteY29" fmla="*/ 549387 h 1048062"/>
              <a:gd name="connsiteX30" fmla="*/ 112421 w 5322522"/>
              <a:gd name="connsiteY30" fmla="*/ 528257 h 1048062"/>
              <a:gd name="connsiteX31" fmla="*/ 140508 w 5322522"/>
              <a:gd name="connsiteY31" fmla="*/ 519805 h 1048062"/>
              <a:gd name="connsiteX32" fmla="*/ 189660 w 5322522"/>
              <a:gd name="connsiteY32" fmla="*/ 477544 h 1048062"/>
              <a:gd name="connsiteX33" fmla="*/ 323072 w 5322522"/>
              <a:gd name="connsiteY33" fmla="*/ 397249 h 1048062"/>
              <a:gd name="connsiteX34" fmla="*/ 372224 w 5322522"/>
              <a:gd name="connsiteY34" fmla="*/ 354988 h 1048062"/>
              <a:gd name="connsiteX35" fmla="*/ 379245 w 5322522"/>
              <a:gd name="connsiteY35" fmla="*/ 333858 h 1048062"/>
              <a:gd name="connsiteX36" fmla="*/ 386267 w 5322522"/>
              <a:gd name="connsiteY36" fmla="*/ 316954 h 1048062"/>
              <a:gd name="connsiteX37" fmla="*/ 421376 w 5322522"/>
              <a:gd name="connsiteY37" fmla="*/ 287371 h 1048062"/>
              <a:gd name="connsiteX38" fmla="*/ 498614 w 5322522"/>
              <a:gd name="connsiteY38" fmla="*/ 295824 h 1048062"/>
              <a:gd name="connsiteX39" fmla="*/ 589896 w 5322522"/>
              <a:gd name="connsiteY39" fmla="*/ 342310 h 1048062"/>
              <a:gd name="connsiteX40" fmla="*/ 723309 w 5322522"/>
              <a:gd name="connsiteY40" fmla="*/ 447962 h 1048062"/>
              <a:gd name="connsiteX41" fmla="*/ 786504 w 5322522"/>
              <a:gd name="connsiteY41" fmla="*/ 566291 h 1048062"/>
              <a:gd name="connsiteX42" fmla="*/ 828634 w 5322522"/>
              <a:gd name="connsiteY42" fmla="*/ 638134 h 1048062"/>
              <a:gd name="connsiteX43" fmla="*/ 842678 w 5322522"/>
              <a:gd name="connsiteY43" fmla="*/ 853663 h 1048062"/>
              <a:gd name="connsiteX44" fmla="*/ 779482 w 5322522"/>
              <a:gd name="connsiteY44" fmla="*/ 921280 h 1048062"/>
              <a:gd name="connsiteX45" fmla="*/ 667135 w 5322522"/>
              <a:gd name="connsiteY45" fmla="*/ 950862 h 1048062"/>
              <a:gd name="connsiteX46" fmla="*/ 351158 w 5322522"/>
              <a:gd name="connsiteY46" fmla="*/ 938184 h 1048062"/>
              <a:gd name="connsiteX47" fmla="*/ 91356 w 5322522"/>
              <a:gd name="connsiteY47" fmla="*/ 870567 h 1048062"/>
              <a:gd name="connsiteX48" fmla="*/ 56247 w 5322522"/>
              <a:gd name="connsiteY48" fmla="*/ 853663 h 1048062"/>
              <a:gd name="connsiteX49" fmla="*/ 7096 w 5322522"/>
              <a:gd name="connsiteY49" fmla="*/ 790272 h 1048062"/>
              <a:gd name="connsiteX50" fmla="*/ 74 w 5322522"/>
              <a:gd name="connsiteY50" fmla="*/ 773368 h 1048062"/>
              <a:gd name="connsiteX51" fmla="*/ 42204 w 5322522"/>
              <a:gd name="connsiteY51" fmla="*/ 485996 h 1048062"/>
              <a:gd name="connsiteX52" fmla="*/ 49226 w 5322522"/>
              <a:gd name="connsiteY52" fmla="*/ 452187 h 1048062"/>
              <a:gd name="connsiteX53" fmla="*/ 56247 w 5322522"/>
              <a:gd name="connsiteY53" fmla="*/ 414153 h 1048062"/>
              <a:gd name="connsiteX54" fmla="*/ 77312 w 5322522"/>
              <a:gd name="connsiteY54" fmla="*/ 283145 h 1048062"/>
              <a:gd name="connsiteX55" fmla="*/ 112421 w 5322522"/>
              <a:gd name="connsiteY55" fmla="*/ 177494 h 1048062"/>
              <a:gd name="connsiteX56" fmla="*/ 168594 w 5322522"/>
              <a:gd name="connsiteY56" fmla="*/ 109877 h 1048062"/>
              <a:gd name="connsiteX57" fmla="*/ 316050 w 5322522"/>
              <a:gd name="connsiteY57" fmla="*/ 16904 h 1048062"/>
              <a:gd name="connsiteX58" fmla="*/ 344137 w 5322522"/>
              <a:gd name="connsiteY58" fmla="*/ 8452 h 1048062"/>
              <a:gd name="connsiteX59" fmla="*/ 421376 w 5322522"/>
              <a:gd name="connsiteY59" fmla="*/ 0 h 1048062"/>
              <a:gd name="connsiteX60" fmla="*/ 484571 w 5322522"/>
              <a:gd name="connsiteY60" fmla="*/ 4226 h 1048062"/>
              <a:gd name="connsiteX61" fmla="*/ 660113 w 5322522"/>
              <a:gd name="connsiteY61" fmla="*/ 76069 h 1048062"/>
              <a:gd name="connsiteX62" fmla="*/ 702244 w 5322522"/>
              <a:gd name="connsiteY62" fmla="*/ 114103 h 1048062"/>
              <a:gd name="connsiteX63" fmla="*/ 807569 w 5322522"/>
              <a:gd name="connsiteY63" fmla="*/ 232433 h 1048062"/>
              <a:gd name="connsiteX64" fmla="*/ 933960 w 5322522"/>
              <a:gd name="connsiteY64" fmla="*/ 464866 h 1048062"/>
              <a:gd name="connsiteX65" fmla="*/ 933960 w 5322522"/>
              <a:gd name="connsiteY65" fmla="*/ 743785 h 1048062"/>
              <a:gd name="connsiteX66" fmla="*/ 919917 w 5322522"/>
              <a:gd name="connsiteY66" fmla="*/ 887471 h 1048062"/>
              <a:gd name="connsiteX67" fmla="*/ 912895 w 5322522"/>
              <a:gd name="connsiteY67" fmla="*/ 900150 h 1048062"/>
              <a:gd name="connsiteX68" fmla="*/ 884808 w 5322522"/>
              <a:gd name="connsiteY68" fmla="*/ 933958 h 1048062"/>
              <a:gd name="connsiteX69" fmla="*/ 870765 w 5322522"/>
              <a:gd name="connsiteY69" fmla="*/ 946636 h 1048062"/>
              <a:gd name="connsiteX70" fmla="*/ 800548 w 5322522"/>
              <a:gd name="connsiteY70" fmla="*/ 955088 h 1048062"/>
              <a:gd name="connsiteX71" fmla="*/ 695222 w 5322522"/>
              <a:gd name="connsiteY71" fmla="*/ 946636 h 1048062"/>
              <a:gd name="connsiteX72" fmla="*/ 365202 w 5322522"/>
              <a:gd name="connsiteY72" fmla="*/ 840985 h 1048062"/>
              <a:gd name="connsiteX73" fmla="*/ 294985 w 5322522"/>
              <a:gd name="connsiteY73" fmla="*/ 811402 h 1048062"/>
              <a:gd name="connsiteX74" fmla="*/ 175616 w 5322522"/>
              <a:gd name="connsiteY74" fmla="*/ 769142 h 1048062"/>
              <a:gd name="connsiteX75" fmla="*/ 203703 w 5322522"/>
              <a:gd name="connsiteY75" fmla="*/ 764916 h 1048062"/>
              <a:gd name="connsiteX76" fmla="*/ 224768 w 5322522"/>
              <a:gd name="connsiteY76" fmla="*/ 756464 h 1048062"/>
              <a:gd name="connsiteX77" fmla="*/ 287963 w 5322522"/>
              <a:gd name="connsiteY77" fmla="*/ 726881 h 1048062"/>
              <a:gd name="connsiteX78" fmla="*/ 330093 w 5322522"/>
              <a:gd name="connsiteY78" fmla="*/ 709977 h 1048062"/>
              <a:gd name="connsiteX79" fmla="*/ 372224 w 5322522"/>
              <a:gd name="connsiteY79" fmla="*/ 688847 h 1048062"/>
              <a:gd name="connsiteX80" fmla="*/ 421376 w 5322522"/>
              <a:gd name="connsiteY80" fmla="*/ 676169 h 1048062"/>
              <a:gd name="connsiteX81" fmla="*/ 646070 w 5322522"/>
              <a:gd name="connsiteY81" fmla="*/ 659264 h 1048062"/>
              <a:gd name="connsiteX82" fmla="*/ 835656 w 5322522"/>
              <a:gd name="connsiteY82" fmla="*/ 688847 h 1048062"/>
              <a:gd name="connsiteX83" fmla="*/ 940982 w 5322522"/>
              <a:gd name="connsiteY83" fmla="*/ 731107 h 1048062"/>
              <a:gd name="connsiteX84" fmla="*/ 1074394 w 5322522"/>
              <a:gd name="connsiteY84" fmla="*/ 790272 h 1048062"/>
              <a:gd name="connsiteX85" fmla="*/ 1102481 w 5322522"/>
              <a:gd name="connsiteY85" fmla="*/ 794498 h 1048062"/>
              <a:gd name="connsiteX86" fmla="*/ 1172697 w 5322522"/>
              <a:gd name="connsiteY86" fmla="*/ 857889 h 1048062"/>
              <a:gd name="connsiteX87" fmla="*/ 1193763 w 5322522"/>
              <a:gd name="connsiteY87" fmla="*/ 874793 h 1048062"/>
              <a:gd name="connsiteX88" fmla="*/ 1228871 w 5322522"/>
              <a:gd name="connsiteY88" fmla="*/ 912828 h 1048062"/>
              <a:gd name="connsiteX89" fmla="*/ 1376327 w 5322522"/>
              <a:gd name="connsiteY89" fmla="*/ 908602 h 1048062"/>
              <a:gd name="connsiteX90" fmla="*/ 1439522 w 5322522"/>
              <a:gd name="connsiteY90" fmla="*/ 904376 h 1048062"/>
              <a:gd name="connsiteX91" fmla="*/ 1495695 w 5322522"/>
              <a:gd name="connsiteY91" fmla="*/ 891697 h 1048062"/>
              <a:gd name="connsiteX92" fmla="*/ 1608043 w 5322522"/>
              <a:gd name="connsiteY92" fmla="*/ 874793 h 1048062"/>
              <a:gd name="connsiteX93" fmla="*/ 1706347 w 5322522"/>
              <a:gd name="connsiteY93" fmla="*/ 845211 h 1048062"/>
              <a:gd name="connsiteX94" fmla="*/ 1762520 w 5322522"/>
              <a:gd name="connsiteY94" fmla="*/ 819855 h 1048062"/>
              <a:gd name="connsiteX95" fmla="*/ 1783585 w 5322522"/>
              <a:gd name="connsiteY95" fmla="*/ 811402 h 1048062"/>
              <a:gd name="connsiteX96" fmla="*/ 1804650 w 5322522"/>
              <a:gd name="connsiteY96" fmla="*/ 764916 h 1048062"/>
              <a:gd name="connsiteX97" fmla="*/ 1741455 w 5322522"/>
              <a:gd name="connsiteY97" fmla="*/ 705751 h 1048062"/>
              <a:gd name="connsiteX98" fmla="*/ 1678260 w 5322522"/>
              <a:gd name="connsiteY98" fmla="*/ 688847 h 1048062"/>
              <a:gd name="connsiteX99" fmla="*/ 1460587 w 5322522"/>
              <a:gd name="connsiteY99" fmla="*/ 663490 h 1048062"/>
              <a:gd name="connsiteX100" fmla="*/ 1299088 w 5322522"/>
              <a:gd name="connsiteY100" fmla="*/ 676169 h 1048062"/>
              <a:gd name="connsiteX101" fmla="*/ 1271001 w 5322522"/>
              <a:gd name="connsiteY101" fmla="*/ 684621 h 1048062"/>
              <a:gd name="connsiteX102" fmla="*/ 1200784 w 5322522"/>
              <a:gd name="connsiteY102" fmla="*/ 688847 h 1048062"/>
              <a:gd name="connsiteX103" fmla="*/ 1172697 w 5322522"/>
              <a:gd name="connsiteY103" fmla="*/ 693073 h 1048062"/>
              <a:gd name="connsiteX104" fmla="*/ 1172697 w 5322522"/>
              <a:gd name="connsiteY104" fmla="*/ 722655 h 1048062"/>
              <a:gd name="connsiteX105" fmla="*/ 1355261 w 5322522"/>
              <a:gd name="connsiteY105" fmla="*/ 870567 h 1048062"/>
              <a:gd name="connsiteX106" fmla="*/ 1509739 w 5322522"/>
              <a:gd name="connsiteY106" fmla="*/ 950862 h 1048062"/>
              <a:gd name="connsiteX107" fmla="*/ 1586978 w 5322522"/>
              <a:gd name="connsiteY107" fmla="*/ 963540 h 1048062"/>
              <a:gd name="connsiteX108" fmla="*/ 1748477 w 5322522"/>
              <a:gd name="connsiteY108" fmla="*/ 929732 h 1048062"/>
              <a:gd name="connsiteX109" fmla="*/ 1832737 w 5322522"/>
              <a:gd name="connsiteY109" fmla="*/ 891697 h 1048062"/>
              <a:gd name="connsiteX110" fmla="*/ 2113605 w 5322522"/>
              <a:gd name="connsiteY110" fmla="*/ 756464 h 1048062"/>
              <a:gd name="connsiteX111" fmla="*/ 2169779 w 5322522"/>
              <a:gd name="connsiteY111" fmla="*/ 752238 h 1048062"/>
              <a:gd name="connsiteX112" fmla="*/ 2218931 w 5322522"/>
              <a:gd name="connsiteY112" fmla="*/ 722655 h 1048062"/>
              <a:gd name="connsiteX113" fmla="*/ 2247017 w 5322522"/>
              <a:gd name="connsiteY113" fmla="*/ 655038 h 1048062"/>
              <a:gd name="connsiteX114" fmla="*/ 2232974 w 5322522"/>
              <a:gd name="connsiteY114" fmla="*/ 629682 h 1048062"/>
              <a:gd name="connsiteX115" fmla="*/ 2141692 w 5322522"/>
              <a:gd name="connsiteY115" fmla="*/ 608552 h 1048062"/>
              <a:gd name="connsiteX116" fmla="*/ 2120627 w 5322522"/>
              <a:gd name="connsiteY116" fmla="*/ 600100 h 1048062"/>
              <a:gd name="connsiteX117" fmla="*/ 2064453 w 5322522"/>
              <a:gd name="connsiteY117" fmla="*/ 591647 h 1048062"/>
              <a:gd name="connsiteX118" fmla="*/ 2043388 w 5322522"/>
              <a:gd name="connsiteY118" fmla="*/ 587422 h 1048062"/>
              <a:gd name="connsiteX119" fmla="*/ 1987215 w 5322522"/>
              <a:gd name="connsiteY119" fmla="*/ 574743 h 1048062"/>
              <a:gd name="connsiteX120" fmla="*/ 2036367 w 5322522"/>
              <a:gd name="connsiteY120" fmla="*/ 494448 h 1048062"/>
              <a:gd name="connsiteX121" fmla="*/ 2141692 w 5322522"/>
              <a:gd name="connsiteY121" fmla="*/ 502900 h 1048062"/>
              <a:gd name="connsiteX122" fmla="*/ 2169779 w 5322522"/>
              <a:gd name="connsiteY122" fmla="*/ 515579 h 1048062"/>
              <a:gd name="connsiteX123" fmla="*/ 2197866 w 5322522"/>
              <a:gd name="connsiteY123" fmla="*/ 519805 h 1048062"/>
              <a:gd name="connsiteX124" fmla="*/ 2303191 w 5322522"/>
              <a:gd name="connsiteY124" fmla="*/ 608552 h 1048062"/>
              <a:gd name="connsiteX125" fmla="*/ 2387451 w 5322522"/>
              <a:gd name="connsiteY125" fmla="*/ 701525 h 1048062"/>
              <a:gd name="connsiteX126" fmla="*/ 2176800 w 5322522"/>
              <a:gd name="connsiteY126" fmla="*/ 773368 h 1048062"/>
              <a:gd name="connsiteX127" fmla="*/ 2113605 w 5322522"/>
              <a:gd name="connsiteY127" fmla="*/ 786046 h 1048062"/>
              <a:gd name="connsiteX128" fmla="*/ 1832737 w 5322522"/>
              <a:gd name="connsiteY128" fmla="*/ 836759 h 1048062"/>
              <a:gd name="connsiteX129" fmla="*/ 1699325 w 5322522"/>
              <a:gd name="connsiteY129" fmla="*/ 845211 h 1048062"/>
              <a:gd name="connsiteX130" fmla="*/ 1551869 w 5322522"/>
              <a:gd name="connsiteY130" fmla="*/ 756464 h 1048062"/>
              <a:gd name="connsiteX131" fmla="*/ 1523782 w 5322522"/>
              <a:gd name="connsiteY131" fmla="*/ 705751 h 1048062"/>
              <a:gd name="connsiteX132" fmla="*/ 1481652 w 5322522"/>
              <a:gd name="connsiteY132" fmla="*/ 562065 h 1048062"/>
              <a:gd name="connsiteX133" fmla="*/ 1523782 w 5322522"/>
              <a:gd name="connsiteY133" fmla="*/ 431057 h 1048062"/>
              <a:gd name="connsiteX134" fmla="*/ 1579956 w 5322522"/>
              <a:gd name="connsiteY134" fmla="*/ 401475 h 1048062"/>
              <a:gd name="connsiteX135" fmla="*/ 1860824 w 5322522"/>
              <a:gd name="connsiteY135" fmla="*/ 300050 h 1048062"/>
              <a:gd name="connsiteX136" fmla="*/ 2008280 w 5322522"/>
              <a:gd name="connsiteY136" fmla="*/ 291597 h 1048062"/>
              <a:gd name="connsiteX137" fmla="*/ 2162757 w 5322522"/>
              <a:gd name="connsiteY137" fmla="*/ 295824 h 1048062"/>
              <a:gd name="connsiteX138" fmla="*/ 2239996 w 5322522"/>
              <a:gd name="connsiteY138" fmla="*/ 329632 h 1048062"/>
              <a:gd name="connsiteX139" fmla="*/ 2268082 w 5322522"/>
              <a:gd name="connsiteY139" fmla="*/ 338084 h 1048062"/>
              <a:gd name="connsiteX140" fmla="*/ 2359364 w 5322522"/>
              <a:gd name="connsiteY140" fmla="*/ 414153 h 1048062"/>
              <a:gd name="connsiteX141" fmla="*/ 2387451 w 5322522"/>
              <a:gd name="connsiteY141" fmla="*/ 447962 h 1048062"/>
              <a:gd name="connsiteX142" fmla="*/ 2450646 w 5322522"/>
              <a:gd name="connsiteY142" fmla="*/ 502900 h 1048062"/>
              <a:gd name="connsiteX143" fmla="*/ 2570015 w 5322522"/>
              <a:gd name="connsiteY143" fmla="*/ 688847 h 1048062"/>
              <a:gd name="connsiteX144" fmla="*/ 2492777 w 5322522"/>
              <a:gd name="connsiteY144" fmla="*/ 781820 h 1048062"/>
              <a:gd name="connsiteX145" fmla="*/ 2647254 w 5322522"/>
              <a:gd name="connsiteY145" fmla="*/ 980445 h 1048062"/>
              <a:gd name="connsiteX146" fmla="*/ 2829818 w 5322522"/>
              <a:gd name="connsiteY146" fmla="*/ 1048062 h 1048062"/>
              <a:gd name="connsiteX147" fmla="*/ 3237077 w 5322522"/>
              <a:gd name="connsiteY147" fmla="*/ 1022705 h 1048062"/>
              <a:gd name="connsiteX148" fmla="*/ 3567097 w 5322522"/>
              <a:gd name="connsiteY148" fmla="*/ 917054 h 1048062"/>
              <a:gd name="connsiteX149" fmla="*/ 3630292 w 5322522"/>
              <a:gd name="connsiteY149" fmla="*/ 908602 h 1048062"/>
              <a:gd name="connsiteX150" fmla="*/ 3665400 w 5322522"/>
              <a:gd name="connsiteY150" fmla="*/ 917054 h 1048062"/>
              <a:gd name="connsiteX151" fmla="*/ 3651357 w 5322522"/>
              <a:gd name="connsiteY151" fmla="*/ 942410 h 1048062"/>
              <a:gd name="connsiteX152" fmla="*/ 3553053 w 5322522"/>
              <a:gd name="connsiteY152" fmla="*/ 811402 h 1048062"/>
              <a:gd name="connsiteX153" fmla="*/ 3510923 w 5322522"/>
              <a:gd name="connsiteY153" fmla="*/ 769142 h 1048062"/>
              <a:gd name="connsiteX154" fmla="*/ 3307294 w 5322522"/>
              <a:gd name="connsiteY154" fmla="*/ 693073 h 1048062"/>
              <a:gd name="connsiteX155" fmla="*/ 3230055 w 5322522"/>
              <a:gd name="connsiteY155" fmla="*/ 688847 h 1048062"/>
              <a:gd name="connsiteX156" fmla="*/ 3124730 w 5322522"/>
              <a:gd name="connsiteY156" fmla="*/ 798724 h 1048062"/>
              <a:gd name="connsiteX157" fmla="*/ 3384533 w 5322522"/>
              <a:gd name="connsiteY157" fmla="*/ 933958 h 1048062"/>
              <a:gd name="connsiteX158" fmla="*/ 3588162 w 5322522"/>
              <a:gd name="connsiteY158" fmla="*/ 946636 h 1048062"/>
              <a:gd name="connsiteX159" fmla="*/ 3798813 w 5322522"/>
              <a:gd name="connsiteY159" fmla="*/ 933958 h 1048062"/>
              <a:gd name="connsiteX160" fmla="*/ 3840943 w 5322522"/>
              <a:gd name="connsiteY160" fmla="*/ 904376 h 1048062"/>
              <a:gd name="connsiteX161" fmla="*/ 3854986 w 5322522"/>
              <a:gd name="connsiteY161" fmla="*/ 879019 h 1048062"/>
              <a:gd name="connsiteX162" fmla="*/ 3876051 w 5322522"/>
              <a:gd name="connsiteY162" fmla="*/ 828307 h 1048062"/>
              <a:gd name="connsiteX163" fmla="*/ 3939247 w 5322522"/>
              <a:gd name="connsiteY163" fmla="*/ 811402 h 1048062"/>
              <a:gd name="connsiteX164" fmla="*/ 4051594 w 5322522"/>
              <a:gd name="connsiteY164" fmla="*/ 773368 h 1048062"/>
              <a:gd name="connsiteX165" fmla="*/ 4163941 w 5322522"/>
              <a:gd name="connsiteY165" fmla="*/ 676169 h 1048062"/>
              <a:gd name="connsiteX166" fmla="*/ 4248202 w 5322522"/>
              <a:gd name="connsiteY166" fmla="*/ 680395 h 1048062"/>
              <a:gd name="connsiteX167" fmla="*/ 4353527 w 5322522"/>
              <a:gd name="connsiteY167" fmla="*/ 798724 h 1048062"/>
              <a:gd name="connsiteX168" fmla="*/ 4395657 w 5322522"/>
              <a:gd name="connsiteY168" fmla="*/ 811402 h 1048062"/>
              <a:gd name="connsiteX169" fmla="*/ 4522048 w 5322522"/>
              <a:gd name="connsiteY169" fmla="*/ 802950 h 1048062"/>
              <a:gd name="connsiteX170" fmla="*/ 4543113 w 5322522"/>
              <a:gd name="connsiteY170" fmla="*/ 798724 h 1048062"/>
              <a:gd name="connsiteX171" fmla="*/ 4564178 w 5322522"/>
              <a:gd name="connsiteY171" fmla="*/ 781820 h 1048062"/>
              <a:gd name="connsiteX172" fmla="*/ 4613330 w 5322522"/>
              <a:gd name="connsiteY172" fmla="*/ 769142 h 1048062"/>
              <a:gd name="connsiteX173" fmla="*/ 4753764 w 5322522"/>
              <a:gd name="connsiteY173" fmla="*/ 701525 h 1048062"/>
              <a:gd name="connsiteX174" fmla="*/ 4781850 w 5322522"/>
              <a:gd name="connsiteY174" fmla="*/ 684621 h 1048062"/>
              <a:gd name="connsiteX175" fmla="*/ 4838024 w 5322522"/>
              <a:gd name="connsiteY175" fmla="*/ 671942 h 1048062"/>
              <a:gd name="connsiteX176" fmla="*/ 4901219 w 5322522"/>
              <a:gd name="connsiteY176" fmla="*/ 722655 h 1048062"/>
              <a:gd name="connsiteX177" fmla="*/ 4915263 w 5322522"/>
              <a:gd name="connsiteY177" fmla="*/ 748012 h 1048062"/>
              <a:gd name="connsiteX178" fmla="*/ 4950371 w 5322522"/>
              <a:gd name="connsiteY178" fmla="*/ 764916 h 1048062"/>
              <a:gd name="connsiteX179" fmla="*/ 5048675 w 5322522"/>
              <a:gd name="connsiteY179" fmla="*/ 769142 h 1048062"/>
              <a:gd name="connsiteX180" fmla="*/ 5069740 w 5322522"/>
              <a:gd name="connsiteY180" fmla="*/ 773368 h 1048062"/>
              <a:gd name="connsiteX181" fmla="*/ 5322522 w 5322522"/>
              <a:gd name="connsiteY181" fmla="*/ 773368 h 1048062"/>
              <a:gd name="connsiteX182" fmla="*/ 5224218 w 5322522"/>
              <a:gd name="connsiteY182" fmla="*/ 705751 h 1048062"/>
              <a:gd name="connsiteX183" fmla="*/ 5189109 w 5322522"/>
              <a:gd name="connsiteY183" fmla="*/ 688847 h 1048062"/>
              <a:gd name="connsiteX184" fmla="*/ 5161022 w 5322522"/>
              <a:gd name="connsiteY184" fmla="*/ 693073 h 1048062"/>
              <a:gd name="connsiteX185" fmla="*/ 5203153 w 5322522"/>
              <a:gd name="connsiteY185" fmla="*/ 705751 h 1048062"/>
              <a:gd name="connsiteX186" fmla="*/ 5224218 w 5322522"/>
              <a:gd name="connsiteY186" fmla="*/ 714203 h 1048062"/>
              <a:gd name="connsiteX187" fmla="*/ 5238261 w 5322522"/>
              <a:gd name="connsiteY187" fmla="*/ 731107 h 1048062"/>
              <a:gd name="connsiteX188" fmla="*/ 5259326 w 5322522"/>
              <a:gd name="connsiteY188" fmla="*/ 743785 h 1048062"/>
              <a:gd name="connsiteX189" fmla="*/ 5287413 w 5322522"/>
              <a:gd name="connsiteY189" fmla="*/ 760690 h 1048062"/>
              <a:gd name="connsiteX190" fmla="*/ 5322522 w 5322522"/>
              <a:gd name="connsiteY190" fmla="*/ 790272 h 1048062"/>
              <a:gd name="connsiteX191" fmla="*/ 5308478 w 5322522"/>
              <a:gd name="connsiteY191" fmla="*/ 798724 h 1048062"/>
              <a:gd name="connsiteX192" fmla="*/ 5252304 w 5322522"/>
              <a:gd name="connsiteY192" fmla="*/ 811402 h 1048062"/>
              <a:gd name="connsiteX193" fmla="*/ 5217196 w 5322522"/>
              <a:gd name="connsiteY193" fmla="*/ 828307 h 1048062"/>
              <a:gd name="connsiteX194" fmla="*/ 5196131 w 5322522"/>
              <a:gd name="connsiteY194" fmla="*/ 853663 h 1048062"/>
              <a:gd name="connsiteX195" fmla="*/ 5196131 w 5322522"/>
              <a:gd name="connsiteY195" fmla="*/ 760690 h 1048062"/>
              <a:gd name="connsiteX196" fmla="*/ 5196131 w 5322522"/>
              <a:gd name="connsiteY196" fmla="*/ 718429 h 104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5322522" h="1048062" fill="none" extrusionOk="0">
                <a:moveTo>
                  <a:pt x="386267" y="832533"/>
                </a:moveTo>
                <a:cubicBezTo>
                  <a:pt x="411791" y="817738"/>
                  <a:pt x="438732" y="799732"/>
                  <a:pt x="463506" y="786046"/>
                </a:cubicBezTo>
                <a:cubicBezTo>
                  <a:pt x="501068" y="772243"/>
                  <a:pt x="516484" y="768864"/>
                  <a:pt x="547766" y="748012"/>
                </a:cubicBezTo>
                <a:cubicBezTo>
                  <a:pt x="573490" y="734388"/>
                  <a:pt x="610668" y="716114"/>
                  <a:pt x="625005" y="701525"/>
                </a:cubicBezTo>
                <a:cubicBezTo>
                  <a:pt x="631072" y="694192"/>
                  <a:pt x="648285" y="688071"/>
                  <a:pt x="660113" y="671942"/>
                </a:cubicBezTo>
                <a:cubicBezTo>
                  <a:pt x="662359" y="661526"/>
                  <a:pt x="663215" y="655552"/>
                  <a:pt x="667135" y="646586"/>
                </a:cubicBezTo>
                <a:cubicBezTo>
                  <a:pt x="673285" y="632592"/>
                  <a:pt x="683932" y="626528"/>
                  <a:pt x="688200" y="612778"/>
                </a:cubicBezTo>
                <a:cubicBezTo>
                  <a:pt x="694406" y="585336"/>
                  <a:pt x="693444" y="556299"/>
                  <a:pt x="681179" y="524031"/>
                </a:cubicBezTo>
                <a:cubicBezTo>
                  <a:pt x="677348" y="503924"/>
                  <a:pt x="635423" y="492941"/>
                  <a:pt x="617983" y="485996"/>
                </a:cubicBezTo>
                <a:cubicBezTo>
                  <a:pt x="610834" y="480097"/>
                  <a:pt x="605260" y="474199"/>
                  <a:pt x="596918" y="469092"/>
                </a:cubicBezTo>
                <a:cubicBezTo>
                  <a:pt x="562647" y="448948"/>
                  <a:pt x="531411" y="421921"/>
                  <a:pt x="498614" y="409927"/>
                </a:cubicBezTo>
                <a:cubicBezTo>
                  <a:pt x="356286" y="323014"/>
                  <a:pt x="539725" y="416025"/>
                  <a:pt x="442441" y="376119"/>
                </a:cubicBezTo>
                <a:cubicBezTo>
                  <a:pt x="427367" y="367272"/>
                  <a:pt x="415772" y="354989"/>
                  <a:pt x="400310" y="350762"/>
                </a:cubicBezTo>
                <a:cubicBezTo>
                  <a:pt x="390231" y="344882"/>
                  <a:pt x="375100" y="348006"/>
                  <a:pt x="358180" y="346536"/>
                </a:cubicBezTo>
                <a:cubicBezTo>
                  <a:pt x="341440" y="344850"/>
                  <a:pt x="322023" y="345529"/>
                  <a:pt x="309028" y="350762"/>
                </a:cubicBezTo>
                <a:cubicBezTo>
                  <a:pt x="235366" y="397022"/>
                  <a:pt x="231856" y="418053"/>
                  <a:pt x="210725" y="460640"/>
                </a:cubicBezTo>
                <a:cubicBezTo>
                  <a:pt x="204959" y="491217"/>
                  <a:pt x="203982" y="530139"/>
                  <a:pt x="217746" y="562065"/>
                </a:cubicBezTo>
                <a:cubicBezTo>
                  <a:pt x="235103" y="605260"/>
                  <a:pt x="264780" y="635109"/>
                  <a:pt x="302007" y="680395"/>
                </a:cubicBezTo>
                <a:cubicBezTo>
                  <a:pt x="313227" y="691040"/>
                  <a:pt x="323737" y="705437"/>
                  <a:pt x="337115" y="718429"/>
                </a:cubicBezTo>
                <a:cubicBezTo>
                  <a:pt x="367821" y="750562"/>
                  <a:pt x="337730" y="727959"/>
                  <a:pt x="386267" y="769142"/>
                </a:cubicBezTo>
                <a:cubicBezTo>
                  <a:pt x="381463" y="773520"/>
                  <a:pt x="380604" y="780078"/>
                  <a:pt x="372224" y="781820"/>
                </a:cubicBezTo>
                <a:cubicBezTo>
                  <a:pt x="363454" y="785515"/>
                  <a:pt x="351439" y="783985"/>
                  <a:pt x="344137" y="786046"/>
                </a:cubicBezTo>
                <a:cubicBezTo>
                  <a:pt x="334793" y="790832"/>
                  <a:pt x="327331" y="793867"/>
                  <a:pt x="316050" y="794498"/>
                </a:cubicBezTo>
                <a:cubicBezTo>
                  <a:pt x="277758" y="798596"/>
                  <a:pt x="231385" y="810167"/>
                  <a:pt x="203703" y="811402"/>
                </a:cubicBezTo>
                <a:cubicBezTo>
                  <a:pt x="168365" y="803739"/>
                  <a:pt x="143708" y="796300"/>
                  <a:pt x="105399" y="786046"/>
                </a:cubicBezTo>
                <a:cubicBezTo>
                  <a:pt x="89640" y="780711"/>
                  <a:pt x="85868" y="750699"/>
                  <a:pt x="84334" y="743785"/>
                </a:cubicBezTo>
                <a:cubicBezTo>
                  <a:pt x="75020" y="717060"/>
                  <a:pt x="77133" y="727416"/>
                  <a:pt x="70291" y="697299"/>
                </a:cubicBezTo>
                <a:cubicBezTo>
                  <a:pt x="68637" y="686198"/>
                  <a:pt x="67870" y="674753"/>
                  <a:pt x="63269" y="663490"/>
                </a:cubicBezTo>
                <a:cubicBezTo>
                  <a:pt x="64804" y="636190"/>
                  <a:pt x="55308" y="612430"/>
                  <a:pt x="56247" y="591647"/>
                </a:cubicBezTo>
                <a:cubicBezTo>
                  <a:pt x="61041" y="576143"/>
                  <a:pt x="76988" y="564675"/>
                  <a:pt x="91356" y="549387"/>
                </a:cubicBezTo>
                <a:cubicBezTo>
                  <a:pt x="99942" y="541380"/>
                  <a:pt x="102689" y="532734"/>
                  <a:pt x="112421" y="528257"/>
                </a:cubicBezTo>
                <a:cubicBezTo>
                  <a:pt x="119713" y="523480"/>
                  <a:pt x="133007" y="521347"/>
                  <a:pt x="140508" y="519805"/>
                </a:cubicBezTo>
                <a:cubicBezTo>
                  <a:pt x="264183" y="472270"/>
                  <a:pt x="65315" y="567983"/>
                  <a:pt x="189660" y="477544"/>
                </a:cubicBezTo>
                <a:cubicBezTo>
                  <a:pt x="276133" y="417497"/>
                  <a:pt x="261439" y="424682"/>
                  <a:pt x="323072" y="397249"/>
                </a:cubicBezTo>
                <a:cubicBezTo>
                  <a:pt x="343947" y="381916"/>
                  <a:pt x="352753" y="369616"/>
                  <a:pt x="372224" y="354988"/>
                </a:cubicBezTo>
                <a:cubicBezTo>
                  <a:pt x="376428" y="348423"/>
                  <a:pt x="376109" y="340041"/>
                  <a:pt x="379245" y="333858"/>
                </a:cubicBezTo>
                <a:cubicBezTo>
                  <a:pt x="381791" y="328273"/>
                  <a:pt x="381921" y="322085"/>
                  <a:pt x="386267" y="316954"/>
                </a:cubicBezTo>
                <a:cubicBezTo>
                  <a:pt x="397249" y="299477"/>
                  <a:pt x="400281" y="300008"/>
                  <a:pt x="421376" y="287371"/>
                </a:cubicBezTo>
                <a:cubicBezTo>
                  <a:pt x="448180" y="293563"/>
                  <a:pt x="473733" y="288135"/>
                  <a:pt x="498614" y="295824"/>
                </a:cubicBezTo>
                <a:cubicBezTo>
                  <a:pt x="531461" y="305329"/>
                  <a:pt x="559364" y="325693"/>
                  <a:pt x="589896" y="342310"/>
                </a:cubicBezTo>
                <a:cubicBezTo>
                  <a:pt x="632108" y="391048"/>
                  <a:pt x="673922" y="412097"/>
                  <a:pt x="723309" y="447962"/>
                </a:cubicBezTo>
                <a:cubicBezTo>
                  <a:pt x="769166" y="486257"/>
                  <a:pt x="761435" y="529904"/>
                  <a:pt x="786504" y="566291"/>
                </a:cubicBezTo>
                <a:cubicBezTo>
                  <a:pt x="800967" y="593227"/>
                  <a:pt x="811943" y="612179"/>
                  <a:pt x="828634" y="638134"/>
                </a:cubicBezTo>
                <a:cubicBezTo>
                  <a:pt x="863259" y="750040"/>
                  <a:pt x="870481" y="735064"/>
                  <a:pt x="842678" y="853663"/>
                </a:cubicBezTo>
                <a:cubicBezTo>
                  <a:pt x="839650" y="876067"/>
                  <a:pt x="805917" y="917820"/>
                  <a:pt x="779482" y="921280"/>
                </a:cubicBezTo>
                <a:cubicBezTo>
                  <a:pt x="749732" y="935382"/>
                  <a:pt x="705304" y="938340"/>
                  <a:pt x="667135" y="950862"/>
                </a:cubicBezTo>
                <a:cubicBezTo>
                  <a:pt x="557670" y="950002"/>
                  <a:pt x="453837" y="923058"/>
                  <a:pt x="351158" y="938184"/>
                </a:cubicBezTo>
                <a:cubicBezTo>
                  <a:pt x="305328" y="928686"/>
                  <a:pt x="148359" y="885023"/>
                  <a:pt x="91356" y="870567"/>
                </a:cubicBezTo>
                <a:cubicBezTo>
                  <a:pt x="78235" y="863133"/>
                  <a:pt x="70214" y="862083"/>
                  <a:pt x="56247" y="853663"/>
                </a:cubicBezTo>
                <a:cubicBezTo>
                  <a:pt x="38680" y="837495"/>
                  <a:pt x="23624" y="813206"/>
                  <a:pt x="7096" y="790272"/>
                </a:cubicBezTo>
                <a:cubicBezTo>
                  <a:pt x="3487" y="783848"/>
                  <a:pt x="266" y="778903"/>
                  <a:pt x="74" y="773368"/>
                </a:cubicBezTo>
                <a:cubicBezTo>
                  <a:pt x="15083" y="689816"/>
                  <a:pt x="4997" y="579471"/>
                  <a:pt x="42204" y="485996"/>
                </a:cubicBezTo>
                <a:cubicBezTo>
                  <a:pt x="44114" y="476260"/>
                  <a:pt x="47050" y="465624"/>
                  <a:pt x="49226" y="452187"/>
                </a:cubicBezTo>
                <a:cubicBezTo>
                  <a:pt x="55224" y="441050"/>
                  <a:pt x="54344" y="424865"/>
                  <a:pt x="56247" y="414153"/>
                </a:cubicBezTo>
                <a:cubicBezTo>
                  <a:pt x="70170" y="290085"/>
                  <a:pt x="51527" y="361135"/>
                  <a:pt x="77312" y="283145"/>
                </a:cubicBezTo>
                <a:cubicBezTo>
                  <a:pt x="84242" y="250014"/>
                  <a:pt x="90962" y="219180"/>
                  <a:pt x="112421" y="177494"/>
                </a:cubicBezTo>
                <a:cubicBezTo>
                  <a:pt x="115442" y="161662"/>
                  <a:pt x="154183" y="117751"/>
                  <a:pt x="168594" y="109877"/>
                </a:cubicBezTo>
                <a:cubicBezTo>
                  <a:pt x="191197" y="91875"/>
                  <a:pt x="247592" y="32329"/>
                  <a:pt x="316050" y="16904"/>
                </a:cubicBezTo>
                <a:cubicBezTo>
                  <a:pt x="325596" y="13503"/>
                  <a:pt x="336355" y="8461"/>
                  <a:pt x="344137" y="8452"/>
                </a:cubicBezTo>
                <a:cubicBezTo>
                  <a:pt x="370813" y="6655"/>
                  <a:pt x="402413" y="3415"/>
                  <a:pt x="421376" y="0"/>
                </a:cubicBezTo>
                <a:cubicBezTo>
                  <a:pt x="443245" y="1256"/>
                  <a:pt x="468409" y="-5619"/>
                  <a:pt x="484571" y="4226"/>
                </a:cubicBezTo>
                <a:cubicBezTo>
                  <a:pt x="547108" y="24151"/>
                  <a:pt x="660114" y="76069"/>
                  <a:pt x="660113" y="76069"/>
                </a:cubicBezTo>
                <a:cubicBezTo>
                  <a:pt x="674765" y="88859"/>
                  <a:pt x="689786" y="96675"/>
                  <a:pt x="702244" y="114103"/>
                </a:cubicBezTo>
                <a:cubicBezTo>
                  <a:pt x="736895" y="149306"/>
                  <a:pt x="787389" y="204480"/>
                  <a:pt x="807569" y="232433"/>
                </a:cubicBezTo>
                <a:cubicBezTo>
                  <a:pt x="837477" y="275068"/>
                  <a:pt x="931876" y="461433"/>
                  <a:pt x="933960" y="464866"/>
                </a:cubicBezTo>
                <a:cubicBezTo>
                  <a:pt x="946441" y="599229"/>
                  <a:pt x="940006" y="569255"/>
                  <a:pt x="933960" y="743785"/>
                </a:cubicBezTo>
                <a:cubicBezTo>
                  <a:pt x="932473" y="793633"/>
                  <a:pt x="949120" y="830347"/>
                  <a:pt x="919917" y="887471"/>
                </a:cubicBezTo>
                <a:cubicBezTo>
                  <a:pt x="916940" y="892255"/>
                  <a:pt x="916066" y="897331"/>
                  <a:pt x="912895" y="900150"/>
                </a:cubicBezTo>
                <a:cubicBezTo>
                  <a:pt x="904068" y="911172"/>
                  <a:pt x="895735" y="924114"/>
                  <a:pt x="884808" y="933958"/>
                </a:cubicBezTo>
                <a:cubicBezTo>
                  <a:pt x="880038" y="939364"/>
                  <a:pt x="877674" y="943556"/>
                  <a:pt x="870765" y="946636"/>
                </a:cubicBezTo>
                <a:cubicBezTo>
                  <a:pt x="863749" y="949450"/>
                  <a:pt x="800658" y="955054"/>
                  <a:pt x="800548" y="955088"/>
                </a:cubicBezTo>
                <a:cubicBezTo>
                  <a:pt x="774932" y="949863"/>
                  <a:pt x="720042" y="956754"/>
                  <a:pt x="695222" y="946636"/>
                </a:cubicBezTo>
                <a:cubicBezTo>
                  <a:pt x="580933" y="922370"/>
                  <a:pt x="473686" y="888160"/>
                  <a:pt x="365202" y="840985"/>
                </a:cubicBezTo>
                <a:cubicBezTo>
                  <a:pt x="338487" y="831065"/>
                  <a:pt x="314966" y="818501"/>
                  <a:pt x="294985" y="811402"/>
                </a:cubicBezTo>
                <a:cubicBezTo>
                  <a:pt x="161022" y="774784"/>
                  <a:pt x="225100" y="801341"/>
                  <a:pt x="175616" y="769142"/>
                </a:cubicBezTo>
                <a:cubicBezTo>
                  <a:pt x="184490" y="767720"/>
                  <a:pt x="196651" y="765650"/>
                  <a:pt x="203703" y="764916"/>
                </a:cubicBezTo>
                <a:cubicBezTo>
                  <a:pt x="210621" y="763824"/>
                  <a:pt x="219456" y="759477"/>
                  <a:pt x="224768" y="756464"/>
                </a:cubicBezTo>
                <a:cubicBezTo>
                  <a:pt x="244908" y="747299"/>
                  <a:pt x="268697" y="738711"/>
                  <a:pt x="287963" y="726881"/>
                </a:cubicBezTo>
                <a:cubicBezTo>
                  <a:pt x="299247" y="719156"/>
                  <a:pt x="318534" y="715654"/>
                  <a:pt x="330093" y="709977"/>
                </a:cubicBezTo>
                <a:cubicBezTo>
                  <a:pt x="345023" y="704584"/>
                  <a:pt x="359985" y="694874"/>
                  <a:pt x="372224" y="688847"/>
                </a:cubicBezTo>
                <a:cubicBezTo>
                  <a:pt x="384608" y="680690"/>
                  <a:pt x="403057" y="679159"/>
                  <a:pt x="421376" y="676169"/>
                </a:cubicBezTo>
                <a:cubicBezTo>
                  <a:pt x="514588" y="657885"/>
                  <a:pt x="540209" y="662582"/>
                  <a:pt x="646070" y="659264"/>
                </a:cubicBezTo>
                <a:cubicBezTo>
                  <a:pt x="727785" y="673497"/>
                  <a:pt x="776191" y="666243"/>
                  <a:pt x="835656" y="688847"/>
                </a:cubicBezTo>
                <a:cubicBezTo>
                  <a:pt x="861818" y="703178"/>
                  <a:pt x="914202" y="720490"/>
                  <a:pt x="940982" y="731107"/>
                </a:cubicBezTo>
                <a:cubicBezTo>
                  <a:pt x="1002457" y="767336"/>
                  <a:pt x="988678" y="763990"/>
                  <a:pt x="1074394" y="790272"/>
                </a:cubicBezTo>
                <a:cubicBezTo>
                  <a:pt x="1083894" y="793066"/>
                  <a:pt x="1092654" y="793633"/>
                  <a:pt x="1102481" y="794498"/>
                </a:cubicBezTo>
                <a:cubicBezTo>
                  <a:pt x="1177214" y="796067"/>
                  <a:pt x="1085353" y="780603"/>
                  <a:pt x="1172697" y="857889"/>
                </a:cubicBezTo>
                <a:cubicBezTo>
                  <a:pt x="1178159" y="862126"/>
                  <a:pt x="1188671" y="869142"/>
                  <a:pt x="1193763" y="874793"/>
                </a:cubicBezTo>
                <a:cubicBezTo>
                  <a:pt x="1212745" y="889221"/>
                  <a:pt x="1214436" y="896405"/>
                  <a:pt x="1228871" y="912828"/>
                </a:cubicBezTo>
                <a:cubicBezTo>
                  <a:pt x="1273718" y="903013"/>
                  <a:pt x="1313703" y="911894"/>
                  <a:pt x="1376327" y="908602"/>
                </a:cubicBezTo>
                <a:cubicBezTo>
                  <a:pt x="1398319" y="909480"/>
                  <a:pt x="1419938" y="913044"/>
                  <a:pt x="1439522" y="904376"/>
                </a:cubicBezTo>
                <a:cubicBezTo>
                  <a:pt x="1457948" y="905019"/>
                  <a:pt x="1477618" y="895745"/>
                  <a:pt x="1495695" y="891697"/>
                </a:cubicBezTo>
                <a:cubicBezTo>
                  <a:pt x="1532753" y="885193"/>
                  <a:pt x="1608043" y="874794"/>
                  <a:pt x="1608043" y="874793"/>
                </a:cubicBezTo>
                <a:cubicBezTo>
                  <a:pt x="1639444" y="861658"/>
                  <a:pt x="1670126" y="859281"/>
                  <a:pt x="1706347" y="845211"/>
                </a:cubicBezTo>
                <a:cubicBezTo>
                  <a:pt x="1723732" y="842364"/>
                  <a:pt x="1744762" y="822138"/>
                  <a:pt x="1762520" y="819855"/>
                </a:cubicBezTo>
                <a:cubicBezTo>
                  <a:pt x="1769775" y="814503"/>
                  <a:pt x="1773829" y="817386"/>
                  <a:pt x="1783585" y="811402"/>
                </a:cubicBezTo>
                <a:cubicBezTo>
                  <a:pt x="1792927" y="796638"/>
                  <a:pt x="1806360" y="785636"/>
                  <a:pt x="1804650" y="764916"/>
                </a:cubicBezTo>
                <a:cubicBezTo>
                  <a:pt x="1799755" y="739051"/>
                  <a:pt x="1776621" y="720619"/>
                  <a:pt x="1741455" y="705751"/>
                </a:cubicBezTo>
                <a:cubicBezTo>
                  <a:pt x="1718041" y="697883"/>
                  <a:pt x="1699101" y="693754"/>
                  <a:pt x="1678260" y="688847"/>
                </a:cubicBezTo>
                <a:cubicBezTo>
                  <a:pt x="1584708" y="665904"/>
                  <a:pt x="1606545" y="676115"/>
                  <a:pt x="1460587" y="663490"/>
                </a:cubicBezTo>
                <a:cubicBezTo>
                  <a:pt x="1405162" y="669262"/>
                  <a:pt x="1347483" y="655770"/>
                  <a:pt x="1299088" y="676169"/>
                </a:cubicBezTo>
                <a:cubicBezTo>
                  <a:pt x="1286348" y="678745"/>
                  <a:pt x="1280875" y="683859"/>
                  <a:pt x="1271001" y="684621"/>
                </a:cubicBezTo>
                <a:cubicBezTo>
                  <a:pt x="1250602" y="691181"/>
                  <a:pt x="1221322" y="692186"/>
                  <a:pt x="1200784" y="688847"/>
                </a:cubicBezTo>
                <a:cubicBezTo>
                  <a:pt x="1191367" y="689966"/>
                  <a:pt x="1178396" y="689621"/>
                  <a:pt x="1172697" y="693073"/>
                </a:cubicBezTo>
                <a:cubicBezTo>
                  <a:pt x="1160032" y="699292"/>
                  <a:pt x="1164175" y="715217"/>
                  <a:pt x="1172697" y="722655"/>
                </a:cubicBezTo>
                <a:cubicBezTo>
                  <a:pt x="1223532" y="768656"/>
                  <a:pt x="1288113" y="843823"/>
                  <a:pt x="1355261" y="870567"/>
                </a:cubicBezTo>
                <a:cubicBezTo>
                  <a:pt x="1382658" y="904020"/>
                  <a:pt x="1469248" y="921529"/>
                  <a:pt x="1509739" y="950862"/>
                </a:cubicBezTo>
                <a:cubicBezTo>
                  <a:pt x="1528280" y="960218"/>
                  <a:pt x="1560704" y="957861"/>
                  <a:pt x="1586978" y="963540"/>
                </a:cubicBezTo>
                <a:cubicBezTo>
                  <a:pt x="1627957" y="949604"/>
                  <a:pt x="1697082" y="952353"/>
                  <a:pt x="1748477" y="929732"/>
                </a:cubicBezTo>
                <a:cubicBezTo>
                  <a:pt x="1777286" y="916652"/>
                  <a:pt x="1805304" y="913217"/>
                  <a:pt x="1832737" y="891697"/>
                </a:cubicBezTo>
                <a:cubicBezTo>
                  <a:pt x="1972165" y="788152"/>
                  <a:pt x="1915170" y="807665"/>
                  <a:pt x="2113605" y="756464"/>
                </a:cubicBezTo>
                <a:cubicBezTo>
                  <a:pt x="2133006" y="754299"/>
                  <a:pt x="2147329" y="750415"/>
                  <a:pt x="2169779" y="752238"/>
                </a:cubicBezTo>
                <a:cubicBezTo>
                  <a:pt x="2183872" y="742386"/>
                  <a:pt x="2203199" y="732906"/>
                  <a:pt x="2218931" y="722655"/>
                </a:cubicBezTo>
                <a:cubicBezTo>
                  <a:pt x="2241372" y="707046"/>
                  <a:pt x="2243320" y="668455"/>
                  <a:pt x="2247017" y="655038"/>
                </a:cubicBezTo>
                <a:cubicBezTo>
                  <a:pt x="2241749" y="646186"/>
                  <a:pt x="2244761" y="636024"/>
                  <a:pt x="2232974" y="629682"/>
                </a:cubicBezTo>
                <a:cubicBezTo>
                  <a:pt x="2206935" y="610010"/>
                  <a:pt x="2171594" y="617306"/>
                  <a:pt x="2141692" y="608552"/>
                </a:cubicBezTo>
                <a:cubicBezTo>
                  <a:pt x="2133853" y="605658"/>
                  <a:pt x="2128533" y="602170"/>
                  <a:pt x="2120627" y="600100"/>
                </a:cubicBezTo>
                <a:cubicBezTo>
                  <a:pt x="2107312" y="595747"/>
                  <a:pt x="2085500" y="594622"/>
                  <a:pt x="2064453" y="591647"/>
                </a:cubicBezTo>
                <a:cubicBezTo>
                  <a:pt x="2057210" y="590349"/>
                  <a:pt x="2049156" y="589143"/>
                  <a:pt x="2043388" y="587422"/>
                </a:cubicBezTo>
                <a:cubicBezTo>
                  <a:pt x="2022722" y="585742"/>
                  <a:pt x="2004543" y="581012"/>
                  <a:pt x="1987215" y="574743"/>
                </a:cubicBezTo>
                <a:cubicBezTo>
                  <a:pt x="1980380" y="546103"/>
                  <a:pt x="1961924" y="517217"/>
                  <a:pt x="2036367" y="494448"/>
                </a:cubicBezTo>
                <a:cubicBezTo>
                  <a:pt x="2072440" y="484827"/>
                  <a:pt x="2110330" y="503076"/>
                  <a:pt x="2141692" y="502900"/>
                </a:cubicBezTo>
                <a:cubicBezTo>
                  <a:pt x="2149716" y="507366"/>
                  <a:pt x="2157895" y="510760"/>
                  <a:pt x="2169779" y="515579"/>
                </a:cubicBezTo>
                <a:cubicBezTo>
                  <a:pt x="2179467" y="519009"/>
                  <a:pt x="2191712" y="515310"/>
                  <a:pt x="2197866" y="519805"/>
                </a:cubicBezTo>
                <a:cubicBezTo>
                  <a:pt x="2232907" y="548579"/>
                  <a:pt x="2270469" y="575432"/>
                  <a:pt x="2303191" y="608552"/>
                </a:cubicBezTo>
                <a:cubicBezTo>
                  <a:pt x="2334382" y="638448"/>
                  <a:pt x="2387451" y="701525"/>
                  <a:pt x="2387451" y="701525"/>
                </a:cubicBezTo>
                <a:cubicBezTo>
                  <a:pt x="2334494" y="763334"/>
                  <a:pt x="2389322" y="728328"/>
                  <a:pt x="2176800" y="773368"/>
                </a:cubicBezTo>
                <a:cubicBezTo>
                  <a:pt x="2156387" y="777851"/>
                  <a:pt x="2131344" y="778774"/>
                  <a:pt x="2113605" y="786046"/>
                </a:cubicBezTo>
                <a:cubicBezTo>
                  <a:pt x="2025548" y="810024"/>
                  <a:pt x="1953645" y="823805"/>
                  <a:pt x="1832737" y="836759"/>
                </a:cubicBezTo>
                <a:cubicBezTo>
                  <a:pt x="1810699" y="841167"/>
                  <a:pt x="1708799" y="845249"/>
                  <a:pt x="1699325" y="845211"/>
                </a:cubicBezTo>
                <a:cubicBezTo>
                  <a:pt x="1653421" y="814013"/>
                  <a:pt x="1591658" y="788047"/>
                  <a:pt x="1551869" y="756464"/>
                </a:cubicBezTo>
                <a:cubicBezTo>
                  <a:pt x="1533241" y="744181"/>
                  <a:pt x="1527137" y="722073"/>
                  <a:pt x="1523782" y="705751"/>
                </a:cubicBezTo>
                <a:cubicBezTo>
                  <a:pt x="1509666" y="652084"/>
                  <a:pt x="1483298" y="607452"/>
                  <a:pt x="1481652" y="562065"/>
                </a:cubicBezTo>
                <a:cubicBezTo>
                  <a:pt x="1492034" y="524531"/>
                  <a:pt x="1496532" y="481979"/>
                  <a:pt x="1523782" y="431057"/>
                </a:cubicBezTo>
                <a:cubicBezTo>
                  <a:pt x="1532901" y="417720"/>
                  <a:pt x="1558633" y="414141"/>
                  <a:pt x="1579956" y="401475"/>
                </a:cubicBezTo>
                <a:cubicBezTo>
                  <a:pt x="1632224" y="400965"/>
                  <a:pt x="1775321" y="296432"/>
                  <a:pt x="1860824" y="300050"/>
                </a:cubicBezTo>
                <a:cubicBezTo>
                  <a:pt x="1908342" y="284980"/>
                  <a:pt x="1955718" y="293753"/>
                  <a:pt x="2008280" y="291597"/>
                </a:cubicBezTo>
                <a:cubicBezTo>
                  <a:pt x="2058783" y="293485"/>
                  <a:pt x="2115199" y="286108"/>
                  <a:pt x="2162757" y="295824"/>
                </a:cubicBezTo>
                <a:cubicBezTo>
                  <a:pt x="2196289" y="301409"/>
                  <a:pt x="2208349" y="323650"/>
                  <a:pt x="2239996" y="329632"/>
                </a:cubicBezTo>
                <a:cubicBezTo>
                  <a:pt x="2248046" y="332860"/>
                  <a:pt x="2257654" y="332779"/>
                  <a:pt x="2268082" y="338084"/>
                </a:cubicBezTo>
                <a:cubicBezTo>
                  <a:pt x="2305346" y="364523"/>
                  <a:pt x="2322659" y="391508"/>
                  <a:pt x="2359364" y="414153"/>
                </a:cubicBezTo>
                <a:cubicBezTo>
                  <a:pt x="2372938" y="423130"/>
                  <a:pt x="2376106" y="435578"/>
                  <a:pt x="2387451" y="447962"/>
                </a:cubicBezTo>
                <a:cubicBezTo>
                  <a:pt x="2408256" y="468422"/>
                  <a:pt x="2431394" y="484445"/>
                  <a:pt x="2450646" y="502900"/>
                </a:cubicBezTo>
                <a:cubicBezTo>
                  <a:pt x="2521067" y="574321"/>
                  <a:pt x="2536604" y="619354"/>
                  <a:pt x="2570015" y="688847"/>
                </a:cubicBezTo>
                <a:cubicBezTo>
                  <a:pt x="2513118" y="710714"/>
                  <a:pt x="2512874" y="709003"/>
                  <a:pt x="2492777" y="781820"/>
                </a:cubicBezTo>
                <a:cubicBezTo>
                  <a:pt x="2469857" y="833797"/>
                  <a:pt x="2584255" y="940064"/>
                  <a:pt x="2647254" y="980445"/>
                </a:cubicBezTo>
                <a:cubicBezTo>
                  <a:pt x="2684358" y="1013082"/>
                  <a:pt x="2760546" y="1018726"/>
                  <a:pt x="2829818" y="1048062"/>
                </a:cubicBezTo>
                <a:cubicBezTo>
                  <a:pt x="3006831" y="1036428"/>
                  <a:pt x="3104459" y="1070967"/>
                  <a:pt x="3237077" y="1022705"/>
                </a:cubicBezTo>
                <a:cubicBezTo>
                  <a:pt x="3297143" y="1014025"/>
                  <a:pt x="3540745" y="920074"/>
                  <a:pt x="3567097" y="917054"/>
                </a:cubicBezTo>
                <a:cubicBezTo>
                  <a:pt x="3579519" y="910988"/>
                  <a:pt x="3617040" y="916582"/>
                  <a:pt x="3630292" y="908602"/>
                </a:cubicBezTo>
                <a:cubicBezTo>
                  <a:pt x="3642034" y="909488"/>
                  <a:pt x="3661173" y="909798"/>
                  <a:pt x="3665400" y="917054"/>
                </a:cubicBezTo>
                <a:cubicBezTo>
                  <a:pt x="3671520" y="924602"/>
                  <a:pt x="3660729" y="951629"/>
                  <a:pt x="3651357" y="942410"/>
                </a:cubicBezTo>
                <a:cubicBezTo>
                  <a:pt x="3621902" y="903023"/>
                  <a:pt x="3583796" y="862781"/>
                  <a:pt x="3553053" y="811402"/>
                </a:cubicBezTo>
                <a:cubicBezTo>
                  <a:pt x="3543233" y="798950"/>
                  <a:pt x="3533661" y="781380"/>
                  <a:pt x="3510923" y="769142"/>
                </a:cubicBezTo>
                <a:cubicBezTo>
                  <a:pt x="3448276" y="736029"/>
                  <a:pt x="3380243" y="701510"/>
                  <a:pt x="3307294" y="693073"/>
                </a:cubicBezTo>
                <a:cubicBezTo>
                  <a:pt x="3284291" y="693414"/>
                  <a:pt x="3257476" y="691193"/>
                  <a:pt x="3230055" y="688847"/>
                </a:cubicBezTo>
                <a:cubicBezTo>
                  <a:pt x="3183238" y="720523"/>
                  <a:pt x="3145323" y="757276"/>
                  <a:pt x="3124730" y="798724"/>
                </a:cubicBezTo>
                <a:cubicBezTo>
                  <a:pt x="3071541" y="917432"/>
                  <a:pt x="3228130" y="918622"/>
                  <a:pt x="3384533" y="933958"/>
                </a:cubicBezTo>
                <a:cubicBezTo>
                  <a:pt x="3438709" y="942074"/>
                  <a:pt x="3531288" y="953385"/>
                  <a:pt x="3588162" y="946636"/>
                </a:cubicBezTo>
                <a:cubicBezTo>
                  <a:pt x="3660621" y="938767"/>
                  <a:pt x="3738781" y="947368"/>
                  <a:pt x="3798813" y="933958"/>
                </a:cubicBezTo>
                <a:cubicBezTo>
                  <a:pt x="3820212" y="931387"/>
                  <a:pt x="3828658" y="914357"/>
                  <a:pt x="3840943" y="904376"/>
                </a:cubicBezTo>
                <a:cubicBezTo>
                  <a:pt x="3848697" y="896050"/>
                  <a:pt x="3852022" y="889455"/>
                  <a:pt x="3854986" y="879019"/>
                </a:cubicBezTo>
                <a:cubicBezTo>
                  <a:pt x="3861735" y="867487"/>
                  <a:pt x="3865777" y="841771"/>
                  <a:pt x="3876051" y="828307"/>
                </a:cubicBezTo>
                <a:cubicBezTo>
                  <a:pt x="3878606" y="825253"/>
                  <a:pt x="3938869" y="811661"/>
                  <a:pt x="3939247" y="811402"/>
                </a:cubicBezTo>
                <a:cubicBezTo>
                  <a:pt x="3984521" y="807007"/>
                  <a:pt x="4011967" y="786456"/>
                  <a:pt x="4051594" y="773368"/>
                </a:cubicBezTo>
                <a:cubicBezTo>
                  <a:pt x="4068139" y="744539"/>
                  <a:pt x="4092947" y="676990"/>
                  <a:pt x="4163941" y="676169"/>
                </a:cubicBezTo>
                <a:cubicBezTo>
                  <a:pt x="4193037" y="676497"/>
                  <a:pt x="4215024" y="685674"/>
                  <a:pt x="4248202" y="680395"/>
                </a:cubicBezTo>
                <a:cubicBezTo>
                  <a:pt x="4272473" y="711110"/>
                  <a:pt x="4311024" y="765670"/>
                  <a:pt x="4353527" y="798724"/>
                </a:cubicBezTo>
                <a:cubicBezTo>
                  <a:pt x="4368514" y="803882"/>
                  <a:pt x="4378105" y="805840"/>
                  <a:pt x="4395657" y="811402"/>
                </a:cubicBezTo>
                <a:cubicBezTo>
                  <a:pt x="4440629" y="800747"/>
                  <a:pt x="4469694" y="806606"/>
                  <a:pt x="4522048" y="802950"/>
                </a:cubicBezTo>
                <a:cubicBezTo>
                  <a:pt x="4529705" y="804095"/>
                  <a:pt x="4537058" y="802357"/>
                  <a:pt x="4543113" y="798724"/>
                </a:cubicBezTo>
                <a:cubicBezTo>
                  <a:pt x="4552263" y="794340"/>
                  <a:pt x="4554501" y="787758"/>
                  <a:pt x="4564178" y="781820"/>
                </a:cubicBezTo>
                <a:cubicBezTo>
                  <a:pt x="4581321" y="772073"/>
                  <a:pt x="4590713" y="772126"/>
                  <a:pt x="4613330" y="769142"/>
                </a:cubicBezTo>
                <a:cubicBezTo>
                  <a:pt x="4676938" y="741369"/>
                  <a:pt x="4686026" y="736300"/>
                  <a:pt x="4753764" y="701525"/>
                </a:cubicBezTo>
                <a:cubicBezTo>
                  <a:pt x="4766281" y="695610"/>
                  <a:pt x="4771013" y="687452"/>
                  <a:pt x="4781850" y="684621"/>
                </a:cubicBezTo>
                <a:cubicBezTo>
                  <a:pt x="4798071" y="675796"/>
                  <a:pt x="4817566" y="677158"/>
                  <a:pt x="4838024" y="671942"/>
                </a:cubicBezTo>
                <a:cubicBezTo>
                  <a:pt x="4852659" y="686644"/>
                  <a:pt x="4889564" y="704566"/>
                  <a:pt x="4901219" y="722655"/>
                </a:cubicBezTo>
                <a:cubicBezTo>
                  <a:pt x="4906463" y="730861"/>
                  <a:pt x="4906382" y="740469"/>
                  <a:pt x="4915263" y="748012"/>
                </a:cubicBezTo>
                <a:cubicBezTo>
                  <a:pt x="4925347" y="758179"/>
                  <a:pt x="4935039" y="762544"/>
                  <a:pt x="4950371" y="764916"/>
                </a:cubicBezTo>
                <a:cubicBezTo>
                  <a:pt x="4975469" y="766185"/>
                  <a:pt x="5019015" y="775529"/>
                  <a:pt x="5048675" y="769142"/>
                </a:cubicBezTo>
                <a:cubicBezTo>
                  <a:pt x="5056486" y="770951"/>
                  <a:pt x="5062601" y="771662"/>
                  <a:pt x="5069740" y="773368"/>
                </a:cubicBezTo>
                <a:cubicBezTo>
                  <a:pt x="5157900" y="791212"/>
                  <a:pt x="5177417" y="777723"/>
                  <a:pt x="5322522" y="773368"/>
                </a:cubicBezTo>
                <a:cubicBezTo>
                  <a:pt x="5288221" y="742132"/>
                  <a:pt x="5301562" y="748236"/>
                  <a:pt x="5224218" y="705751"/>
                </a:cubicBezTo>
                <a:cubicBezTo>
                  <a:pt x="5214811" y="699700"/>
                  <a:pt x="5200305" y="693032"/>
                  <a:pt x="5189109" y="688847"/>
                </a:cubicBezTo>
                <a:cubicBezTo>
                  <a:pt x="5179680" y="691406"/>
                  <a:pt x="5156330" y="686606"/>
                  <a:pt x="5161022" y="693073"/>
                </a:cubicBezTo>
                <a:cubicBezTo>
                  <a:pt x="5167015" y="701232"/>
                  <a:pt x="5187399" y="699207"/>
                  <a:pt x="5203153" y="705751"/>
                </a:cubicBezTo>
                <a:cubicBezTo>
                  <a:pt x="5210276" y="707384"/>
                  <a:pt x="5216286" y="711824"/>
                  <a:pt x="5224218" y="714203"/>
                </a:cubicBezTo>
                <a:cubicBezTo>
                  <a:pt x="5229791" y="720831"/>
                  <a:pt x="5231123" y="726299"/>
                  <a:pt x="5238261" y="731107"/>
                </a:cubicBezTo>
                <a:cubicBezTo>
                  <a:pt x="5243467" y="736707"/>
                  <a:pt x="5254014" y="737076"/>
                  <a:pt x="5259326" y="743785"/>
                </a:cubicBezTo>
                <a:cubicBezTo>
                  <a:pt x="5275491" y="754149"/>
                  <a:pt x="5244147" y="760300"/>
                  <a:pt x="5287413" y="760690"/>
                </a:cubicBezTo>
                <a:cubicBezTo>
                  <a:pt x="5318696" y="780236"/>
                  <a:pt x="5310531" y="770548"/>
                  <a:pt x="5322522" y="790272"/>
                </a:cubicBezTo>
                <a:cubicBezTo>
                  <a:pt x="5318566" y="793416"/>
                  <a:pt x="5312990" y="797231"/>
                  <a:pt x="5308478" y="798724"/>
                </a:cubicBezTo>
                <a:cubicBezTo>
                  <a:pt x="5296985" y="803542"/>
                  <a:pt x="5268822" y="806549"/>
                  <a:pt x="5252304" y="811402"/>
                </a:cubicBezTo>
                <a:cubicBezTo>
                  <a:pt x="5209862" y="843238"/>
                  <a:pt x="5264633" y="809822"/>
                  <a:pt x="5217196" y="828307"/>
                </a:cubicBezTo>
                <a:cubicBezTo>
                  <a:pt x="5205029" y="834369"/>
                  <a:pt x="5200699" y="846720"/>
                  <a:pt x="5196131" y="853663"/>
                </a:cubicBezTo>
                <a:cubicBezTo>
                  <a:pt x="5182476" y="803507"/>
                  <a:pt x="5189414" y="848382"/>
                  <a:pt x="5196131" y="760690"/>
                </a:cubicBezTo>
                <a:cubicBezTo>
                  <a:pt x="5195197" y="747625"/>
                  <a:pt x="5196387" y="732726"/>
                  <a:pt x="5196131" y="718429"/>
                </a:cubicBezTo>
              </a:path>
              <a:path w="5322522" h="1048062" stroke="0" extrusionOk="0">
                <a:moveTo>
                  <a:pt x="386267" y="832533"/>
                </a:moveTo>
                <a:cubicBezTo>
                  <a:pt x="408688" y="818567"/>
                  <a:pt x="432436" y="790974"/>
                  <a:pt x="463506" y="786046"/>
                </a:cubicBezTo>
                <a:cubicBezTo>
                  <a:pt x="500238" y="771976"/>
                  <a:pt x="513091" y="768637"/>
                  <a:pt x="547766" y="748012"/>
                </a:cubicBezTo>
                <a:cubicBezTo>
                  <a:pt x="576862" y="735127"/>
                  <a:pt x="604087" y="722728"/>
                  <a:pt x="625005" y="701525"/>
                </a:cubicBezTo>
                <a:cubicBezTo>
                  <a:pt x="633560" y="689604"/>
                  <a:pt x="651122" y="683593"/>
                  <a:pt x="660113" y="671942"/>
                </a:cubicBezTo>
                <a:cubicBezTo>
                  <a:pt x="664901" y="663772"/>
                  <a:pt x="663385" y="652938"/>
                  <a:pt x="667135" y="646586"/>
                </a:cubicBezTo>
                <a:cubicBezTo>
                  <a:pt x="673217" y="634785"/>
                  <a:pt x="687532" y="627168"/>
                  <a:pt x="688200" y="612778"/>
                </a:cubicBezTo>
                <a:cubicBezTo>
                  <a:pt x="698057" y="584345"/>
                  <a:pt x="693416" y="549661"/>
                  <a:pt x="681179" y="524031"/>
                </a:cubicBezTo>
                <a:cubicBezTo>
                  <a:pt x="678351" y="506346"/>
                  <a:pt x="631918" y="500072"/>
                  <a:pt x="617983" y="485996"/>
                </a:cubicBezTo>
                <a:cubicBezTo>
                  <a:pt x="610577" y="480778"/>
                  <a:pt x="604281" y="473758"/>
                  <a:pt x="596918" y="469092"/>
                </a:cubicBezTo>
                <a:cubicBezTo>
                  <a:pt x="560809" y="451245"/>
                  <a:pt x="525784" y="429363"/>
                  <a:pt x="498614" y="409927"/>
                </a:cubicBezTo>
                <a:cubicBezTo>
                  <a:pt x="370814" y="332403"/>
                  <a:pt x="553026" y="421053"/>
                  <a:pt x="442441" y="376119"/>
                </a:cubicBezTo>
                <a:cubicBezTo>
                  <a:pt x="426284" y="368094"/>
                  <a:pt x="416317" y="357364"/>
                  <a:pt x="400310" y="350762"/>
                </a:cubicBezTo>
                <a:cubicBezTo>
                  <a:pt x="387474" y="346574"/>
                  <a:pt x="371504" y="348021"/>
                  <a:pt x="358180" y="346536"/>
                </a:cubicBezTo>
                <a:cubicBezTo>
                  <a:pt x="342669" y="346136"/>
                  <a:pt x="321253" y="342728"/>
                  <a:pt x="309028" y="350762"/>
                </a:cubicBezTo>
                <a:cubicBezTo>
                  <a:pt x="237142" y="396252"/>
                  <a:pt x="232320" y="414868"/>
                  <a:pt x="210725" y="460640"/>
                </a:cubicBezTo>
                <a:cubicBezTo>
                  <a:pt x="205694" y="496890"/>
                  <a:pt x="205782" y="527194"/>
                  <a:pt x="217746" y="562065"/>
                </a:cubicBezTo>
                <a:cubicBezTo>
                  <a:pt x="233208" y="608062"/>
                  <a:pt x="266487" y="645058"/>
                  <a:pt x="302007" y="680395"/>
                </a:cubicBezTo>
                <a:cubicBezTo>
                  <a:pt x="312709" y="696653"/>
                  <a:pt x="322881" y="707401"/>
                  <a:pt x="337115" y="718429"/>
                </a:cubicBezTo>
                <a:cubicBezTo>
                  <a:pt x="384883" y="758053"/>
                  <a:pt x="335944" y="725865"/>
                  <a:pt x="386267" y="769142"/>
                </a:cubicBezTo>
                <a:cubicBezTo>
                  <a:pt x="381716" y="774318"/>
                  <a:pt x="378191" y="780104"/>
                  <a:pt x="372224" y="781820"/>
                </a:cubicBezTo>
                <a:cubicBezTo>
                  <a:pt x="366500" y="784877"/>
                  <a:pt x="354755" y="783649"/>
                  <a:pt x="344137" y="786046"/>
                </a:cubicBezTo>
                <a:cubicBezTo>
                  <a:pt x="335731" y="787810"/>
                  <a:pt x="326855" y="791079"/>
                  <a:pt x="316050" y="794498"/>
                </a:cubicBezTo>
                <a:cubicBezTo>
                  <a:pt x="278643" y="804934"/>
                  <a:pt x="242145" y="808862"/>
                  <a:pt x="203703" y="811402"/>
                </a:cubicBezTo>
                <a:cubicBezTo>
                  <a:pt x="176466" y="809042"/>
                  <a:pt x="138856" y="797172"/>
                  <a:pt x="105399" y="786046"/>
                </a:cubicBezTo>
                <a:cubicBezTo>
                  <a:pt x="90367" y="779927"/>
                  <a:pt x="85632" y="750700"/>
                  <a:pt x="84334" y="743785"/>
                </a:cubicBezTo>
                <a:cubicBezTo>
                  <a:pt x="74259" y="718087"/>
                  <a:pt x="77362" y="725070"/>
                  <a:pt x="70291" y="697299"/>
                </a:cubicBezTo>
                <a:cubicBezTo>
                  <a:pt x="69461" y="685267"/>
                  <a:pt x="64253" y="675892"/>
                  <a:pt x="63269" y="663490"/>
                </a:cubicBezTo>
                <a:cubicBezTo>
                  <a:pt x="61966" y="635143"/>
                  <a:pt x="50515" y="613875"/>
                  <a:pt x="56247" y="591647"/>
                </a:cubicBezTo>
                <a:cubicBezTo>
                  <a:pt x="62756" y="576943"/>
                  <a:pt x="78155" y="565269"/>
                  <a:pt x="91356" y="549387"/>
                </a:cubicBezTo>
                <a:cubicBezTo>
                  <a:pt x="98042" y="540672"/>
                  <a:pt x="102828" y="533576"/>
                  <a:pt x="112421" y="528257"/>
                </a:cubicBezTo>
                <a:cubicBezTo>
                  <a:pt x="118473" y="521410"/>
                  <a:pt x="131907" y="523689"/>
                  <a:pt x="140508" y="519805"/>
                </a:cubicBezTo>
                <a:cubicBezTo>
                  <a:pt x="287811" y="467308"/>
                  <a:pt x="34335" y="538185"/>
                  <a:pt x="189660" y="477544"/>
                </a:cubicBezTo>
                <a:cubicBezTo>
                  <a:pt x="276807" y="414808"/>
                  <a:pt x="261935" y="422130"/>
                  <a:pt x="323072" y="397249"/>
                </a:cubicBezTo>
                <a:cubicBezTo>
                  <a:pt x="339967" y="385051"/>
                  <a:pt x="362464" y="369026"/>
                  <a:pt x="372224" y="354988"/>
                </a:cubicBezTo>
                <a:cubicBezTo>
                  <a:pt x="378265" y="346456"/>
                  <a:pt x="377685" y="341096"/>
                  <a:pt x="379245" y="333858"/>
                </a:cubicBezTo>
                <a:cubicBezTo>
                  <a:pt x="381664" y="328123"/>
                  <a:pt x="382692" y="322857"/>
                  <a:pt x="386267" y="316954"/>
                </a:cubicBezTo>
                <a:cubicBezTo>
                  <a:pt x="397753" y="299333"/>
                  <a:pt x="400101" y="300184"/>
                  <a:pt x="421376" y="287371"/>
                </a:cubicBezTo>
                <a:cubicBezTo>
                  <a:pt x="452276" y="288628"/>
                  <a:pt x="474936" y="292716"/>
                  <a:pt x="498614" y="295824"/>
                </a:cubicBezTo>
                <a:cubicBezTo>
                  <a:pt x="536194" y="304915"/>
                  <a:pt x="566937" y="317453"/>
                  <a:pt x="589896" y="342310"/>
                </a:cubicBezTo>
                <a:cubicBezTo>
                  <a:pt x="637957" y="382573"/>
                  <a:pt x="681134" y="406059"/>
                  <a:pt x="723309" y="447962"/>
                </a:cubicBezTo>
                <a:cubicBezTo>
                  <a:pt x="764290" y="470660"/>
                  <a:pt x="764841" y="540867"/>
                  <a:pt x="786504" y="566291"/>
                </a:cubicBezTo>
                <a:cubicBezTo>
                  <a:pt x="803010" y="594462"/>
                  <a:pt x="816277" y="615982"/>
                  <a:pt x="828634" y="638134"/>
                </a:cubicBezTo>
                <a:cubicBezTo>
                  <a:pt x="857896" y="746821"/>
                  <a:pt x="870700" y="736042"/>
                  <a:pt x="842678" y="853663"/>
                </a:cubicBezTo>
                <a:cubicBezTo>
                  <a:pt x="844914" y="874996"/>
                  <a:pt x="800171" y="913601"/>
                  <a:pt x="779482" y="921280"/>
                </a:cubicBezTo>
                <a:cubicBezTo>
                  <a:pt x="743391" y="933966"/>
                  <a:pt x="697570" y="943151"/>
                  <a:pt x="667135" y="950862"/>
                </a:cubicBezTo>
                <a:cubicBezTo>
                  <a:pt x="573369" y="958646"/>
                  <a:pt x="455672" y="948243"/>
                  <a:pt x="351158" y="938184"/>
                </a:cubicBezTo>
                <a:cubicBezTo>
                  <a:pt x="302811" y="945592"/>
                  <a:pt x="158352" y="899806"/>
                  <a:pt x="91356" y="870567"/>
                </a:cubicBezTo>
                <a:cubicBezTo>
                  <a:pt x="79238" y="864695"/>
                  <a:pt x="67241" y="858515"/>
                  <a:pt x="56247" y="853663"/>
                </a:cubicBezTo>
                <a:cubicBezTo>
                  <a:pt x="39351" y="833010"/>
                  <a:pt x="19902" y="806916"/>
                  <a:pt x="7096" y="790272"/>
                </a:cubicBezTo>
                <a:cubicBezTo>
                  <a:pt x="4083" y="785062"/>
                  <a:pt x="-1277" y="777562"/>
                  <a:pt x="74" y="773368"/>
                </a:cubicBezTo>
                <a:cubicBezTo>
                  <a:pt x="-1589" y="683431"/>
                  <a:pt x="24916" y="589214"/>
                  <a:pt x="42204" y="485996"/>
                </a:cubicBezTo>
                <a:cubicBezTo>
                  <a:pt x="44225" y="474660"/>
                  <a:pt x="47485" y="463930"/>
                  <a:pt x="49226" y="452187"/>
                </a:cubicBezTo>
                <a:cubicBezTo>
                  <a:pt x="50868" y="440068"/>
                  <a:pt x="55416" y="428959"/>
                  <a:pt x="56247" y="414153"/>
                </a:cubicBezTo>
                <a:cubicBezTo>
                  <a:pt x="52426" y="291136"/>
                  <a:pt x="40941" y="371912"/>
                  <a:pt x="77312" y="283145"/>
                </a:cubicBezTo>
                <a:cubicBezTo>
                  <a:pt x="82917" y="241642"/>
                  <a:pt x="99050" y="222476"/>
                  <a:pt x="112421" y="177494"/>
                </a:cubicBezTo>
                <a:cubicBezTo>
                  <a:pt x="118216" y="163320"/>
                  <a:pt x="157811" y="116583"/>
                  <a:pt x="168594" y="109877"/>
                </a:cubicBezTo>
                <a:cubicBezTo>
                  <a:pt x="203152" y="74601"/>
                  <a:pt x="270906" y="29817"/>
                  <a:pt x="316050" y="16904"/>
                </a:cubicBezTo>
                <a:cubicBezTo>
                  <a:pt x="326234" y="13837"/>
                  <a:pt x="333216" y="10824"/>
                  <a:pt x="344137" y="8452"/>
                </a:cubicBezTo>
                <a:cubicBezTo>
                  <a:pt x="365372" y="3592"/>
                  <a:pt x="389706" y="1116"/>
                  <a:pt x="421376" y="0"/>
                </a:cubicBezTo>
                <a:cubicBezTo>
                  <a:pt x="443918" y="-1413"/>
                  <a:pt x="468690" y="2838"/>
                  <a:pt x="484571" y="4226"/>
                </a:cubicBezTo>
                <a:cubicBezTo>
                  <a:pt x="547108" y="24151"/>
                  <a:pt x="660112" y="76069"/>
                  <a:pt x="660113" y="76069"/>
                </a:cubicBezTo>
                <a:cubicBezTo>
                  <a:pt x="675742" y="89325"/>
                  <a:pt x="689943" y="100465"/>
                  <a:pt x="702244" y="114103"/>
                </a:cubicBezTo>
                <a:cubicBezTo>
                  <a:pt x="743353" y="151937"/>
                  <a:pt x="774147" y="196038"/>
                  <a:pt x="807569" y="232433"/>
                </a:cubicBezTo>
                <a:cubicBezTo>
                  <a:pt x="837406" y="275209"/>
                  <a:pt x="932075" y="460730"/>
                  <a:pt x="933960" y="464866"/>
                </a:cubicBezTo>
                <a:cubicBezTo>
                  <a:pt x="938112" y="597255"/>
                  <a:pt x="940452" y="562040"/>
                  <a:pt x="933960" y="743785"/>
                </a:cubicBezTo>
                <a:cubicBezTo>
                  <a:pt x="924035" y="796636"/>
                  <a:pt x="943650" y="841838"/>
                  <a:pt x="919917" y="887471"/>
                </a:cubicBezTo>
                <a:cubicBezTo>
                  <a:pt x="916879" y="891658"/>
                  <a:pt x="916878" y="896907"/>
                  <a:pt x="912895" y="900150"/>
                </a:cubicBezTo>
                <a:cubicBezTo>
                  <a:pt x="903805" y="912246"/>
                  <a:pt x="895075" y="922674"/>
                  <a:pt x="884808" y="933958"/>
                </a:cubicBezTo>
                <a:cubicBezTo>
                  <a:pt x="880651" y="939855"/>
                  <a:pt x="877643" y="944094"/>
                  <a:pt x="870765" y="946636"/>
                </a:cubicBezTo>
                <a:cubicBezTo>
                  <a:pt x="863805" y="949403"/>
                  <a:pt x="800687" y="955079"/>
                  <a:pt x="800548" y="955088"/>
                </a:cubicBezTo>
                <a:cubicBezTo>
                  <a:pt x="772229" y="944967"/>
                  <a:pt x="725719" y="957842"/>
                  <a:pt x="695222" y="946636"/>
                </a:cubicBezTo>
                <a:cubicBezTo>
                  <a:pt x="579457" y="932252"/>
                  <a:pt x="453462" y="868198"/>
                  <a:pt x="365202" y="840985"/>
                </a:cubicBezTo>
                <a:cubicBezTo>
                  <a:pt x="343148" y="830994"/>
                  <a:pt x="317436" y="818002"/>
                  <a:pt x="294985" y="811402"/>
                </a:cubicBezTo>
                <a:cubicBezTo>
                  <a:pt x="159631" y="759143"/>
                  <a:pt x="226163" y="793166"/>
                  <a:pt x="175616" y="769142"/>
                </a:cubicBezTo>
                <a:cubicBezTo>
                  <a:pt x="184688" y="768122"/>
                  <a:pt x="193498" y="767520"/>
                  <a:pt x="203703" y="764916"/>
                </a:cubicBezTo>
                <a:cubicBezTo>
                  <a:pt x="211867" y="762907"/>
                  <a:pt x="218282" y="759541"/>
                  <a:pt x="224768" y="756464"/>
                </a:cubicBezTo>
                <a:cubicBezTo>
                  <a:pt x="246980" y="749282"/>
                  <a:pt x="266402" y="736975"/>
                  <a:pt x="287963" y="726881"/>
                </a:cubicBezTo>
                <a:cubicBezTo>
                  <a:pt x="301808" y="720154"/>
                  <a:pt x="315714" y="716653"/>
                  <a:pt x="330093" y="709977"/>
                </a:cubicBezTo>
                <a:cubicBezTo>
                  <a:pt x="344062" y="700157"/>
                  <a:pt x="358881" y="692814"/>
                  <a:pt x="372224" y="688847"/>
                </a:cubicBezTo>
                <a:cubicBezTo>
                  <a:pt x="382935" y="685296"/>
                  <a:pt x="405900" y="675858"/>
                  <a:pt x="421376" y="676169"/>
                </a:cubicBezTo>
                <a:cubicBezTo>
                  <a:pt x="523166" y="660067"/>
                  <a:pt x="539453" y="664382"/>
                  <a:pt x="646070" y="659264"/>
                </a:cubicBezTo>
                <a:cubicBezTo>
                  <a:pt x="737155" y="674815"/>
                  <a:pt x="783110" y="661434"/>
                  <a:pt x="835656" y="688847"/>
                </a:cubicBezTo>
                <a:cubicBezTo>
                  <a:pt x="880908" y="699374"/>
                  <a:pt x="916528" y="709102"/>
                  <a:pt x="940982" y="731107"/>
                </a:cubicBezTo>
                <a:cubicBezTo>
                  <a:pt x="1000121" y="767340"/>
                  <a:pt x="990035" y="765758"/>
                  <a:pt x="1074394" y="790272"/>
                </a:cubicBezTo>
                <a:cubicBezTo>
                  <a:pt x="1083633" y="792644"/>
                  <a:pt x="1092734" y="791328"/>
                  <a:pt x="1102481" y="794498"/>
                </a:cubicBezTo>
                <a:cubicBezTo>
                  <a:pt x="1175820" y="830866"/>
                  <a:pt x="1089725" y="761762"/>
                  <a:pt x="1172697" y="857889"/>
                </a:cubicBezTo>
                <a:cubicBezTo>
                  <a:pt x="1179932" y="863990"/>
                  <a:pt x="1187020" y="869653"/>
                  <a:pt x="1193763" y="874793"/>
                </a:cubicBezTo>
                <a:cubicBezTo>
                  <a:pt x="1210448" y="889002"/>
                  <a:pt x="1214392" y="897669"/>
                  <a:pt x="1228871" y="912828"/>
                </a:cubicBezTo>
                <a:cubicBezTo>
                  <a:pt x="1294093" y="906414"/>
                  <a:pt x="1321507" y="919517"/>
                  <a:pt x="1376327" y="908602"/>
                </a:cubicBezTo>
                <a:cubicBezTo>
                  <a:pt x="1396014" y="911449"/>
                  <a:pt x="1417863" y="908149"/>
                  <a:pt x="1439522" y="904376"/>
                </a:cubicBezTo>
                <a:cubicBezTo>
                  <a:pt x="1458373" y="902467"/>
                  <a:pt x="1476363" y="893524"/>
                  <a:pt x="1495695" y="891697"/>
                </a:cubicBezTo>
                <a:cubicBezTo>
                  <a:pt x="1532752" y="885193"/>
                  <a:pt x="1608043" y="874793"/>
                  <a:pt x="1608043" y="874793"/>
                </a:cubicBezTo>
                <a:cubicBezTo>
                  <a:pt x="1647848" y="865863"/>
                  <a:pt x="1676165" y="857446"/>
                  <a:pt x="1706347" y="845211"/>
                </a:cubicBezTo>
                <a:cubicBezTo>
                  <a:pt x="1724667" y="837276"/>
                  <a:pt x="1744333" y="825300"/>
                  <a:pt x="1762520" y="819855"/>
                </a:cubicBezTo>
                <a:cubicBezTo>
                  <a:pt x="1770510" y="815284"/>
                  <a:pt x="1779016" y="815128"/>
                  <a:pt x="1783585" y="811402"/>
                </a:cubicBezTo>
                <a:cubicBezTo>
                  <a:pt x="1789478" y="800075"/>
                  <a:pt x="1806248" y="781586"/>
                  <a:pt x="1804650" y="764916"/>
                </a:cubicBezTo>
                <a:cubicBezTo>
                  <a:pt x="1799000" y="739643"/>
                  <a:pt x="1774124" y="710242"/>
                  <a:pt x="1741455" y="705751"/>
                </a:cubicBezTo>
                <a:cubicBezTo>
                  <a:pt x="1720479" y="696767"/>
                  <a:pt x="1698202" y="687823"/>
                  <a:pt x="1678260" y="688847"/>
                </a:cubicBezTo>
                <a:cubicBezTo>
                  <a:pt x="1583456" y="666154"/>
                  <a:pt x="1600075" y="674232"/>
                  <a:pt x="1460587" y="663490"/>
                </a:cubicBezTo>
                <a:cubicBezTo>
                  <a:pt x="1398172" y="664871"/>
                  <a:pt x="1354611" y="682728"/>
                  <a:pt x="1299088" y="676169"/>
                </a:cubicBezTo>
                <a:cubicBezTo>
                  <a:pt x="1286025" y="677095"/>
                  <a:pt x="1281448" y="683602"/>
                  <a:pt x="1271001" y="684621"/>
                </a:cubicBezTo>
                <a:cubicBezTo>
                  <a:pt x="1250636" y="692464"/>
                  <a:pt x="1221636" y="690582"/>
                  <a:pt x="1200784" y="688847"/>
                </a:cubicBezTo>
                <a:cubicBezTo>
                  <a:pt x="1192668" y="691650"/>
                  <a:pt x="1177626" y="688335"/>
                  <a:pt x="1172697" y="693073"/>
                </a:cubicBezTo>
                <a:cubicBezTo>
                  <a:pt x="1161956" y="700843"/>
                  <a:pt x="1164761" y="714989"/>
                  <a:pt x="1172697" y="722655"/>
                </a:cubicBezTo>
                <a:cubicBezTo>
                  <a:pt x="1237919" y="775595"/>
                  <a:pt x="1312027" y="820841"/>
                  <a:pt x="1355261" y="870567"/>
                </a:cubicBezTo>
                <a:cubicBezTo>
                  <a:pt x="1396048" y="904711"/>
                  <a:pt x="1476976" y="940129"/>
                  <a:pt x="1509739" y="950862"/>
                </a:cubicBezTo>
                <a:cubicBezTo>
                  <a:pt x="1532341" y="960484"/>
                  <a:pt x="1555870" y="966150"/>
                  <a:pt x="1586978" y="963540"/>
                </a:cubicBezTo>
                <a:cubicBezTo>
                  <a:pt x="1624886" y="959543"/>
                  <a:pt x="1695065" y="949057"/>
                  <a:pt x="1748477" y="929732"/>
                </a:cubicBezTo>
                <a:cubicBezTo>
                  <a:pt x="1781377" y="920260"/>
                  <a:pt x="1810125" y="911048"/>
                  <a:pt x="1832737" y="891697"/>
                </a:cubicBezTo>
                <a:cubicBezTo>
                  <a:pt x="1957305" y="792914"/>
                  <a:pt x="1918832" y="805740"/>
                  <a:pt x="2113605" y="756464"/>
                </a:cubicBezTo>
                <a:cubicBezTo>
                  <a:pt x="2128990" y="753161"/>
                  <a:pt x="2149550" y="755039"/>
                  <a:pt x="2169779" y="752238"/>
                </a:cubicBezTo>
                <a:cubicBezTo>
                  <a:pt x="2186553" y="745674"/>
                  <a:pt x="2208278" y="730155"/>
                  <a:pt x="2218931" y="722655"/>
                </a:cubicBezTo>
                <a:cubicBezTo>
                  <a:pt x="2237506" y="705068"/>
                  <a:pt x="2243832" y="669009"/>
                  <a:pt x="2247017" y="655038"/>
                </a:cubicBezTo>
                <a:cubicBezTo>
                  <a:pt x="2241715" y="644354"/>
                  <a:pt x="2245029" y="636604"/>
                  <a:pt x="2232974" y="629682"/>
                </a:cubicBezTo>
                <a:cubicBezTo>
                  <a:pt x="2210666" y="619375"/>
                  <a:pt x="2169061" y="613981"/>
                  <a:pt x="2141692" y="608552"/>
                </a:cubicBezTo>
                <a:cubicBezTo>
                  <a:pt x="2132098" y="606096"/>
                  <a:pt x="2128409" y="600855"/>
                  <a:pt x="2120627" y="600100"/>
                </a:cubicBezTo>
                <a:cubicBezTo>
                  <a:pt x="2101143" y="597095"/>
                  <a:pt x="2080440" y="597874"/>
                  <a:pt x="2064453" y="591647"/>
                </a:cubicBezTo>
                <a:cubicBezTo>
                  <a:pt x="2058109" y="589826"/>
                  <a:pt x="2049987" y="590820"/>
                  <a:pt x="2043388" y="587422"/>
                </a:cubicBezTo>
                <a:cubicBezTo>
                  <a:pt x="2025384" y="588321"/>
                  <a:pt x="2004691" y="579250"/>
                  <a:pt x="1987215" y="574743"/>
                </a:cubicBezTo>
                <a:cubicBezTo>
                  <a:pt x="1983332" y="541215"/>
                  <a:pt x="1960896" y="515619"/>
                  <a:pt x="2036367" y="494448"/>
                </a:cubicBezTo>
                <a:cubicBezTo>
                  <a:pt x="2076640" y="482170"/>
                  <a:pt x="2100937" y="494304"/>
                  <a:pt x="2141692" y="502900"/>
                </a:cubicBezTo>
                <a:cubicBezTo>
                  <a:pt x="2150654" y="505155"/>
                  <a:pt x="2158194" y="513767"/>
                  <a:pt x="2169779" y="515579"/>
                </a:cubicBezTo>
                <a:cubicBezTo>
                  <a:pt x="2178498" y="518433"/>
                  <a:pt x="2192239" y="515402"/>
                  <a:pt x="2197866" y="519805"/>
                </a:cubicBezTo>
                <a:cubicBezTo>
                  <a:pt x="2236392" y="547019"/>
                  <a:pt x="2269789" y="575329"/>
                  <a:pt x="2303191" y="608552"/>
                </a:cubicBezTo>
                <a:cubicBezTo>
                  <a:pt x="2334382" y="638448"/>
                  <a:pt x="2387451" y="701525"/>
                  <a:pt x="2387451" y="701525"/>
                </a:cubicBezTo>
                <a:cubicBezTo>
                  <a:pt x="2343487" y="760252"/>
                  <a:pt x="2377079" y="725028"/>
                  <a:pt x="2176800" y="773368"/>
                </a:cubicBezTo>
                <a:cubicBezTo>
                  <a:pt x="2151241" y="774789"/>
                  <a:pt x="2130225" y="780792"/>
                  <a:pt x="2113605" y="786046"/>
                </a:cubicBezTo>
                <a:cubicBezTo>
                  <a:pt x="2022668" y="784856"/>
                  <a:pt x="1918657" y="829597"/>
                  <a:pt x="1832737" y="836759"/>
                </a:cubicBezTo>
                <a:cubicBezTo>
                  <a:pt x="1809753" y="842014"/>
                  <a:pt x="1708599" y="843223"/>
                  <a:pt x="1699325" y="845211"/>
                </a:cubicBezTo>
                <a:cubicBezTo>
                  <a:pt x="1651386" y="822398"/>
                  <a:pt x="1594911" y="790632"/>
                  <a:pt x="1551869" y="756464"/>
                </a:cubicBezTo>
                <a:cubicBezTo>
                  <a:pt x="1537505" y="741055"/>
                  <a:pt x="1529480" y="724068"/>
                  <a:pt x="1523782" y="705751"/>
                </a:cubicBezTo>
                <a:cubicBezTo>
                  <a:pt x="1503961" y="659121"/>
                  <a:pt x="1498705" y="623907"/>
                  <a:pt x="1481652" y="562065"/>
                </a:cubicBezTo>
                <a:cubicBezTo>
                  <a:pt x="1501840" y="518456"/>
                  <a:pt x="1495319" y="470468"/>
                  <a:pt x="1523782" y="431057"/>
                </a:cubicBezTo>
                <a:cubicBezTo>
                  <a:pt x="1530114" y="419719"/>
                  <a:pt x="1558300" y="408301"/>
                  <a:pt x="1579956" y="401475"/>
                </a:cubicBezTo>
                <a:cubicBezTo>
                  <a:pt x="1622874" y="399450"/>
                  <a:pt x="1768429" y="334074"/>
                  <a:pt x="1860824" y="300050"/>
                </a:cubicBezTo>
                <a:cubicBezTo>
                  <a:pt x="1906427" y="296364"/>
                  <a:pt x="1954377" y="296673"/>
                  <a:pt x="2008280" y="291597"/>
                </a:cubicBezTo>
                <a:cubicBezTo>
                  <a:pt x="2062200" y="301314"/>
                  <a:pt x="2114390" y="285811"/>
                  <a:pt x="2162757" y="295824"/>
                </a:cubicBezTo>
                <a:cubicBezTo>
                  <a:pt x="2191269" y="299958"/>
                  <a:pt x="2216421" y="319554"/>
                  <a:pt x="2239996" y="329632"/>
                </a:cubicBezTo>
                <a:cubicBezTo>
                  <a:pt x="2248254" y="335388"/>
                  <a:pt x="2260088" y="335984"/>
                  <a:pt x="2268082" y="338084"/>
                </a:cubicBezTo>
                <a:cubicBezTo>
                  <a:pt x="2305596" y="367251"/>
                  <a:pt x="2328647" y="385727"/>
                  <a:pt x="2359364" y="414153"/>
                </a:cubicBezTo>
                <a:cubicBezTo>
                  <a:pt x="2369397" y="425089"/>
                  <a:pt x="2376938" y="437280"/>
                  <a:pt x="2387451" y="447962"/>
                </a:cubicBezTo>
                <a:cubicBezTo>
                  <a:pt x="2408999" y="473684"/>
                  <a:pt x="2432680" y="486074"/>
                  <a:pt x="2450646" y="502900"/>
                </a:cubicBezTo>
                <a:cubicBezTo>
                  <a:pt x="2497753" y="576746"/>
                  <a:pt x="2528384" y="621270"/>
                  <a:pt x="2570015" y="688847"/>
                </a:cubicBezTo>
                <a:cubicBezTo>
                  <a:pt x="2513573" y="711876"/>
                  <a:pt x="2512192" y="707891"/>
                  <a:pt x="2492777" y="781820"/>
                </a:cubicBezTo>
                <a:cubicBezTo>
                  <a:pt x="2457709" y="864800"/>
                  <a:pt x="2558009" y="909527"/>
                  <a:pt x="2647254" y="980445"/>
                </a:cubicBezTo>
                <a:cubicBezTo>
                  <a:pt x="2682289" y="1007802"/>
                  <a:pt x="2772778" y="1034066"/>
                  <a:pt x="2829818" y="1048062"/>
                </a:cubicBezTo>
                <a:cubicBezTo>
                  <a:pt x="3010766" y="1047101"/>
                  <a:pt x="3098305" y="1033304"/>
                  <a:pt x="3237077" y="1022705"/>
                </a:cubicBezTo>
                <a:cubicBezTo>
                  <a:pt x="3303695" y="1004103"/>
                  <a:pt x="3539151" y="927701"/>
                  <a:pt x="3567097" y="917054"/>
                </a:cubicBezTo>
                <a:cubicBezTo>
                  <a:pt x="3586154" y="910508"/>
                  <a:pt x="3608411" y="918051"/>
                  <a:pt x="3630292" y="908602"/>
                </a:cubicBezTo>
                <a:cubicBezTo>
                  <a:pt x="3642012" y="911687"/>
                  <a:pt x="3660237" y="909592"/>
                  <a:pt x="3665400" y="917054"/>
                </a:cubicBezTo>
                <a:cubicBezTo>
                  <a:pt x="3669283" y="927421"/>
                  <a:pt x="3660522" y="951986"/>
                  <a:pt x="3651357" y="942410"/>
                </a:cubicBezTo>
                <a:cubicBezTo>
                  <a:pt x="3607366" y="901557"/>
                  <a:pt x="3587902" y="842741"/>
                  <a:pt x="3553053" y="811402"/>
                </a:cubicBezTo>
                <a:cubicBezTo>
                  <a:pt x="3541227" y="798322"/>
                  <a:pt x="3531873" y="776686"/>
                  <a:pt x="3510923" y="769142"/>
                </a:cubicBezTo>
                <a:cubicBezTo>
                  <a:pt x="3438801" y="733873"/>
                  <a:pt x="3371180" y="720088"/>
                  <a:pt x="3307294" y="693073"/>
                </a:cubicBezTo>
                <a:cubicBezTo>
                  <a:pt x="3280688" y="686745"/>
                  <a:pt x="3254018" y="686764"/>
                  <a:pt x="3230055" y="688847"/>
                </a:cubicBezTo>
                <a:cubicBezTo>
                  <a:pt x="3196916" y="724166"/>
                  <a:pt x="3147489" y="765893"/>
                  <a:pt x="3124730" y="798724"/>
                </a:cubicBezTo>
                <a:cubicBezTo>
                  <a:pt x="3100404" y="904463"/>
                  <a:pt x="3206402" y="912509"/>
                  <a:pt x="3384533" y="933958"/>
                </a:cubicBezTo>
                <a:cubicBezTo>
                  <a:pt x="3457885" y="936068"/>
                  <a:pt x="3518680" y="942074"/>
                  <a:pt x="3588162" y="946636"/>
                </a:cubicBezTo>
                <a:cubicBezTo>
                  <a:pt x="3656972" y="948783"/>
                  <a:pt x="3721126" y="938971"/>
                  <a:pt x="3798813" y="933958"/>
                </a:cubicBezTo>
                <a:cubicBezTo>
                  <a:pt x="3819262" y="930868"/>
                  <a:pt x="3829897" y="913382"/>
                  <a:pt x="3840943" y="904376"/>
                </a:cubicBezTo>
                <a:cubicBezTo>
                  <a:pt x="3849615" y="896315"/>
                  <a:pt x="3852198" y="886042"/>
                  <a:pt x="3854986" y="879019"/>
                </a:cubicBezTo>
                <a:cubicBezTo>
                  <a:pt x="3863622" y="862283"/>
                  <a:pt x="3864241" y="840459"/>
                  <a:pt x="3876051" y="828307"/>
                </a:cubicBezTo>
                <a:cubicBezTo>
                  <a:pt x="3878563" y="825341"/>
                  <a:pt x="3938756" y="811470"/>
                  <a:pt x="3939247" y="811402"/>
                </a:cubicBezTo>
                <a:cubicBezTo>
                  <a:pt x="3976200" y="798481"/>
                  <a:pt x="4015137" y="788412"/>
                  <a:pt x="4051594" y="773368"/>
                </a:cubicBezTo>
                <a:cubicBezTo>
                  <a:pt x="4079333" y="733258"/>
                  <a:pt x="4097953" y="683598"/>
                  <a:pt x="4163941" y="676169"/>
                </a:cubicBezTo>
                <a:cubicBezTo>
                  <a:pt x="4193372" y="677956"/>
                  <a:pt x="4220678" y="674124"/>
                  <a:pt x="4248202" y="680395"/>
                </a:cubicBezTo>
                <a:cubicBezTo>
                  <a:pt x="4277511" y="725600"/>
                  <a:pt x="4300620" y="780607"/>
                  <a:pt x="4353527" y="798724"/>
                </a:cubicBezTo>
                <a:cubicBezTo>
                  <a:pt x="4363734" y="801851"/>
                  <a:pt x="4382703" y="808409"/>
                  <a:pt x="4395657" y="811402"/>
                </a:cubicBezTo>
                <a:cubicBezTo>
                  <a:pt x="4428980" y="807731"/>
                  <a:pt x="4487665" y="811899"/>
                  <a:pt x="4522048" y="802950"/>
                </a:cubicBezTo>
                <a:cubicBezTo>
                  <a:pt x="4527835" y="802155"/>
                  <a:pt x="4537493" y="802137"/>
                  <a:pt x="4543113" y="798724"/>
                </a:cubicBezTo>
                <a:cubicBezTo>
                  <a:pt x="4551749" y="793767"/>
                  <a:pt x="4555458" y="786408"/>
                  <a:pt x="4564178" y="781820"/>
                </a:cubicBezTo>
                <a:cubicBezTo>
                  <a:pt x="4582921" y="773899"/>
                  <a:pt x="4593599" y="772269"/>
                  <a:pt x="4613330" y="769142"/>
                </a:cubicBezTo>
                <a:cubicBezTo>
                  <a:pt x="4678245" y="738324"/>
                  <a:pt x="4687001" y="735927"/>
                  <a:pt x="4753764" y="701525"/>
                </a:cubicBezTo>
                <a:cubicBezTo>
                  <a:pt x="4765162" y="697290"/>
                  <a:pt x="4771464" y="689176"/>
                  <a:pt x="4781850" y="684621"/>
                </a:cubicBezTo>
                <a:cubicBezTo>
                  <a:pt x="4798750" y="674954"/>
                  <a:pt x="4818401" y="680563"/>
                  <a:pt x="4838024" y="671942"/>
                </a:cubicBezTo>
                <a:cubicBezTo>
                  <a:pt x="4862353" y="689246"/>
                  <a:pt x="4887127" y="699400"/>
                  <a:pt x="4901219" y="722655"/>
                </a:cubicBezTo>
                <a:cubicBezTo>
                  <a:pt x="4904855" y="730620"/>
                  <a:pt x="4907570" y="742339"/>
                  <a:pt x="4915263" y="748012"/>
                </a:cubicBezTo>
                <a:cubicBezTo>
                  <a:pt x="4922324" y="754602"/>
                  <a:pt x="4935824" y="762225"/>
                  <a:pt x="4950371" y="764916"/>
                </a:cubicBezTo>
                <a:cubicBezTo>
                  <a:pt x="4980357" y="770536"/>
                  <a:pt x="5017979" y="774860"/>
                  <a:pt x="5048675" y="769142"/>
                </a:cubicBezTo>
                <a:cubicBezTo>
                  <a:pt x="5055137" y="768736"/>
                  <a:pt x="5062908" y="771741"/>
                  <a:pt x="5069740" y="773368"/>
                </a:cubicBezTo>
                <a:cubicBezTo>
                  <a:pt x="5156448" y="790958"/>
                  <a:pt x="5176805" y="771732"/>
                  <a:pt x="5322522" y="773368"/>
                </a:cubicBezTo>
                <a:cubicBezTo>
                  <a:pt x="5288328" y="743101"/>
                  <a:pt x="5297241" y="751125"/>
                  <a:pt x="5224218" y="705751"/>
                </a:cubicBezTo>
                <a:cubicBezTo>
                  <a:pt x="5213880" y="700957"/>
                  <a:pt x="5197132" y="693555"/>
                  <a:pt x="5189109" y="688847"/>
                </a:cubicBezTo>
                <a:cubicBezTo>
                  <a:pt x="5181544" y="690080"/>
                  <a:pt x="5156774" y="686387"/>
                  <a:pt x="5161022" y="693073"/>
                </a:cubicBezTo>
                <a:cubicBezTo>
                  <a:pt x="5168376" y="701604"/>
                  <a:pt x="5189279" y="703519"/>
                  <a:pt x="5203153" y="705751"/>
                </a:cubicBezTo>
                <a:cubicBezTo>
                  <a:pt x="5209046" y="709081"/>
                  <a:pt x="5215305" y="712412"/>
                  <a:pt x="5224218" y="714203"/>
                </a:cubicBezTo>
                <a:cubicBezTo>
                  <a:pt x="5227142" y="719472"/>
                  <a:pt x="5230925" y="725983"/>
                  <a:pt x="5238261" y="731107"/>
                </a:cubicBezTo>
                <a:cubicBezTo>
                  <a:pt x="5244556" y="736757"/>
                  <a:pt x="5252831" y="738322"/>
                  <a:pt x="5259326" y="743785"/>
                </a:cubicBezTo>
                <a:cubicBezTo>
                  <a:pt x="5290849" y="765820"/>
                  <a:pt x="5252951" y="748635"/>
                  <a:pt x="5287413" y="760690"/>
                </a:cubicBezTo>
                <a:cubicBezTo>
                  <a:pt x="5320568" y="780406"/>
                  <a:pt x="5310298" y="770712"/>
                  <a:pt x="5322522" y="790272"/>
                </a:cubicBezTo>
                <a:cubicBezTo>
                  <a:pt x="5317806" y="792769"/>
                  <a:pt x="5314708" y="796808"/>
                  <a:pt x="5308478" y="798724"/>
                </a:cubicBezTo>
                <a:cubicBezTo>
                  <a:pt x="5297127" y="803054"/>
                  <a:pt x="5265968" y="807240"/>
                  <a:pt x="5252304" y="811402"/>
                </a:cubicBezTo>
                <a:cubicBezTo>
                  <a:pt x="5220674" y="851329"/>
                  <a:pt x="5268304" y="801721"/>
                  <a:pt x="5217196" y="828307"/>
                </a:cubicBezTo>
                <a:cubicBezTo>
                  <a:pt x="5203078" y="836501"/>
                  <a:pt x="5200382" y="844286"/>
                  <a:pt x="5196131" y="853663"/>
                </a:cubicBezTo>
                <a:cubicBezTo>
                  <a:pt x="5179882" y="809906"/>
                  <a:pt x="5191537" y="845409"/>
                  <a:pt x="5196131" y="760690"/>
                </a:cubicBezTo>
                <a:cubicBezTo>
                  <a:pt x="5197635" y="748346"/>
                  <a:pt x="5193412" y="730527"/>
                  <a:pt x="5196131" y="718429"/>
                </a:cubicBezTo>
              </a:path>
            </a:pathLst>
          </a:custGeom>
          <a:solidFill>
            <a:schemeClr val="bg1"/>
          </a:solidFill>
          <a:ln w="38100">
            <a:solidFill>
              <a:schemeClr val="tx2"/>
            </a:solidFill>
            <a:extLst>
              <a:ext uri="{C807C97D-BFC1-408E-A445-0C87EB9F89A2}">
                <ask:lineSketchStyleProps xmlns:ask="http://schemas.microsoft.com/office/drawing/2018/sketchyshapes" sd="615793021">
                  <a:custGeom>
                    <a:avLst/>
                    <a:gdLst>
                      <a:gd name="connsiteX0" fmla="*/ 773872 w 10663460"/>
                      <a:gd name="connsiteY0" fmla="*/ 2771336 h 3488788"/>
                      <a:gd name="connsiteX1" fmla="*/ 928617 w 10663460"/>
                      <a:gd name="connsiteY1" fmla="*/ 2616591 h 3488788"/>
                      <a:gd name="connsiteX2" fmla="*/ 1097429 w 10663460"/>
                      <a:gd name="connsiteY2" fmla="*/ 2489982 h 3488788"/>
                      <a:gd name="connsiteX3" fmla="*/ 1252173 w 10663460"/>
                      <a:gd name="connsiteY3" fmla="*/ 2335237 h 3488788"/>
                      <a:gd name="connsiteX4" fmla="*/ 1322512 w 10663460"/>
                      <a:gd name="connsiteY4" fmla="*/ 2236763 h 3488788"/>
                      <a:gd name="connsiteX5" fmla="*/ 1336580 w 10663460"/>
                      <a:gd name="connsiteY5" fmla="*/ 2152357 h 3488788"/>
                      <a:gd name="connsiteX6" fmla="*/ 1378783 w 10663460"/>
                      <a:gd name="connsiteY6" fmla="*/ 2039816 h 3488788"/>
                      <a:gd name="connsiteX7" fmla="*/ 1364715 w 10663460"/>
                      <a:gd name="connsiteY7" fmla="*/ 1744394 h 3488788"/>
                      <a:gd name="connsiteX8" fmla="*/ 1238106 w 10663460"/>
                      <a:gd name="connsiteY8" fmla="*/ 1617785 h 3488788"/>
                      <a:gd name="connsiteX9" fmla="*/ 1195903 w 10663460"/>
                      <a:gd name="connsiteY9" fmla="*/ 1561514 h 3488788"/>
                      <a:gd name="connsiteX10" fmla="*/ 998955 w 10663460"/>
                      <a:gd name="connsiteY10" fmla="*/ 1364567 h 3488788"/>
                      <a:gd name="connsiteX11" fmla="*/ 886413 w 10663460"/>
                      <a:gd name="connsiteY11" fmla="*/ 1252025 h 3488788"/>
                      <a:gd name="connsiteX12" fmla="*/ 802007 w 10663460"/>
                      <a:gd name="connsiteY12" fmla="*/ 1167619 h 3488788"/>
                      <a:gd name="connsiteX13" fmla="*/ 717601 w 10663460"/>
                      <a:gd name="connsiteY13" fmla="*/ 1153551 h 3488788"/>
                      <a:gd name="connsiteX14" fmla="*/ 619127 w 10663460"/>
                      <a:gd name="connsiteY14" fmla="*/ 1167619 h 3488788"/>
                      <a:gd name="connsiteX15" fmla="*/ 422180 w 10663460"/>
                      <a:gd name="connsiteY15" fmla="*/ 1533379 h 3488788"/>
                      <a:gd name="connsiteX16" fmla="*/ 436247 w 10663460"/>
                      <a:gd name="connsiteY16" fmla="*/ 1871003 h 3488788"/>
                      <a:gd name="connsiteX17" fmla="*/ 605060 w 10663460"/>
                      <a:gd name="connsiteY17" fmla="*/ 2264899 h 3488788"/>
                      <a:gd name="connsiteX18" fmla="*/ 675398 w 10663460"/>
                      <a:gd name="connsiteY18" fmla="*/ 2391508 h 3488788"/>
                      <a:gd name="connsiteX19" fmla="*/ 773872 w 10663460"/>
                      <a:gd name="connsiteY19" fmla="*/ 2560320 h 3488788"/>
                      <a:gd name="connsiteX20" fmla="*/ 745737 w 10663460"/>
                      <a:gd name="connsiteY20" fmla="*/ 2602523 h 3488788"/>
                      <a:gd name="connsiteX21" fmla="*/ 689466 w 10663460"/>
                      <a:gd name="connsiteY21" fmla="*/ 2616591 h 3488788"/>
                      <a:gd name="connsiteX22" fmla="*/ 633195 w 10663460"/>
                      <a:gd name="connsiteY22" fmla="*/ 2644727 h 3488788"/>
                      <a:gd name="connsiteX23" fmla="*/ 408112 w 10663460"/>
                      <a:gd name="connsiteY23" fmla="*/ 2700997 h 3488788"/>
                      <a:gd name="connsiteX24" fmla="*/ 211164 w 10663460"/>
                      <a:gd name="connsiteY24" fmla="*/ 2616591 h 3488788"/>
                      <a:gd name="connsiteX25" fmla="*/ 168961 w 10663460"/>
                      <a:gd name="connsiteY25" fmla="*/ 2475914 h 3488788"/>
                      <a:gd name="connsiteX26" fmla="*/ 140826 w 10663460"/>
                      <a:gd name="connsiteY26" fmla="*/ 2321170 h 3488788"/>
                      <a:gd name="connsiteX27" fmla="*/ 126758 w 10663460"/>
                      <a:gd name="connsiteY27" fmla="*/ 2208628 h 3488788"/>
                      <a:gd name="connsiteX28" fmla="*/ 112690 w 10663460"/>
                      <a:gd name="connsiteY28" fmla="*/ 1969477 h 3488788"/>
                      <a:gd name="connsiteX29" fmla="*/ 183029 w 10663460"/>
                      <a:gd name="connsiteY29" fmla="*/ 1828800 h 3488788"/>
                      <a:gd name="connsiteX30" fmla="*/ 225232 w 10663460"/>
                      <a:gd name="connsiteY30" fmla="*/ 1758462 h 3488788"/>
                      <a:gd name="connsiteX31" fmla="*/ 281503 w 10663460"/>
                      <a:gd name="connsiteY31" fmla="*/ 1730327 h 3488788"/>
                      <a:gd name="connsiteX32" fmla="*/ 379977 w 10663460"/>
                      <a:gd name="connsiteY32" fmla="*/ 1589650 h 3488788"/>
                      <a:gd name="connsiteX33" fmla="*/ 647263 w 10663460"/>
                      <a:gd name="connsiteY33" fmla="*/ 1322363 h 3488788"/>
                      <a:gd name="connsiteX34" fmla="*/ 745737 w 10663460"/>
                      <a:gd name="connsiteY34" fmla="*/ 1181687 h 3488788"/>
                      <a:gd name="connsiteX35" fmla="*/ 759804 w 10663460"/>
                      <a:gd name="connsiteY35" fmla="*/ 1111348 h 3488788"/>
                      <a:gd name="connsiteX36" fmla="*/ 773872 w 10663460"/>
                      <a:gd name="connsiteY36" fmla="*/ 1055077 h 3488788"/>
                      <a:gd name="connsiteX37" fmla="*/ 844210 w 10663460"/>
                      <a:gd name="connsiteY37" fmla="*/ 956603 h 3488788"/>
                      <a:gd name="connsiteX38" fmla="*/ 998955 w 10663460"/>
                      <a:gd name="connsiteY38" fmla="*/ 984739 h 3488788"/>
                      <a:gd name="connsiteX39" fmla="*/ 1181835 w 10663460"/>
                      <a:gd name="connsiteY39" fmla="*/ 1139483 h 3488788"/>
                      <a:gd name="connsiteX40" fmla="*/ 1449121 w 10663460"/>
                      <a:gd name="connsiteY40" fmla="*/ 1491176 h 3488788"/>
                      <a:gd name="connsiteX41" fmla="*/ 1575730 w 10663460"/>
                      <a:gd name="connsiteY41" fmla="*/ 1885071 h 3488788"/>
                      <a:gd name="connsiteX42" fmla="*/ 1660137 w 10663460"/>
                      <a:gd name="connsiteY42" fmla="*/ 2124222 h 3488788"/>
                      <a:gd name="connsiteX43" fmla="*/ 1688272 w 10663460"/>
                      <a:gd name="connsiteY43" fmla="*/ 2841674 h 3488788"/>
                      <a:gd name="connsiteX44" fmla="*/ 1561663 w 10663460"/>
                      <a:gd name="connsiteY44" fmla="*/ 3066757 h 3488788"/>
                      <a:gd name="connsiteX45" fmla="*/ 1336580 w 10663460"/>
                      <a:gd name="connsiteY45" fmla="*/ 3165231 h 3488788"/>
                      <a:gd name="connsiteX46" fmla="*/ 703533 w 10663460"/>
                      <a:gd name="connsiteY46" fmla="*/ 3123028 h 3488788"/>
                      <a:gd name="connsiteX47" fmla="*/ 183029 w 10663460"/>
                      <a:gd name="connsiteY47" fmla="*/ 2897945 h 3488788"/>
                      <a:gd name="connsiteX48" fmla="*/ 112690 w 10663460"/>
                      <a:gd name="connsiteY48" fmla="*/ 2841674 h 3488788"/>
                      <a:gd name="connsiteX49" fmla="*/ 14217 w 10663460"/>
                      <a:gd name="connsiteY49" fmla="*/ 2630659 h 3488788"/>
                      <a:gd name="connsiteX50" fmla="*/ 149 w 10663460"/>
                      <a:gd name="connsiteY50" fmla="*/ 2574388 h 3488788"/>
                      <a:gd name="connsiteX51" fmla="*/ 84555 w 10663460"/>
                      <a:gd name="connsiteY51" fmla="*/ 1617785 h 3488788"/>
                      <a:gd name="connsiteX52" fmla="*/ 98623 w 10663460"/>
                      <a:gd name="connsiteY52" fmla="*/ 1505243 h 3488788"/>
                      <a:gd name="connsiteX53" fmla="*/ 112690 w 10663460"/>
                      <a:gd name="connsiteY53" fmla="*/ 1378634 h 3488788"/>
                      <a:gd name="connsiteX54" fmla="*/ 154893 w 10663460"/>
                      <a:gd name="connsiteY54" fmla="*/ 942536 h 3488788"/>
                      <a:gd name="connsiteX55" fmla="*/ 225232 w 10663460"/>
                      <a:gd name="connsiteY55" fmla="*/ 590843 h 3488788"/>
                      <a:gd name="connsiteX56" fmla="*/ 337773 w 10663460"/>
                      <a:gd name="connsiteY56" fmla="*/ 365760 h 3488788"/>
                      <a:gd name="connsiteX57" fmla="*/ 633195 w 10663460"/>
                      <a:gd name="connsiteY57" fmla="*/ 56271 h 3488788"/>
                      <a:gd name="connsiteX58" fmla="*/ 689466 w 10663460"/>
                      <a:gd name="connsiteY58" fmla="*/ 28136 h 3488788"/>
                      <a:gd name="connsiteX59" fmla="*/ 844210 w 10663460"/>
                      <a:gd name="connsiteY59" fmla="*/ 0 h 3488788"/>
                      <a:gd name="connsiteX60" fmla="*/ 970820 w 10663460"/>
                      <a:gd name="connsiteY60" fmla="*/ 14068 h 3488788"/>
                      <a:gd name="connsiteX61" fmla="*/ 1322512 w 10663460"/>
                      <a:gd name="connsiteY61" fmla="*/ 253219 h 3488788"/>
                      <a:gd name="connsiteX62" fmla="*/ 1406918 w 10663460"/>
                      <a:gd name="connsiteY62" fmla="*/ 379828 h 3488788"/>
                      <a:gd name="connsiteX63" fmla="*/ 1617933 w 10663460"/>
                      <a:gd name="connsiteY63" fmla="*/ 773723 h 3488788"/>
                      <a:gd name="connsiteX64" fmla="*/ 1871152 w 10663460"/>
                      <a:gd name="connsiteY64" fmla="*/ 1547447 h 3488788"/>
                      <a:gd name="connsiteX65" fmla="*/ 1871152 w 10663460"/>
                      <a:gd name="connsiteY65" fmla="*/ 2475914 h 3488788"/>
                      <a:gd name="connsiteX66" fmla="*/ 1843017 w 10663460"/>
                      <a:gd name="connsiteY66" fmla="*/ 2954216 h 3488788"/>
                      <a:gd name="connsiteX67" fmla="*/ 1828949 w 10663460"/>
                      <a:gd name="connsiteY67" fmla="*/ 2996419 h 3488788"/>
                      <a:gd name="connsiteX68" fmla="*/ 1772678 w 10663460"/>
                      <a:gd name="connsiteY68" fmla="*/ 3108960 h 3488788"/>
                      <a:gd name="connsiteX69" fmla="*/ 1744543 w 10663460"/>
                      <a:gd name="connsiteY69" fmla="*/ 3151163 h 3488788"/>
                      <a:gd name="connsiteX70" fmla="*/ 1603866 w 10663460"/>
                      <a:gd name="connsiteY70" fmla="*/ 3179299 h 3488788"/>
                      <a:gd name="connsiteX71" fmla="*/ 1392850 w 10663460"/>
                      <a:gd name="connsiteY71" fmla="*/ 3151163 h 3488788"/>
                      <a:gd name="connsiteX72" fmla="*/ 731669 w 10663460"/>
                      <a:gd name="connsiteY72" fmla="*/ 2799471 h 3488788"/>
                      <a:gd name="connsiteX73" fmla="*/ 590992 w 10663460"/>
                      <a:gd name="connsiteY73" fmla="*/ 2700997 h 3488788"/>
                      <a:gd name="connsiteX74" fmla="*/ 351841 w 10663460"/>
                      <a:gd name="connsiteY74" fmla="*/ 2560320 h 3488788"/>
                      <a:gd name="connsiteX75" fmla="*/ 408112 w 10663460"/>
                      <a:gd name="connsiteY75" fmla="*/ 2546253 h 3488788"/>
                      <a:gd name="connsiteX76" fmla="*/ 450315 w 10663460"/>
                      <a:gd name="connsiteY76" fmla="*/ 2518117 h 3488788"/>
                      <a:gd name="connsiteX77" fmla="*/ 576924 w 10663460"/>
                      <a:gd name="connsiteY77" fmla="*/ 2419643 h 3488788"/>
                      <a:gd name="connsiteX78" fmla="*/ 661330 w 10663460"/>
                      <a:gd name="connsiteY78" fmla="*/ 2363373 h 3488788"/>
                      <a:gd name="connsiteX79" fmla="*/ 745737 w 10663460"/>
                      <a:gd name="connsiteY79" fmla="*/ 2293034 h 3488788"/>
                      <a:gd name="connsiteX80" fmla="*/ 844210 w 10663460"/>
                      <a:gd name="connsiteY80" fmla="*/ 2250831 h 3488788"/>
                      <a:gd name="connsiteX81" fmla="*/ 1294377 w 10663460"/>
                      <a:gd name="connsiteY81" fmla="*/ 2194560 h 3488788"/>
                      <a:gd name="connsiteX82" fmla="*/ 1674204 w 10663460"/>
                      <a:gd name="connsiteY82" fmla="*/ 2293034 h 3488788"/>
                      <a:gd name="connsiteX83" fmla="*/ 1885220 w 10663460"/>
                      <a:gd name="connsiteY83" fmla="*/ 2433711 h 3488788"/>
                      <a:gd name="connsiteX84" fmla="*/ 2152506 w 10663460"/>
                      <a:gd name="connsiteY84" fmla="*/ 2630659 h 3488788"/>
                      <a:gd name="connsiteX85" fmla="*/ 2208777 w 10663460"/>
                      <a:gd name="connsiteY85" fmla="*/ 2644727 h 3488788"/>
                      <a:gd name="connsiteX86" fmla="*/ 2349453 w 10663460"/>
                      <a:gd name="connsiteY86" fmla="*/ 2855742 h 3488788"/>
                      <a:gd name="connsiteX87" fmla="*/ 2391657 w 10663460"/>
                      <a:gd name="connsiteY87" fmla="*/ 2912013 h 3488788"/>
                      <a:gd name="connsiteX88" fmla="*/ 2461995 w 10663460"/>
                      <a:gd name="connsiteY88" fmla="*/ 3038622 h 3488788"/>
                      <a:gd name="connsiteX89" fmla="*/ 2757417 w 10663460"/>
                      <a:gd name="connsiteY89" fmla="*/ 3024554 h 3488788"/>
                      <a:gd name="connsiteX90" fmla="*/ 2884026 w 10663460"/>
                      <a:gd name="connsiteY90" fmla="*/ 3010487 h 3488788"/>
                      <a:gd name="connsiteX91" fmla="*/ 2996567 w 10663460"/>
                      <a:gd name="connsiteY91" fmla="*/ 2968283 h 3488788"/>
                      <a:gd name="connsiteX92" fmla="*/ 3221650 w 10663460"/>
                      <a:gd name="connsiteY92" fmla="*/ 2912013 h 3488788"/>
                      <a:gd name="connsiteX93" fmla="*/ 3418598 w 10663460"/>
                      <a:gd name="connsiteY93" fmla="*/ 2813539 h 3488788"/>
                      <a:gd name="connsiteX94" fmla="*/ 3531140 w 10663460"/>
                      <a:gd name="connsiteY94" fmla="*/ 2729133 h 3488788"/>
                      <a:gd name="connsiteX95" fmla="*/ 3573343 w 10663460"/>
                      <a:gd name="connsiteY95" fmla="*/ 2700997 h 3488788"/>
                      <a:gd name="connsiteX96" fmla="*/ 3615546 w 10663460"/>
                      <a:gd name="connsiteY96" fmla="*/ 2546253 h 3488788"/>
                      <a:gd name="connsiteX97" fmla="*/ 3488937 w 10663460"/>
                      <a:gd name="connsiteY97" fmla="*/ 2349305 h 3488788"/>
                      <a:gd name="connsiteX98" fmla="*/ 3362327 w 10663460"/>
                      <a:gd name="connsiteY98" fmla="*/ 2293034 h 3488788"/>
                      <a:gd name="connsiteX99" fmla="*/ 2926229 w 10663460"/>
                      <a:gd name="connsiteY99" fmla="*/ 2208628 h 3488788"/>
                      <a:gd name="connsiteX100" fmla="*/ 2602672 w 10663460"/>
                      <a:gd name="connsiteY100" fmla="*/ 2250831 h 3488788"/>
                      <a:gd name="connsiteX101" fmla="*/ 2546401 w 10663460"/>
                      <a:gd name="connsiteY101" fmla="*/ 2278967 h 3488788"/>
                      <a:gd name="connsiteX102" fmla="*/ 2405724 w 10663460"/>
                      <a:gd name="connsiteY102" fmla="*/ 2293034 h 3488788"/>
                      <a:gd name="connsiteX103" fmla="*/ 2349453 w 10663460"/>
                      <a:gd name="connsiteY103" fmla="*/ 2307102 h 3488788"/>
                      <a:gd name="connsiteX104" fmla="*/ 2349453 w 10663460"/>
                      <a:gd name="connsiteY104" fmla="*/ 2405576 h 3488788"/>
                      <a:gd name="connsiteX105" fmla="*/ 2715213 w 10663460"/>
                      <a:gd name="connsiteY105" fmla="*/ 2897945 h 3488788"/>
                      <a:gd name="connsiteX106" fmla="*/ 3024703 w 10663460"/>
                      <a:gd name="connsiteY106" fmla="*/ 3165231 h 3488788"/>
                      <a:gd name="connsiteX107" fmla="*/ 3179447 w 10663460"/>
                      <a:gd name="connsiteY107" fmla="*/ 3207434 h 3488788"/>
                      <a:gd name="connsiteX108" fmla="*/ 3503004 w 10663460"/>
                      <a:gd name="connsiteY108" fmla="*/ 3094893 h 3488788"/>
                      <a:gd name="connsiteX109" fmla="*/ 3671817 w 10663460"/>
                      <a:gd name="connsiteY109" fmla="*/ 2968283 h 3488788"/>
                      <a:gd name="connsiteX110" fmla="*/ 4234524 w 10663460"/>
                      <a:gd name="connsiteY110" fmla="*/ 2518117 h 3488788"/>
                      <a:gd name="connsiteX111" fmla="*/ 4347066 w 10663460"/>
                      <a:gd name="connsiteY111" fmla="*/ 2504050 h 3488788"/>
                      <a:gd name="connsiteX112" fmla="*/ 4445540 w 10663460"/>
                      <a:gd name="connsiteY112" fmla="*/ 2405576 h 3488788"/>
                      <a:gd name="connsiteX113" fmla="*/ 4501810 w 10663460"/>
                      <a:gd name="connsiteY113" fmla="*/ 2180493 h 3488788"/>
                      <a:gd name="connsiteX114" fmla="*/ 4473675 w 10663460"/>
                      <a:gd name="connsiteY114" fmla="*/ 2096087 h 3488788"/>
                      <a:gd name="connsiteX115" fmla="*/ 4290795 w 10663460"/>
                      <a:gd name="connsiteY115" fmla="*/ 2025748 h 3488788"/>
                      <a:gd name="connsiteX116" fmla="*/ 4248592 w 10663460"/>
                      <a:gd name="connsiteY116" fmla="*/ 1997613 h 3488788"/>
                      <a:gd name="connsiteX117" fmla="*/ 4136050 w 10663460"/>
                      <a:gd name="connsiteY117" fmla="*/ 1969477 h 3488788"/>
                      <a:gd name="connsiteX118" fmla="*/ 4093847 w 10663460"/>
                      <a:gd name="connsiteY118" fmla="*/ 1955410 h 3488788"/>
                      <a:gd name="connsiteX119" fmla="*/ 3981306 w 10663460"/>
                      <a:gd name="connsiteY119" fmla="*/ 1913207 h 3488788"/>
                      <a:gd name="connsiteX120" fmla="*/ 4079780 w 10663460"/>
                      <a:gd name="connsiteY120" fmla="*/ 1645920 h 3488788"/>
                      <a:gd name="connsiteX121" fmla="*/ 4290795 w 10663460"/>
                      <a:gd name="connsiteY121" fmla="*/ 1674056 h 3488788"/>
                      <a:gd name="connsiteX122" fmla="*/ 4347066 w 10663460"/>
                      <a:gd name="connsiteY122" fmla="*/ 1716259 h 3488788"/>
                      <a:gd name="connsiteX123" fmla="*/ 4403337 w 10663460"/>
                      <a:gd name="connsiteY123" fmla="*/ 1730327 h 3488788"/>
                      <a:gd name="connsiteX124" fmla="*/ 4614352 w 10663460"/>
                      <a:gd name="connsiteY124" fmla="*/ 2025748 h 3488788"/>
                      <a:gd name="connsiteX125" fmla="*/ 4783164 w 10663460"/>
                      <a:gd name="connsiteY125" fmla="*/ 2335237 h 3488788"/>
                      <a:gd name="connsiteX126" fmla="*/ 4361133 w 10663460"/>
                      <a:gd name="connsiteY126" fmla="*/ 2574388 h 3488788"/>
                      <a:gd name="connsiteX127" fmla="*/ 4234524 w 10663460"/>
                      <a:gd name="connsiteY127" fmla="*/ 2616591 h 3488788"/>
                      <a:gd name="connsiteX128" fmla="*/ 3671817 w 10663460"/>
                      <a:gd name="connsiteY128" fmla="*/ 2785403 h 3488788"/>
                      <a:gd name="connsiteX129" fmla="*/ 3404530 w 10663460"/>
                      <a:gd name="connsiteY129" fmla="*/ 2813539 h 3488788"/>
                      <a:gd name="connsiteX130" fmla="*/ 3109109 w 10663460"/>
                      <a:gd name="connsiteY130" fmla="*/ 2518117 h 3488788"/>
                      <a:gd name="connsiteX131" fmla="*/ 3052838 w 10663460"/>
                      <a:gd name="connsiteY131" fmla="*/ 2349305 h 3488788"/>
                      <a:gd name="connsiteX132" fmla="*/ 2968432 w 10663460"/>
                      <a:gd name="connsiteY132" fmla="*/ 1871003 h 3488788"/>
                      <a:gd name="connsiteX133" fmla="*/ 3052838 w 10663460"/>
                      <a:gd name="connsiteY133" fmla="*/ 1434905 h 3488788"/>
                      <a:gd name="connsiteX134" fmla="*/ 3165380 w 10663460"/>
                      <a:gd name="connsiteY134" fmla="*/ 1336431 h 3488788"/>
                      <a:gd name="connsiteX135" fmla="*/ 3728087 w 10663460"/>
                      <a:gd name="connsiteY135" fmla="*/ 998807 h 3488788"/>
                      <a:gd name="connsiteX136" fmla="*/ 4023509 w 10663460"/>
                      <a:gd name="connsiteY136" fmla="*/ 970671 h 3488788"/>
                      <a:gd name="connsiteX137" fmla="*/ 4332998 w 10663460"/>
                      <a:gd name="connsiteY137" fmla="*/ 984739 h 3488788"/>
                      <a:gd name="connsiteX138" fmla="*/ 4487743 w 10663460"/>
                      <a:gd name="connsiteY138" fmla="*/ 1097280 h 3488788"/>
                      <a:gd name="connsiteX139" fmla="*/ 4544013 w 10663460"/>
                      <a:gd name="connsiteY139" fmla="*/ 1125416 h 3488788"/>
                      <a:gd name="connsiteX140" fmla="*/ 4726893 w 10663460"/>
                      <a:gd name="connsiteY140" fmla="*/ 1378634 h 3488788"/>
                      <a:gd name="connsiteX141" fmla="*/ 4783164 w 10663460"/>
                      <a:gd name="connsiteY141" fmla="*/ 1491176 h 3488788"/>
                      <a:gd name="connsiteX142" fmla="*/ 4909773 w 10663460"/>
                      <a:gd name="connsiteY142" fmla="*/ 1674056 h 3488788"/>
                      <a:gd name="connsiteX143" fmla="*/ 5148924 w 10663460"/>
                      <a:gd name="connsiteY143" fmla="*/ 2293034 h 3488788"/>
                      <a:gd name="connsiteX144" fmla="*/ 4994180 w 10663460"/>
                      <a:gd name="connsiteY144" fmla="*/ 2602523 h 3488788"/>
                      <a:gd name="connsiteX145" fmla="*/ 5303669 w 10663460"/>
                      <a:gd name="connsiteY145" fmla="*/ 3263705 h 3488788"/>
                      <a:gd name="connsiteX146" fmla="*/ 5669429 w 10663460"/>
                      <a:gd name="connsiteY146" fmla="*/ 3488788 h 3488788"/>
                      <a:gd name="connsiteX147" fmla="*/ 6485355 w 10663460"/>
                      <a:gd name="connsiteY147" fmla="*/ 3404382 h 3488788"/>
                      <a:gd name="connsiteX148" fmla="*/ 7146537 w 10663460"/>
                      <a:gd name="connsiteY148" fmla="*/ 3052690 h 3488788"/>
                      <a:gd name="connsiteX149" fmla="*/ 7273146 w 10663460"/>
                      <a:gd name="connsiteY149" fmla="*/ 3024554 h 3488788"/>
                      <a:gd name="connsiteX150" fmla="*/ 7343484 w 10663460"/>
                      <a:gd name="connsiteY150" fmla="*/ 3052690 h 3488788"/>
                      <a:gd name="connsiteX151" fmla="*/ 7315349 w 10663460"/>
                      <a:gd name="connsiteY151" fmla="*/ 3137096 h 3488788"/>
                      <a:gd name="connsiteX152" fmla="*/ 7118401 w 10663460"/>
                      <a:gd name="connsiteY152" fmla="*/ 2700997 h 3488788"/>
                      <a:gd name="connsiteX153" fmla="*/ 7033995 w 10663460"/>
                      <a:gd name="connsiteY153" fmla="*/ 2560320 h 3488788"/>
                      <a:gd name="connsiteX154" fmla="*/ 6626032 w 10663460"/>
                      <a:gd name="connsiteY154" fmla="*/ 2307102 h 3488788"/>
                      <a:gd name="connsiteX155" fmla="*/ 6471287 w 10663460"/>
                      <a:gd name="connsiteY155" fmla="*/ 2293034 h 3488788"/>
                      <a:gd name="connsiteX156" fmla="*/ 6260272 w 10663460"/>
                      <a:gd name="connsiteY156" fmla="*/ 2658794 h 3488788"/>
                      <a:gd name="connsiteX157" fmla="*/ 6780777 w 10663460"/>
                      <a:gd name="connsiteY157" fmla="*/ 3108960 h 3488788"/>
                      <a:gd name="connsiteX158" fmla="*/ 7188740 w 10663460"/>
                      <a:gd name="connsiteY158" fmla="*/ 3151163 h 3488788"/>
                      <a:gd name="connsiteX159" fmla="*/ 7610770 w 10663460"/>
                      <a:gd name="connsiteY159" fmla="*/ 3108960 h 3488788"/>
                      <a:gd name="connsiteX160" fmla="*/ 7695177 w 10663460"/>
                      <a:gd name="connsiteY160" fmla="*/ 3010487 h 3488788"/>
                      <a:gd name="connsiteX161" fmla="*/ 7723312 w 10663460"/>
                      <a:gd name="connsiteY161" fmla="*/ 2926080 h 3488788"/>
                      <a:gd name="connsiteX162" fmla="*/ 7765515 w 10663460"/>
                      <a:gd name="connsiteY162" fmla="*/ 2757268 h 3488788"/>
                      <a:gd name="connsiteX163" fmla="*/ 7892124 w 10663460"/>
                      <a:gd name="connsiteY163" fmla="*/ 2700997 h 3488788"/>
                      <a:gd name="connsiteX164" fmla="*/ 8117207 w 10663460"/>
                      <a:gd name="connsiteY164" fmla="*/ 2574388 h 3488788"/>
                      <a:gd name="connsiteX165" fmla="*/ 8342290 w 10663460"/>
                      <a:gd name="connsiteY165" fmla="*/ 2250831 h 3488788"/>
                      <a:gd name="connsiteX166" fmla="*/ 8511103 w 10663460"/>
                      <a:gd name="connsiteY166" fmla="*/ 2264899 h 3488788"/>
                      <a:gd name="connsiteX167" fmla="*/ 8722118 w 10663460"/>
                      <a:gd name="connsiteY167" fmla="*/ 2658794 h 3488788"/>
                      <a:gd name="connsiteX168" fmla="*/ 8806524 w 10663460"/>
                      <a:gd name="connsiteY168" fmla="*/ 2700997 h 3488788"/>
                      <a:gd name="connsiteX169" fmla="*/ 9059743 w 10663460"/>
                      <a:gd name="connsiteY169" fmla="*/ 2672862 h 3488788"/>
                      <a:gd name="connsiteX170" fmla="*/ 9101946 w 10663460"/>
                      <a:gd name="connsiteY170" fmla="*/ 2658794 h 3488788"/>
                      <a:gd name="connsiteX171" fmla="*/ 9144149 w 10663460"/>
                      <a:gd name="connsiteY171" fmla="*/ 2602523 h 3488788"/>
                      <a:gd name="connsiteX172" fmla="*/ 9242623 w 10663460"/>
                      <a:gd name="connsiteY172" fmla="*/ 2560320 h 3488788"/>
                      <a:gd name="connsiteX173" fmla="*/ 9523977 w 10663460"/>
                      <a:gd name="connsiteY173" fmla="*/ 2335237 h 3488788"/>
                      <a:gd name="connsiteX174" fmla="*/ 9580247 w 10663460"/>
                      <a:gd name="connsiteY174" fmla="*/ 2278967 h 3488788"/>
                      <a:gd name="connsiteX175" fmla="*/ 9692789 w 10663460"/>
                      <a:gd name="connsiteY175" fmla="*/ 2236763 h 3488788"/>
                      <a:gd name="connsiteX176" fmla="*/ 9819398 w 10663460"/>
                      <a:gd name="connsiteY176" fmla="*/ 2405576 h 3488788"/>
                      <a:gd name="connsiteX177" fmla="*/ 9847533 w 10663460"/>
                      <a:gd name="connsiteY177" fmla="*/ 2489982 h 3488788"/>
                      <a:gd name="connsiteX178" fmla="*/ 9917872 w 10663460"/>
                      <a:gd name="connsiteY178" fmla="*/ 2546253 h 3488788"/>
                      <a:gd name="connsiteX179" fmla="*/ 10114820 w 10663460"/>
                      <a:gd name="connsiteY179" fmla="*/ 2560320 h 3488788"/>
                      <a:gd name="connsiteX180" fmla="*/ 10157023 w 10663460"/>
                      <a:gd name="connsiteY180" fmla="*/ 2574388 h 3488788"/>
                      <a:gd name="connsiteX181" fmla="*/ 10663460 w 10663460"/>
                      <a:gd name="connsiteY181" fmla="*/ 2574388 h 3488788"/>
                      <a:gd name="connsiteX182" fmla="*/ 10466512 w 10663460"/>
                      <a:gd name="connsiteY182" fmla="*/ 2349305 h 3488788"/>
                      <a:gd name="connsiteX183" fmla="*/ 10396173 w 10663460"/>
                      <a:gd name="connsiteY183" fmla="*/ 2293034 h 3488788"/>
                      <a:gd name="connsiteX184" fmla="*/ 10339903 w 10663460"/>
                      <a:gd name="connsiteY184" fmla="*/ 2307102 h 3488788"/>
                      <a:gd name="connsiteX185" fmla="*/ 10424309 w 10663460"/>
                      <a:gd name="connsiteY185" fmla="*/ 2349305 h 3488788"/>
                      <a:gd name="connsiteX186" fmla="*/ 10466512 w 10663460"/>
                      <a:gd name="connsiteY186" fmla="*/ 2377440 h 3488788"/>
                      <a:gd name="connsiteX187" fmla="*/ 10494647 w 10663460"/>
                      <a:gd name="connsiteY187" fmla="*/ 2433711 h 3488788"/>
                      <a:gd name="connsiteX188" fmla="*/ 10536850 w 10663460"/>
                      <a:gd name="connsiteY188" fmla="*/ 2475914 h 3488788"/>
                      <a:gd name="connsiteX189" fmla="*/ 10593121 w 10663460"/>
                      <a:gd name="connsiteY189" fmla="*/ 2532185 h 3488788"/>
                      <a:gd name="connsiteX190" fmla="*/ 10663460 w 10663460"/>
                      <a:gd name="connsiteY190" fmla="*/ 2630659 h 3488788"/>
                      <a:gd name="connsiteX191" fmla="*/ 10635324 w 10663460"/>
                      <a:gd name="connsiteY191" fmla="*/ 2658794 h 3488788"/>
                      <a:gd name="connsiteX192" fmla="*/ 10522783 w 10663460"/>
                      <a:gd name="connsiteY192" fmla="*/ 2700997 h 3488788"/>
                      <a:gd name="connsiteX193" fmla="*/ 10452444 w 10663460"/>
                      <a:gd name="connsiteY193" fmla="*/ 2757268 h 3488788"/>
                      <a:gd name="connsiteX194" fmla="*/ 10410241 w 10663460"/>
                      <a:gd name="connsiteY194" fmla="*/ 2841674 h 3488788"/>
                      <a:gd name="connsiteX195" fmla="*/ 10410241 w 10663460"/>
                      <a:gd name="connsiteY195" fmla="*/ 2532185 h 3488788"/>
                      <a:gd name="connsiteX196" fmla="*/ 10410241 w 10663460"/>
                      <a:gd name="connsiteY196" fmla="*/ 2391508 h 348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10663460" h="3488788">
                        <a:moveTo>
                          <a:pt x="773872" y="2771336"/>
                        </a:moveTo>
                        <a:cubicBezTo>
                          <a:pt x="825454" y="2719754"/>
                          <a:pt x="867921" y="2657055"/>
                          <a:pt x="928617" y="2616591"/>
                        </a:cubicBezTo>
                        <a:cubicBezTo>
                          <a:pt x="1003455" y="2566699"/>
                          <a:pt x="1030414" y="2553056"/>
                          <a:pt x="1097429" y="2489982"/>
                        </a:cubicBezTo>
                        <a:cubicBezTo>
                          <a:pt x="1150549" y="2439986"/>
                          <a:pt x="1209773" y="2394597"/>
                          <a:pt x="1252173" y="2335237"/>
                        </a:cubicBezTo>
                        <a:lnTo>
                          <a:pt x="1322512" y="2236763"/>
                        </a:lnTo>
                        <a:cubicBezTo>
                          <a:pt x="1327201" y="2208628"/>
                          <a:pt x="1328744" y="2179783"/>
                          <a:pt x="1336580" y="2152357"/>
                        </a:cubicBezTo>
                        <a:cubicBezTo>
                          <a:pt x="1347587" y="2113834"/>
                          <a:pt x="1376027" y="2079786"/>
                          <a:pt x="1378783" y="2039816"/>
                        </a:cubicBezTo>
                        <a:cubicBezTo>
                          <a:pt x="1385566" y="1941464"/>
                          <a:pt x="1386101" y="1840632"/>
                          <a:pt x="1364715" y="1744394"/>
                        </a:cubicBezTo>
                        <a:cubicBezTo>
                          <a:pt x="1350290" y="1679483"/>
                          <a:pt x="1278272" y="1657951"/>
                          <a:pt x="1238106" y="1617785"/>
                        </a:cubicBezTo>
                        <a:cubicBezTo>
                          <a:pt x="1221527" y="1601206"/>
                          <a:pt x="1212002" y="1578560"/>
                          <a:pt x="1195903" y="1561514"/>
                        </a:cubicBezTo>
                        <a:cubicBezTo>
                          <a:pt x="1132155" y="1494017"/>
                          <a:pt x="1062807" y="1431966"/>
                          <a:pt x="998955" y="1364567"/>
                        </a:cubicBezTo>
                        <a:cubicBezTo>
                          <a:pt x="740233" y="1091472"/>
                          <a:pt x="1113355" y="1456272"/>
                          <a:pt x="886413" y="1252025"/>
                        </a:cubicBezTo>
                        <a:cubicBezTo>
                          <a:pt x="856838" y="1225407"/>
                          <a:pt x="836376" y="1187668"/>
                          <a:pt x="802007" y="1167619"/>
                        </a:cubicBezTo>
                        <a:cubicBezTo>
                          <a:pt x="777369" y="1153247"/>
                          <a:pt x="745736" y="1158240"/>
                          <a:pt x="717601" y="1153551"/>
                        </a:cubicBezTo>
                        <a:cubicBezTo>
                          <a:pt x="684776" y="1158240"/>
                          <a:pt x="641964" y="1143580"/>
                          <a:pt x="619127" y="1167619"/>
                        </a:cubicBezTo>
                        <a:cubicBezTo>
                          <a:pt x="472644" y="1321812"/>
                          <a:pt x="466125" y="1379571"/>
                          <a:pt x="422180" y="1533379"/>
                        </a:cubicBezTo>
                        <a:cubicBezTo>
                          <a:pt x="426869" y="1645920"/>
                          <a:pt x="408928" y="1761727"/>
                          <a:pt x="436247" y="1871003"/>
                        </a:cubicBezTo>
                        <a:cubicBezTo>
                          <a:pt x="470893" y="2009587"/>
                          <a:pt x="545421" y="2135096"/>
                          <a:pt x="605060" y="2264899"/>
                        </a:cubicBezTo>
                        <a:cubicBezTo>
                          <a:pt x="625216" y="2308769"/>
                          <a:pt x="652679" y="2348909"/>
                          <a:pt x="675398" y="2391508"/>
                        </a:cubicBezTo>
                        <a:cubicBezTo>
                          <a:pt x="751830" y="2534819"/>
                          <a:pt x="679613" y="2418932"/>
                          <a:pt x="773872" y="2560320"/>
                        </a:cubicBezTo>
                        <a:cubicBezTo>
                          <a:pt x="764494" y="2574388"/>
                          <a:pt x="759805" y="2593145"/>
                          <a:pt x="745737" y="2602523"/>
                        </a:cubicBezTo>
                        <a:cubicBezTo>
                          <a:pt x="729650" y="2613248"/>
                          <a:pt x="707569" y="2609802"/>
                          <a:pt x="689466" y="2616591"/>
                        </a:cubicBezTo>
                        <a:cubicBezTo>
                          <a:pt x="669830" y="2623955"/>
                          <a:pt x="653282" y="2638701"/>
                          <a:pt x="633195" y="2644727"/>
                        </a:cubicBezTo>
                        <a:cubicBezTo>
                          <a:pt x="559120" y="2666949"/>
                          <a:pt x="483140" y="2682240"/>
                          <a:pt x="408112" y="2700997"/>
                        </a:cubicBezTo>
                        <a:cubicBezTo>
                          <a:pt x="342463" y="2672862"/>
                          <a:pt x="271732" y="2654446"/>
                          <a:pt x="211164" y="2616591"/>
                        </a:cubicBezTo>
                        <a:cubicBezTo>
                          <a:pt x="180486" y="2597417"/>
                          <a:pt x="172585" y="2495847"/>
                          <a:pt x="168961" y="2475914"/>
                        </a:cubicBezTo>
                        <a:cubicBezTo>
                          <a:pt x="152801" y="2387034"/>
                          <a:pt x="154647" y="2417915"/>
                          <a:pt x="140826" y="2321170"/>
                        </a:cubicBezTo>
                        <a:cubicBezTo>
                          <a:pt x="135480" y="2283744"/>
                          <a:pt x="131447" y="2246142"/>
                          <a:pt x="126758" y="2208628"/>
                        </a:cubicBezTo>
                        <a:cubicBezTo>
                          <a:pt x="122069" y="2128911"/>
                          <a:pt x="100987" y="2048470"/>
                          <a:pt x="112690" y="1969477"/>
                        </a:cubicBezTo>
                        <a:cubicBezTo>
                          <a:pt x="120373" y="1917616"/>
                          <a:pt x="158357" y="1875059"/>
                          <a:pt x="183029" y="1828800"/>
                        </a:cubicBezTo>
                        <a:cubicBezTo>
                          <a:pt x="195896" y="1804674"/>
                          <a:pt x="205898" y="1777796"/>
                          <a:pt x="225232" y="1758462"/>
                        </a:cubicBezTo>
                        <a:cubicBezTo>
                          <a:pt x="240061" y="1743633"/>
                          <a:pt x="262746" y="1739705"/>
                          <a:pt x="281503" y="1730327"/>
                        </a:cubicBezTo>
                        <a:cubicBezTo>
                          <a:pt x="530997" y="1480828"/>
                          <a:pt x="123149" y="1900546"/>
                          <a:pt x="379977" y="1589650"/>
                        </a:cubicBezTo>
                        <a:cubicBezTo>
                          <a:pt x="552231" y="1381132"/>
                          <a:pt x="523924" y="1404591"/>
                          <a:pt x="647263" y="1322363"/>
                        </a:cubicBezTo>
                        <a:cubicBezTo>
                          <a:pt x="680088" y="1275471"/>
                          <a:pt x="718801" y="1232192"/>
                          <a:pt x="745737" y="1181687"/>
                        </a:cubicBezTo>
                        <a:cubicBezTo>
                          <a:pt x="756989" y="1160589"/>
                          <a:pt x="754617" y="1134689"/>
                          <a:pt x="759804" y="1111348"/>
                        </a:cubicBezTo>
                        <a:cubicBezTo>
                          <a:pt x="763998" y="1092474"/>
                          <a:pt x="767083" y="1073180"/>
                          <a:pt x="773872" y="1055077"/>
                        </a:cubicBezTo>
                        <a:cubicBezTo>
                          <a:pt x="796091" y="995826"/>
                          <a:pt x="801232" y="999582"/>
                          <a:pt x="844210" y="956603"/>
                        </a:cubicBezTo>
                        <a:cubicBezTo>
                          <a:pt x="895792" y="965982"/>
                          <a:pt x="952856" y="959769"/>
                          <a:pt x="998955" y="984739"/>
                        </a:cubicBezTo>
                        <a:cubicBezTo>
                          <a:pt x="1069171" y="1022772"/>
                          <a:pt x="1133516" y="1075906"/>
                          <a:pt x="1181835" y="1139483"/>
                        </a:cubicBezTo>
                        <a:cubicBezTo>
                          <a:pt x="1270930" y="1256714"/>
                          <a:pt x="1368992" y="1367643"/>
                          <a:pt x="1449121" y="1491176"/>
                        </a:cubicBezTo>
                        <a:cubicBezTo>
                          <a:pt x="1522649" y="1604532"/>
                          <a:pt x="1538366" y="1761768"/>
                          <a:pt x="1575730" y="1885071"/>
                        </a:cubicBezTo>
                        <a:cubicBezTo>
                          <a:pt x="1600246" y="1965974"/>
                          <a:pt x="1632001" y="2044505"/>
                          <a:pt x="1660137" y="2124222"/>
                        </a:cubicBezTo>
                        <a:cubicBezTo>
                          <a:pt x="1723268" y="2487233"/>
                          <a:pt x="1743076" y="2447085"/>
                          <a:pt x="1688272" y="2841674"/>
                        </a:cubicBezTo>
                        <a:cubicBezTo>
                          <a:pt x="1679668" y="2903621"/>
                          <a:pt x="1611513" y="3032769"/>
                          <a:pt x="1561663" y="3066757"/>
                        </a:cubicBezTo>
                        <a:cubicBezTo>
                          <a:pt x="1494000" y="3112891"/>
                          <a:pt x="1411608" y="3132406"/>
                          <a:pt x="1336580" y="3165231"/>
                        </a:cubicBezTo>
                        <a:cubicBezTo>
                          <a:pt x="1125564" y="3151163"/>
                          <a:pt x="910910" y="3164503"/>
                          <a:pt x="703533" y="3123028"/>
                        </a:cubicBezTo>
                        <a:cubicBezTo>
                          <a:pt x="630447" y="3108411"/>
                          <a:pt x="317226" y="2987409"/>
                          <a:pt x="183029" y="2897945"/>
                        </a:cubicBezTo>
                        <a:cubicBezTo>
                          <a:pt x="158046" y="2881290"/>
                          <a:pt x="136136" y="2860431"/>
                          <a:pt x="112690" y="2841674"/>
                        </a:cubicBezTo>
                        <a:cubicBezTo>
                          <a:pt x="79866" y="2771336"/>
                          <a:pt x="44338" y="2702197"/>
                          <a:pt x="14217" y="2630659"/>
                        </a:cubicBezTo>
                        <a:cubicBezTo>
                          <a:pt x="6714" y="2612840"/>
                          <a:pt x="-1190" y="2593676"/>
                          <a:pt x="149" y="2574388"/>
                        </a:cubicBezTo>
                        <a:cubicBezTo>
                          <a:pt x="22325" y="2255051"/>
                          <a:pt x="55196" y="1936542"/>
                          <a:pt x="84555" y="1617785"/>
                        </a:cubicBezTo>
                        <a:cubicBezTo>
                          <a:pt x="88022" y="1580138"/>
                          <a:pt x="94206" y="1542790"/>
                          <a:pt x="98623" y="1505243"/>
                        </a:cubicBezTo>
                        <a:cubicBezTo>
                          <a:pt x="103584" y="1463071"/>
                          <a:pt x="108001" y="1420837"/>
                          <a:pt x="112690" y="1378634"/>
                        </a:cubicBezTo>
                        <a:cubicBezTo>
                          <a:pt x="131236" y="970636"/>
                          <a:pt x="103303" y="1193115"/>
                          <a:pt x="154893" y="942536"/>
                        </a:cubicBezTo>
                        <a:cubicBezTo>
                          <a:pt x="179001" y="825439"/>
                          <a:pt x="196236" y="706826"/>
                          <a:pt x="225232" y="590843"/>
                        </a:cubicBezTo>
                        <a:cubicBezTo>
                          <a:pt x="237301" y="542568"/>
                          <a:pt x="316541" y="395735"/>
                          <a:pt x="337773" y="365760"/>
                        </a:cubicBezTo>
                        <a:cubicBezTo>
                          <a:pt x="402623" y="274207"/>
                          <a:pt x="517015" y="114360"/>
                          <a:pt x="633195" y="56271"/>
                        </a:cubicBezTo>
                        <a:cubicBezTo>
                          <a:pt x="651952" y="46893"/>
                          <a:pt x="669203" y="33539"/>
                          <a:pt x="689466" y="28136"/>
                        </a:cubicBezTo>
                        <a:cubicBezTo>
                          <a:pt x="740123" y="14627"/>
                          <a:pt x="792629" y="9379"/>
                          <a:pt x="844210" y="0"/>
                        </a:cubicBezTo>
                        <a:cubicBezTo>
                          <a:pt x="886413" y="4689"/>
                          <a:pt x="933292" y="-5800"/>
                          <a:pt x="970820" y="14068"/>
                        </a:cubicBezTo>
                        <a:cubicBezTo>
                          <a:pt x="1096112" y="80399"/>
                          <a:pt x="1322512" y="253219"/>
                          <a:pt x="1322512" y="253219"/>
                        </a:cubicBezTo>
                        <a:cubicBezTo>
                          <a:pt x="1350647" y="295422"/>
                          <a:pt x="1380220" y="336701"/>
                          <a:pt x="1406918" y="379828"/>
                        </a:cubicBezTo>
                        <a:cubicBezTo>
                          <a:pt x="1475920" y="491292"/>
                          <a:pt x="1568632" y="657514"/>
                          <a:pt x="1617933" y="773723"/>
                        </a:cubicBezTo>
                        <a:cubicBezTo>
                          <a:pt x="1678303" y="916024"/>
                          <a:pt x="1867491" y="1535854"/>
                          <a:pt x="1871152" y="1547447"/>
                        </a:cubicBezTo>
                        <a:cubicBezTo>
                          <a:pt x="1893090" y="1986200"/>
                          <a:pt x="1893934" y="1868385"/>
                          <a:pt x="1871152" y="2475914"/>
                        </a:cubicBezTo>
                        <a:cubicBezTo>
                          <a:pt x="1865167" y="2635511"/>
                          <a:pt x="1893523" y="2802703"/>
                          <a:pt x="1843017" y="2954216"/>
                        </a:cubicBezTo>
                        <a:cubicBezTo>
                          <a:pt x="1838328" y="2968284"/>
                          <a:pt x="1835085" y="2982920"/>
                          <a:pt x="1828949" y="2996419"/>
                        </a:cubicBezTo>
                        <a:cubicBezTo>
                          <a:pt x="1811593" y="3034601"/>
                          <a:pt x="1792762" y="3072140"/>
                          <a:pt x="1772678" y="3108960"/>
                        </a:cubicBezTo>
                        <a:cubicBezTo>
                          <a:pt x="1764582" y="3123803"/>
                          <a:pt x="1758611" y="3141785"/>
                          <a:pt x="1744543" y="3151163"/>
                        </a:cubicBezTo>
                        <a:cubicBezTo>
                          <a:pt x="1730552" y="3160490"/>
                          <a:pt x="1604144" y="3179253"/>
                          <a:pt x="1603866" y="3179299"/>
                        </a:cubicBezTo>
                        <a:cubicBezTo>
                          <a:pt x="1533527" y="3169920"/>
                          <a:pt x="1457910" y="3179495"/>
                          <a:pt x="1392850" y="3151163"/>
                        </a:cubicBezTo>
                        <a:cubicBezTo>
                          <a:pt x="1163978" y="3051493"/>
                          <a:pt x="936176" y="2942626"/>
                          <a:pt x="731669" y="2799471"/>
                        </a:cubicBezTo>
                        <a:cubicBezTo>
                          <a:pt x="684777" y="2766646"/>
                          <a:pt x="640074" y="2730446"/>
                          <a:pt x="590992" y="2700997"/>
                        </a:cubicBezTo>
                        <a:cubicBezTo>
                          <a:pt x="331154" y="2545094"/>
                          <a:pt x="442521" y="2651000"/>
                          <a:pt x="351841" y="2560320"/>
                        </a:cubicBezTo>
                        <a:cubicBezTo>
                          <a:pt x="370598" y="2555631"/>
                          <a:pt x="390341" y="2553869"/>
                          <a:pt x="408112" y="2546253"/>
                        </a:cubicBezTo>
                        <a:cubicBezTo>
                          <a:pt x="423652" y="2539593"/>
                          <a:pt x="436789" y="2528261"/>
                          <a:pt x="450315" y="2518117"/>
                        </a:cubicBezTo>
                        <a:cubicBezTo>
                          <a:pt x="493087" y="2486038"/>
                          <a:pt x="532438" y="2449300"/>
                          <a:pt x="576924" y="2419643"/>
                        </a:cubicBezTo>
                        <a:cubicBezTo>
                          <a:pt x="605059" y="2400886"/>
                          <a:pt x="634278" y="2383662"/>
                          <a:pt x="661330" y="2363373"/>
                        </a:cubicBezTo>
                        <a:cubicBezTo>
                          <a:pt x="690630" y="2341398"/>
                          <a:pt x="714546" y="2312229"/>
                          <a:pt x="745737" y="2293034"/>
                        </a:cubicBezTo>
                        <a:cubicBezTo>
                          <a:pt x="776151" y="2274317"/>
                          <a:pt x="809872" y="2260642"/>
                          <a:pt x="844210" y="2250831"/>
                        </a:cubicBezTo>
                        <a:cubicBezTo>
                          <a:pt x="1037042" y="2195736"/>
                          <a:pt x="1083383" y="2206282"/>
                          <a:pt x="1294377" y="2194560"/>
                        </a:cubicBezTo>
                        <a:cubicBezTo>
                          <a:pt x="1466612" y="2227367"/>
                          <a:pt x="1548489" y="2215210"/>
                          <a:pt x="1674204" y="2293034"/>
                        </a:cubicBezTo>
                        <a:cubicBezTo>
                          <a:pt x="1746082" y="2337530"/>
                          <a:pt x="1825444" y="2373934"/>
                          <a:pt x="1885220" y="2433711"/>
                        </a:cubicBezTo>
                        <a:cubicBezTo>
                          <a:pt x="2004947" y="2553440"/>
                          <a:pt x="1978413" y="2543612"/>
                          <a:pt x="2152506" y="2630659"/>
                        </a:cubicBezTo>
                        <a:cubicBezTo>
                          <a:pt x="2169799" y="2639306"/>
                          <a:pt x="2190020" y="2640038"/>
                          <a:pt x="2208777" y="2644727"/>
                        </a:cubicBezTo>
                        <a:cubicBezTo>
                          <a:pt x="2355796" y="2754993"/>
                          <a:pt x="2146105" y="2584615"/>
                          <a:pt x="2349453" y="2855742"/>
                        </a:cubicBezTo>
                        <a:cubicBezTo>
                          <a:pt x="2363521" y="2874499"/>
                          <a:pt x="2378651" y="2892504"/>
                          <a:pt x="2391657" y="2912013"/>
                        </a:cubicBezTo>
                        <a:cubicBezTo>
                          <a:pt x="2426986" y="2965006"/>
                          <a:pt x="2435179" y="2984990"/>
                          <a:pt x="2461995" y="3038622"/>
                        </a:cubicBezTo>
                        <a:lnTo>
                          <a:pt x="2757417" y="3024554"/>
                        </a:lnTo>
                        <a:cubicBezTo>
                          <a:pt x="2799786" y="3021729"/>
                          <a:pt x="2842692" y="3020213"/>
                          <a:pt x="2884026" y="3010487"/>
                        </a:cubicBezTo>
                        <a:cubicBezTo>
                          <a:pt x="2923026" y="3001311"/>
                          <a:pt x="2958105" y="2979501"/>
                          <a:pt x="2996567" y="2968283"/>
                        </a:cubicBezTo>
                        <a:cubicBezTo>
                          <a:pt x="3070810" y="2946629"/>
                          <a:pt x="3221650" y="2912013"/>
                          <a:pt x="3221650" y="2912013"/>
                        </a:cubicBezTo>
                        <a:cubicBezTo>
                          <a:pt x="3287299" y="2879188"/>
                          <a:pt x="3355408" y="2850879"/>
                          <a:pt x="3418598" y="2813539"/>
                        </a:cubicBezTo>
                        <a:cubicBezTo>
                          <a:pt x="3458969" y="2789684"/>
                          <a:pt x="3492123" y="2755145"/>
                          <a:pt x="3531140" y="2729133"/>
                        </a:cubicBezTo>
                        <a:lnTo>
                          <a:pt x="3573343" y="2700997"/>
                        </a:lnTo>
                        <a:cubicBezTo>
                          <a:pt x="3587411" y="2649416"/>
                          <a:pt x="3620387" y="2599499"/>
                          <a:pt x="3615546" y="2546253"/>
                        </a:cubicBezTo>
                        <a:cubicBezTo>
                          <a:pt x="3607798" y="2461031"/>
                          <a:pt x="3560620" y="2387904"/>
                          <a:pt x="3488937" y="2349305"/>
                        </a:cubicBezTo>
                        <a:cubicBezTo>
                          <a:pt x="3448273" y="2327409"/>
                          <a:pt x="3405032" y="2310618"/>
                          <a:pt x="3362327" y="2293034"/>
                        </a:cubicBezTo>
                        <a:cubicBezTo>
                          <a:pt x="3175960" y="2216295"/>
                          <a:pt x="3213460" y="2246093"/>
                          <a:pt x="2926229" y="2208628"/>
                        </a:cubicBezTo>
                        <a:cubicBezTo>
                          <a:pt x="2818377" y="2222696"/>
                          <a:pt x="2709620" y="2231026"/>
                          <a:pt x="2602672" y="2250831"/>
                        </a:cubicBezTo>
                        <a:cubicBezTo>
                          <a:pt x="2582052" y="2254650"/>
                          <a:pt x="2566907" y="2274573"/>
                          <a:pt x="2546401" y="2278967"/>
                        </a:cubicBezTo>
                        <a:cubicBezTo>
                          <a:pt x="2500321" y="2288841"/>
                          <a:pt x="2452616" y="2288345"/>
                          <a:pt x="2405724" y="2293034"/>
                        </a:cubicBezTo>
                        <a:cubicBezTo>
                          <a:pt x="2386967" y="2297723"/>
                          <a:pt x="2363124" y="2293430"/>
                          <a:pt x="2349453" y="2307102"/>
                        </a:cubicBezTo>
                        <a:cubicBezTo>
                          <a:pt x="2327186" y="2329370"/>
                          <a:pt x="2332803" y="2382143"/>
                          <a:pt x="2349453" y="2405576"/>
                        </a:cubicBezTo>
                        <a:cubicBezTo>
                          <a:pt x="2467873" y="2572242"/>
                          <a:pt x="2587936" y="2737940"/>
                          <a:pt x="2715213" y="2897945"/>
                        </a:cubicBezTo>
                        <a:cubicBezTo>
                          <a:pt x="2786357" y="2987383"/>
                          <a:pt x="2936068" y="3106141"/>
                          <a:pt x="3024703" y="3165231"/>
                        </a:cubicBezTo>
                        <a:cubicBezTo>
                          <a:pt x="3069889" y="3195355"/>
                          <a:pt x="3128456" y="3198936"/>
                          <a:pt x="3179447" y="3207434"/>
                        </a:cubicBezTo>
                        <a:cubicBezTo>
                          <a:pt x="3261201" y="3183389"/>
                          <a:pt x="3415286" y="3153372"/>
                          <a:pt x="3503004" y="3094893"/>
                        </a:cubicBezTo>
                        <a:cubicBezTo>
                          <a:pt x="3561529" y="3055876"/>
                          <a:pt x="3627560" y="3022954"/>
                          <a:pt x="3671817" y="2968283"/>
                        </a:cubicBezTo>
                        <a:cubicBezTo>
                          <a:pt x="3936316" y="2641549"/>
                          <a:pt x="3843732" y="2669391"/>
                          <a:pt x="4234524" y="2518117"/>
                        </a:cubicBezTo>
                        <a:cubicBezTo>
                          <a:pt x="4269781" y="2504469"/>
                          <a:pt x="4309552" y="2508739"/>
                          <a:pt x="4347066" y="2504050"/>
                        </a:cubicBezTo>
                        <a:cubicBezTo>
                          <a:pt x="4379891" y="2471225"/>
                          <a:pt x="4416144" y="2441504"/>
                          <a:pt x="4445540" y="2405576"/>
                        </a:cubicBezTo>
                        <a:cubicBezTo>
                          <a:pt x="4490453" y="2350682"/>
                          <a:pt x="4493985" y="2227445"/>
                          <a:pt x="4501810" y="2180493"/>
                        </a:cubicBezTo>
                        <a:cubicBezTo>
                          <a:pt x="4492432" y="2152358"/>
                          <a:pt x="4497591" y="2113625"/>
                          <a:pt x="4473675" y="2096087"/>
                        </a:cubicBezTo>
                        <a:cubicBezTo>
                          <a:pt x="4421006" y="2057463"/>
                          <a:pt x="4350632" y="2051927"/>
                          <a:pt x="4290795" y="2025748"/>
                        </a:cubicBezTo>
                        <a:cubicBezTo>
                          <a:pt x="4275305" y="2018971"/>
                          <a:pt x="4264481" y="2003391"/>
                          <a:pt x="4248592" y="1997613"/>
                        </a:cubicBezTo>
                        <a:cubicBezTo>
                          <a:pt x="4212252" y="1984398"/>
                          <a:pt x="4173356" y="1979651"/>
                          <a:pt x="4136050" y="1969477"/>
                        </a:cubicBezTo>
                        <a:cubicBezTo>
                          <a:pt x="4121744" y="1965575"/>
                          <a:pt x="4107783" y="1960478"/>
                          <a:pt x="4093847" y="1955410"/>
                        </a:cubicBezTo>
                        <a:cubicBezTo>
                          <a:pt x="4056194" y="1941718"/>
                          <a:pt x="4018820" y="1927275"/>
                          <a:pt x="3981306" y="1913207"/>
                        </a:cubicBezTo>
                        <a:cubicBezTo>
                          <a:pt x="3966871" y="1812167"/>
                          <a:pt x="3930085" y="1711005"/>
                          <a:pt x="4079780" y="1645920"/>
                        </a:cubicBezTo>
                        <a:cubicBezTo>
                          <a:pt x="4144856" y="1617626"/>
                          <a:pt x="4220457" y="1664677"/>
                          <a:pt x="4290795" y="1674056"/>
                        </a:cubicBezTo>
                        <a:cubicBezTo>
                          <a:pt x="4309552" y="1688124"/>
                          <a:pt x="4326095" y="1705774"/>
                          <a:pt x="4347066" y="1716259"/>
                        </a:cubicBezTo>
                        <a:cubicBezTo>
                          <a:pt x="4364359" y="1724906"/>
                          <a:pt x="4390700" y="1715694"/>
                          <a:pt x="4403337" y="1730327"/>
                        </a:cubicBezTo>
                        <a:cubicBezTo>
                          <a:pt x="4482435" y="1821914"/>
                          <a:pt x="4550000" y="1923262"/>
                          <a:pt x="4614352" y="2025748"/>
                        </a:cubicBezTo>
                        <a:cubicBezTo>
                          <a:pt x="4676841" y="2125267"/>
                          <a:pt x="4783164" y="2335237"/>
                          <a:pt x="4783164" y="2335237"/>
                        </a:cubicBezTo>
                        <a:cubicBezTo>
                          <a:pt x="4680902" y="2539760"/>
                          <a:pt x="4765392" y="2417176"/>
                          <a:pt x="4361133" y="2574388"/>
                        </a:cubicBezTo>
                        <a:cubicBezTo>
                          <a:pt x="4319672" y="2590512"/>
                          <a:pt x="4277061" y="2603569"/>
                          <a:pt x="4234524" y="2616591"/>
                        </a:cubicBezTo>
                        <a:cubicBezTo>
                          <a:pt x="4047273" y="2673913"/>
                          <a:pt x="3860558" y="2733198"/>
                          <a:pt x="3671817" y="2785403"/>
                        </a:cubicBezTo>
                        <a:cubicBezTo>
                          <a:pt x="3624270" y="2798554"/>
                          <a:pt x="3424469" y="2811877"/>
                          <a:pt x="3404530" y="2813539"/>
                        </a:cubicBezTo>
                        <a:cubicBezTo>
                          <a:pt x="3306056" y="2715065"/>
                          <a:pt x="3193204" y="2629123"/>
                          <a:pt x="3109109" y="2518117"/>
                        </a:cubicBezTo>
                        <a:cubicBezTo>
                          <a:pt x="3073291" y="2470838"/>
                          <a:pt x="3065438" y="2407266"/>
                          <a:pt x="3052838" y="2349305"/>
                        </a:cubicBezTo>
                        <a:cubicBezTo>
                          <a:pt x="3018446" y="2191103"/>
                          <a:pt x="2996567" y="2030437"/>
                          <a:pt x="2968432" y="1871003"/>
                        </a:cubicBezTo>
                        <a:cubicBezTo>
                          <a:pt x="2996567" y="1725637"/>
                          <a:pt x="3001651" y="1573840"/>
                          <a:pt x="3052838" y="1434905"/>
                        </a:cubicBezTo>
                        <a:cubicBezTo>
                          <a:pt x="3070071" y="1388131"/>
                          <a:pt x="3124684" y="1365216"/>
                          <a:pt x="3165380" y="1336431"/>
                        </a:cubicBezTo>
                        <a:cubicBezTo>
                          <a:pt x="3240220" y="1283495"/>
                          <a:pt x="3527479" y="1027465"/>
                          <a:pt x="3728087" y="998807"/>
                        </a:cubicBezTo>
                        <a:cubicBezTo>
                          <a:pt x="3826012" y="984818"/>
                          <a:pt x="3925035" y="980050"/>
                          <a:pt x="4023509" y="970671"/>
                        </a:cubicBezTo>
                        <a:cubicBezTo>
                          <a:pt x="4126672" y="975360"/>
                          <a:pt x="4233367" y="957567"/>
                          <a:pt x="4332998" y="984739"/>
                        </a:cubicBezTo>
                        <a:cubicBezTo>
                          <a:pt x="4394531" y="1001521"/>
                          <a:pt x="4434675" y="1061901"/>
                          <a:pt x="4487743" y="1097280"/>
                        </a:cubicBezTo>
                        <a:cubicBezTo>
                          <a:pt x="4505192" y="1108912"/>
                          <a:pt x="4525256" y="1116037"/>
                          <a:pt x="4544013" y="1125416"/>
                        </a:cubicBezTo>
                        <a:cubicBezTo>
                          <a:pt x="4604973" y="1209822"/>
                          <a:pt x="4669915" y="1291491"/>
                          <a:pt x="4726893" y="1378634"/>
                        </a:cubicBezTo>
                        <a:cubicBezTo>
                          <a:pt x="4749846" y="1413738"/>
                          <a:pt x="4761088" y="1455514"/>
                          <a:pt x="4783164" y="1491176"/>
                        </a:cubicBezTo>
                        <a:cubicBezTo>
                          <a:pt x="4822190" y="1554217"/>
                          <a:pt x="4876615" y="1607740"/>
                          <a:pt x="4909773" y="1674056"/>
                        </a:cubicBezTo>
                        <a:cubicBezTo>
                          <a:pt x="5024787" y="1904083"/>
                          <a:pt x="5073432" y="2066558"/>
                          <a:pt x="5148924" y="2293034"/>
                        </a:cubicBezTo>
                        <a:cubicBezTo>
                          <a:pt x="5036131" y="2368231"/>
                          <a:pt x="5032622" y="2359059"/>
                          <a:pt x="4994180" y="2602523"/>
                        </a:cubicBezTo>
                        <a:cubicBezTo>
                          <a:pt x="4954229" y="2855544"/>
                          <a:pt x="5142018" y="3105568"/>
                          <a:pt x="5303669" y="3263705"/>
                        </a:cubicBezTo>
                        <a:cubicBezTo>
                          <a:pt x="5406002" y="3363813"/>
                          <a:pt x="5547509" y="3413760"/>
                          <a:pt x="5669429" y="3488788"/>
                        </a:cubicBezTo>
                        <a:cubicBezTo>
                          <a:pt x="5963975" y="3478970"/>
                          <a:pt x="6200010" y="3491226"/>
                          <a:pt x="6485355" y="3404382"/>
                        </a:cubicBezTo>
                        <a:cubicBezTo>
                          <a:pt x="6615723" y="3364705"/>
                          <a:pt x="7086759" y="3065974"/>
                          <a:pt x="7146537" y="3052690"/>
                        </a:cubicBezTo>
                        <a:lnTo>
                          <a:pt x="7273146" y="3024554"/>
                        </a:lnTo>
                        <a:cubicBezTo>
                          <a:pt x="7296592" y="3033933"/>
                          <a:pt x="7334617" y="3029046"/>
                          <a:pt x="7343484" y="3052690"/>
                        </a:cubicBezTo>
                        <a:cubicBezTo>
                          <a:pt x="7353897" y="3080459"/>
                          <a:pt x="7331336" y="3162075"/>
                          <a:pt x="7315349" y="3137096"/>
                        </a:cubicBezTo>
                        <a:cubicBezTo>
                          <a:pt x="7229368" y="3002751"/>
                          <a:pt x="7188331" y="2844353"/>
                          <a:pt x="7118401" y="2700997"/>
                        </a:cubicBezTo>
                        <a:cubicBezTo>
                          <a:pt x="7094426" y="2651848"/>
                          <a:pt x="7076697" y="2594482"/>
                          <a:pt x="7033995" y="2560320"/>
                        </a:cubicBezTo>
                        <a:cubicBezTo>
                          <a:pt x="6909014" y="2460336"/>
                          <a:pt x="6770604" y="2375774"/>
                          <a:pt x="6626032" y="2307102"/>
                        </a:cubicBezTo>
                        <a:cubicBezTo>
                          <a:pt x="6579247" y="2284879"/>
                          <a:pt x="6522869" y="2297723"/>
                          <a:pt x="6471287" y="2293034"/>
                        </a:cubicBezTo>
                        <a:cubicBezTo>
                          <a:pt x="6400949" y="2414954"/>
                          <a:pt x="6294410" y="2522242"/>
                          <a:pt x="6260272" y="2658794"/>
                        </a:cubicBezTo>
                        <a:cubicBezTo>
                          <a:pt x="6158279" y="3066765"/>
                          <a:pt x="6468585" y="3044539"/>
                          <a:pt x="6780777" y="3108960"/>
                        </a:cubicBezTo>
                        <a:cubicBezTo>
                          <a:pt x="6914670" y="3136589"/>
                          <a:pt x="7052752" y="3137095"/>
                          <a:pt x="7188740" y="3151163"/>
                        </a:cubicBezTo>
                        <a:cubicBezTo>
                          <a:pt x="7329417" y="3137095"/>
                          <a:pt x="7474549" y="3146799"/>
                          <a:pt x="7610770" y="3108960"/>
                        </a:cubicBezTo>
                        <a:cubicBezTo>
                          <a:pt x="7652425" y="3097389"/>
                          <a:pt x="7672519" y="3047306"/>
                          <a:pt x="7695177" y="3010487"/>
                        </a:cubicBezTo>
                        <a:cubicBezTo>
                          <a:pt x="7710720" y="2985229"/>
                          <a:pt x="7715374" y="2954656"/>
                          <a:pt x="7723312" y="2926080"/>
                        </a:cubicBezTo>
                        <a:cubicBezTo>
                          <a:pt x="7738836" y="2870194"/>
                          <a:pt x="7739575" y="2809147"/>
                          <a:pt x="7765515" y="2757268"/>
                        </a:cubicBezTo>
                        <a:cubicBezTo>
                          <a:pt x="7770497" y="2747303"/>
                          <a:pt x="7891272" y="2701443"/>
                          <a:pt x="7892124" y="2700997"/>
                        </a:cubicBezTo>
                        <a:cubicBezTo>
                          <a:pt x="7968379" y="2661054"/>
                          <a:pt x="8042179" y="2616591"/>
                          <a:pt x="8117207" y="2574388"/>
                        </a:cubicBezTo>
                        <a:cubicBezTo>
                          <a:pt x="8158016" y="2487670"/>
                          <a:pt x="8208074" y="2284385"/>
                          <a:pt x="8342290" y="2250831"/>
                        </a:cubicBezTo>
                        <a:cubicBezTo>
                          <a:pt x="8397070" y="2237136"/>
                          <a:pt x="8454832" y="2260210"/>
                          <a:pt x="8511103" y="2264899"/>
                        </a:cubicBezTo>
                        <a:cubicBezTo>
                          <a:pt x="8563103" y="2381900"/>
                          <a:pt x="8622598" y="2559274"/>
                          <a:pt x="8722118" y="2658794"/>
                        </a:cubicBezTo>
                        <a:cubicBezTo>
                          <a:pt x="8744361" y="2681037"/>
                          <a:pt x="8778389" y="2686929"/>
                          <a:pt x="8806524" y="2700997"/>
                        </a:cubicBezTo>
                        <a:cubicBezTo>
                          <a:pt x="8890930" y="2691619"/>
                          <a:pt x="8975671" y="2684872"/>
                          <a:pt x="9059743" y="2672862"/>
                        </a:cubicBezTo>
                        <a:cubicBezTo>
                          <a:pt x="9074423" y="2670765"/>
                          <a:pt x="9090554" y="2668287"/>
                          <a:pt x="9101946" y="2658794"/>
                        </a:cubicBezTo>
                        <a:cubicBezTo>
                          <a:pt x="9119958" y="2643784"/>
                          <a:pt x="9127570" y="2619102"/>
                          <a:pt x="9144149" y="2602523"/>
                        </a:cubicBezTo>
                        <a:cubicBezTo>
                          <a:pt x="9176532" y="2570140"/>
                          <a:pt x="9199576" y="2571082"/>
                          <a:pt x="9242623" y="2560320"/>
                        </a:cubicBezTo>
                        <a:cubicBezTo>
                          <a:pt x="9370050" y="2464750"/>
                          <a:pt x="9387422" y="2454722"/>
                          <a:pt x="9523977" y="2335237"/>
                        </a:cubicBezTo>
                        <a:cubicBezTo>
                          <a:pt x="9543940" y="2317770"/>
                          <a:pt x="9557334" y="2292333"/>
                          <a:pt x="9580247" y="2278967"/>
                        </a:cubicBezTo>
                        <a:cubicBezTo>
                          <a:pt x="9614854" y="2258779"/>
                          <a:pt x="9655275" y="2250831"/>
                          <a:pt x="9692789" y="2236763"/>
                        </a:cubicBezTo>
                        <a:cubicBezTo>
                          <a:pt x="9734992" y="2293034"/>
                          <a:pt x="9797155" y="2338847"/>
                          <a:pt x="9819398" y="2405576"/>
                        </a:cubicBezTo>
                        <a:cubicBezTo>
                          <a:pt x="9828776" y="2433711"/>
                          <a:pt x="9830526" y="2465686"/>
                          <a:pt x="9847533" y="2489982"/>
                        </a:cubicBezTo>
                        <a:cubicBezTo>
                          <a:pt x="9864752" y="2514580"/>
                          <a:pt x="9888835" y="2538612"/>
                          <a:pt x="9917872" y="2546253"/>
                        </a:cubicBezTo>
                        <a:cubicBezTo>
                          <a:pt x="9981522" y="2563003"/>
                          <a:pt x="10049171" y="2555631"/>
                          <a:pt x="10114820" y="2560320"/>
                        </a:cubicBezTo>
                        <a:cubicBezTo>
                          <a:pt x="10128888" y="2565009"/>
                          <a:pt x="10142765" y="2570314"/>
                          <a:pt x="10157023" y="2574388"/>
                        </a:cubicBezTo>
                        <a:cubicBezTo>
                          <a:pt x="10336189" y="2625580"/>
                          <a:pt x="10370626" y="2583539"/>
                          <a:pt x="10663460" y="2574388"/>
                        </a:cubicBezTo>
                        <a:cubicBezTo>
                          <a:pt x="10595429" y="2472344"/>
                          <a:pt x="10616742" y="2499535"/>
                          <a:pt x="10466512" y="2349305"/>
                        </a:cubicBezTo>
                        <a:cubicBezTo>
                          <a:pt x="10445280" y="2328073"/>
                          <a:pt x="10419619" y="2311791"/>
                          <a:pt x="10396173" y="2293034"/>
                        </a:cubicBezTo>
                        <a:cubicBezTo>
                          <a:pt x="10377416" y="2297723"/>
                          <a:pt x="10331256" y="2289809"/>
                          <a:pt x="10339903" y="2307102"/>
                        </a:cubicBezTo>
                        <a:cubicBezTo>
                          <a:pt x="10353971" y="2335237"/>
                          <a:pt x="10396811" y="2334029"/>
                          <a:pt x="10424309" y="2349305"/>
                        </a:cubicBezTo>
                        <a:cubicBezTo>
                          <a:pt x="10439089" y="2357516"/>
                          <a:pt x="10452444" y="2368062"/>
                          <a:pt x="10466512" y="2377440"/>
                        </a:cubicBezTo>
                        <a:cubicBezTo>
                          <a:pt x="10475890" y="2396197"/>
                          <a:pt x="10482458" y="2416646"/>
                          <a:pt x="10494647" y="2433711"/>
                        </a:cubicBezTo>
                        <a:cubicBezTo>
                          <a:pt x="10506210" y="2449900"/>
                          <a:pt x="10525814" y="2459361"/>
                          <a:pt x="10536850" y="2475914"/>
                        </a:cubicBezTo>
                        <a:cubicBezTo>
                          <a:pt x="10579723" y="2540223"/>
                          <a:pt x="10512734" y="2505389"/>
                          <a:pt x="10593121" y="2532185"/>
                        </a:cubicBezTo>
                        <a:cubicBezTo>
                          <a:pt x="10659877" y="2598941"/>
                          <a:pt x="10641003" y="2563291"/>
                          <a:pt x="10663460" y="2630659"/>
                        </a:cubicBezTo>
                        <a:cubicBezTo>
                          <a:pt x="10654081" y="2640037"/>
                          <a:pt x="10646840" y="2652214"/>
                          <a:pt x="10635324" y="2658794"/>
                        </a:cubicBezTo>
                        <a:cubicBezTo>
                          <a:pt x="10611766" y="2672255"/>
                          <a:pt x="10553387" y="2690796"/>
                          <a:pt x="10522783" y="2700997"/>
                        </a:cubicBezTo>
                        <a:cubicBezTo>
                          <a:pt x="10442147" y="2821948"/>
                          <a:pt x="10549518" y="2679608"/>
                          <a:pt x="10452444" y="2757268"/>
                        </a:cubicBezTo>
                        <a:cubicBezTo>
                          <a:pt x="10427653" y="2777101"/>
                          <a:pt x="10419508" y="2813873"/>
                          <a:pt x="10410241" y="2841674"/>
                        </a:cubicBezTo>
                        <a:cubicBezTo>
                          <a:pt x="10374588" y="2699063"/>
                          <a:pt x="10399832" y="2823633"/>
                          <a:pt x="10410241" y="2532185"/>
                        </a:cubicBezTo>
                        <a:cubicBezTo>
                          <a:pt x="10411915" y="2485323"/>
                          <a:pt x="10410241" y="2438400"/>
                          <a:pt x="10410241" y="2391508"/>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Raleway"/>
              <a:ea typeface="+mn-ea"/>
              <a:cs typeface="+mn-cs"/>
            </a:endParaRPr>
          </a:p>
        </p:txBody>
      </p:sp>
      <p:pic>
        <p:nvPicPr>
          <p:cNvPr id="28" name="Picture 2">
            <a:extLst>
              <a:ext uri="{FF2B5EF4-FFF2-40B4-BE49-F238E27FC236}">
                <a16:creationId xmlns:a16="http://schemas.microsoft.com/office/drawing/2014/main" id="{890BBDD4-B3F6-2B02-5E5B-F838EA68D3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9898" y="380487"/>
            <a:ext cx="3380204" cy="2535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950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aleboble: rektangel med afrundede hjørner 13">
            <a:extLst>
              <a:ext uri="{FF2B5EF4-FFF2-40B4-BE49-F238E27FC236}">
                <a16:creationId xmlns:a16="http://schemas.microsoft.com/office/drawing/2014/main" id="{9849307F-F898-4CD1-C31B-902F10CD7860}"/>
              </a:ext>
            </a:extLst>
          </p:cNvPr>
          <p:cNvSpPr/>
          <p:nvPr/>
        </p:nvSpPr>
        <p:spPr>
          <a:xfrm>
            <a:off x="5709163" y="4130194"/>
            <a:ext cx="6122837" cy="2252062"/>
          </a:xfrm>
          <a:prstGeom prst="wedgeRoundRectCallout">
            <a:avLst/>
          </a:prstGeom>
          <a:solidFill>
            <a:schemeClr val="accent2">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2" name="Title 1">
            <a:extLst>
              <a:ext uri="{FF2B5EF4-FFF2-40B4-BE49-F238E27FC236}">
                <a16:creationId xmlns:a16="http://schemas.microsoft.com/office/drawing/2014/main" id="{E6086A70-24E8-6347-9DAF-FCD36DD6093C}"/>
              </a:ext>
            </a:extLst>
          </p:cNvPr>
          <p:cNvSpPr>
            <a:spLocks noGrp="1"/>
          </p:cNvSpPr>
          <p:nvPr>
            <p:ph type="ctrTitle"/>
          </p:nvPr>
        </p:nvSpPr>
        <p:spPr>
          <a:xfrm>
            <a:off x="360000" y="848750"/>
            <a:ext cx="10929532" cy="666043"/>
          </a:xfrm>
        </p:spPr>
        <p:txBody>
          <a:bodyPr>
            <a:normAutofit/>
          </a:bodyPr>
          <a:lstStyle/>
          <a:p>
            <a:r>
              <a:rPr lang="da-DK" sz="4000">
                <a:cs typeface="Calibri Light" panose="020F0302020204030204" pitchFamily="34" charset="0"/>
              </a:rPr>
              <a:t>Indsigter</a:t>
            </a:r>
          </a:p>
        </p:txBody>
      </p:sp>
      <p:sp>
        <p:nvSpPr>
          <p:cNvPr id="4" name="Pladsholder til dato 4"/>
          <p:cNvSpPr txBox="1">
            <a:spLocks/>
          </p:cNvSpPr>
          <p:nvPr/>
        </p:nvSpPr>
        <p:spPr>
          <a:xfrm>
            <a:off x="10653804" y="6438136"/>
            <a:ext cx="856323" cy="2838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257544A-4579-4560-AF11-7F40B7E92983}" type="datetime1">
              <a:rPr kumimoji="0" lang="da-DK"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06-06-2023</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12" name="Pladsholder til indhold 6">
            <a:extLst>
              <a:ext uri="{FF2B5EF4-FFF2-40B4-BE49-F238E27FC236}">
                <a16:creationId xmlns:a16="http://schemas.microsoft.com/office/drawing/2014/main" id="{FF67E58C-9DD9-63E6-17FB-DB3638130CA9}"/>
              </a:ext>
            </a:extLst>
          </p:cNvPr>
          <p:cNvSpPr txBox="1">
            <a:spLocks/>
          </p:cNvSpPr>
          <p:nvPr/>
        </p:nvSpPr>
        <p:spPr>
          <a:xfrm>
            <a:off x="360000" y="1773238"/>
            <a:ext cx="5448663" cy="4176712"/>
          </a:xfrm>
          <a:prstGeom prst="rect">
            <a:avLst/>
          </a:prstGeom>
        </p:spPr>
        <p:txBody>
          <a:bodyPr vert="horz" lIns="91440" tIns="45720" rIns="91440" bIns="45720" rtlCol="0">
            <a:normAutofit lnSpcReduction="10000"/>
          </a:bodyPr>
          <a:lstStyle>
            <a:lvl1pPr marL="0" indent="0" algn="l" defTabSz="914400" rtl="0" eaLnBrk="1" latinLnBrk="0" hangingPunct="1">
              <a:lnSpc>
                <a:spcPct val="110000"/>
              </a:lnSpc>
              <a:spcBef>
                <a:spcPts val="800"/>
              </a:spcBef>
              <a:buFont typeface="Arial" panose="020B0604020202020204" pitchFamily="34" charset="0"/>
              <a:buNone/>
              <a:tabLst/>
              <a:defRPr sz="18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tabLst/>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tabLst/>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tabLst/>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da-DK" sz="2000" b="1" i="0" u="none" strike="noStrike" kern="1200" cap="none" spc="0" normalizeH="0" baseline="0" noProof="0">
                <a:ln>
                  <a:noFill/>
                </a:ln>
                <a:solidFill>
                  <a:srgbClr val="000000"/>
                </a:solidFill>
                <a:effectLst/>
                <a:uLnTx/>
                <a:uFillTx/>
                <a:latin typeface="Raleway"/>
                <a:ea typeface="+mn-ea"/>
                <a:cs typeface="Calibri Light" panose="020F0302020204030204" pitchFamily="34" charset="0"/>
              </a:rPr>
              <a:t>Pårørende</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da-DK" sz="2000" b="0" i="0" u="none" strike="noStrike" kern="1200" cap="none" spc="0" normalizeH="0" baseline="0" noProof="0">
                <a:ln>
                  <a:noFill/>
                </a:ln>
                <a:solidFill>
                  <a:srgbClr val="000000"/>
                </a:solidFill>
                <a:effectLst/>
                <a:uLnTx/>
                <a:uFillTx/>
                <a:latin typeface="Raleway"/>
                <a:ea typeface="+mn-ea"/>
                <a:cs typeface="Calibri Light" panose="020F0302020204030204" pitchFamily="34" charset="0"/>
              </a:rPr>
              <a:t>Pårørende har brug for en anden hjælp, end hvad hjemmeplejen kan tilbyde</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da-DK" sz="2000" b="0" i="0" u="none" strike="noStrike" kern="1200" cap="none" spc="0" normalizeH="0" baseline="0" noProof="0">
                <a:ln>
                  <a:noFill/>
                </a:ln>
                <a:solidFill>
                  <a:srgbClr val="000000"/>
                </a:solidFill>
                <a:effectLst/>
                <a:uLnTx/>
                <a:uFillTx/>
                <a:latin typeface="Raleway"/>
                <a:ea typeface="+mn-ea"/>
                <a:cs typeface="+mn-cs"/>
              </a:rPr>
              <a:t>Når ens nære bliver boende i eget hjem, trods det stigende behov for hjælp og pleje i hverdagen, stiller det større krav til de pårørendes involvering</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da-DK" sz="2000" b="0" i="0" u="none" strike="noStrike" kern="1200" cap="none" spc="0" normalizeH="0" baseline="0" noProof="0">
              <a:ln>
                <a:noFill/>
              </a:ln>
              <a:solidFill>
                <a:srgbClr val="000000"/>
              </a:solidFill>
              <a:effectLst/>
              <a:uLnTx/>
              <a:uFillTx/>
              <a:latin typeface="Raleway"/>
              <a:ea typeface="+mn-ea"/>
              <a:cs typeface="+mn-cs"/>
            </a:endParaRPr>
          </a:p>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da-DK" sz="2000" b="1" i="0" u="none" strike="noStrike" kern="1200" cap="none" spc="0" normalizeH="0" baseline="0" noProof="0">
                <a:ln>
                  <a:noFill/>
                </a:ln>
                <a:solidFill>
                  <a:srgbClr val="000000"/>
                </a:solidFill>
                <a:effectLst/>
                <a:uLnTx/>
                <a:uFillTx/>
                <a:latin typeface="Raleway"/>
                <a:ea typeface="+mn-ea"/>
                <a:cs typeface="+mn-cs"/>
              </a:rPr>
              <a:t>Borgerne</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da-DK" sz="2000" b="0" i="0" u="none" strike="noStrike" kern="1200" cap="none" spc="0" normalizeH="0" baseline="0" noProof="0">
                <a:ln>
                  <a:noFill/>
                </a:ln>
                <a:solidFill>
                  <a:srgbClr val="000000"/>
                </a:solidFill>
                <a:effectLst/>
                <a:uLnTx/>
                <a:uFillTx/>
                <a:latin typeface="Raleway"/>
                <a:ea typeface="+mn-ea"/>
                <a:cs typeface="+mn-cs"/>
              </a:rPr>
              <a:t>Et grundlæggende ønske om at blive i eget hjem længst muligt</a:t>
            </a:r>
          </a:p>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kumimoji="0" lang="da-DK" sz="1800" b="0" i="0" u="none" strike="noStrike" kern="1200" cap="none" spc="0" normalizeH="0" baseline="0" noProof="0">
              <a:ln>
                <a:noFill/>
              </a:ln>
              <a:solidFill>
                <a:srgbClr val="000000"/>
              </a:solidFill>
              <a:effectLst/>
              <a:uLnTx/>
              <a:uFillTx/>
              <a:latin typeface="Raleway"/>
              <a:ea typeface="+mn-ea"/>
              <a:cs typeface="+mn-cs"/>
            </a:endParaRPr>
          </a:p>
          <a:p>
            <a:pPr marL="0" marR="0" lvl="0" indent="0" algn="l" defTabSz="914400" rtl="0" eaLnBrk="1" fontAlgn="auto" latinLnBrk="0" hangingPunct="1">
              <a:lnSpc>
                <a:spcPct val="110000"/>
              </a:lnSpc>
              <a:spcBef>
                <a:spcPts val="8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Raleway"/>
              <a:ea typeface="+mn-ea"/>
              <a:cs typeface="+mn-cs"/>
            </a:endParaRPr>
          </a:p>
        </p:txBody>
      </p:sp>
      <p:sp>
        <p:nvSpPr>
          <p:cNvPr id="13" name="Taleboble: rektangel med afrundede hjørner 12">
            <a:extLst>
              <a:ext uri="{FF2B5EF4-FFF2-40B4-BE49-F238E27FC236}">
                <a16:creationId xmlns:a16="http://schemas.microsoft.com/office/drawing/2014/main" id="{2FC557E1-4C75-9B23-76FF-43394769A945}"/>
              </a:ext>
            </a:extLst>
          </p:cNvPr>
          <p:cNvSpPr/>
          <p:nvPr/>
        </p:nvSpPr>
        <p:spPr>
          <a:xfrm>
            <a:off x="5709163" y="1703495"/>
            <a:ext cx="6122837" cy="1980079"/>
          </a:xfrm>
          <a:prstGeom prst="wedgeRoundRectCallout">
            <a:avLst>
              <a:gd name="adj1" fmla="val -20833"/>
              <a:gd name="adj2" fmla="val 62500"/>
              <a:gd name="adj3" fmla="val 16667"/>
            </a:avLst>
          </a:prstGeom>
          <a:solidFill>
            <a:schemeClr val="accent2">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1" u="none" strike="noStrike" kern="1200" cap="none" spc="0" normalizeH="0" baseline="0" noProof="0">
              <a:ln>
                <a:noFill/>
              </a:ln>
              <a:solidFill>
                <a:srgbClr val="FFFFFF"/>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1" u="none" strike="noStrike" kern="1200" cap="none" spc="0" normalizeH="0" baseline="0" noProof="0">
              <a:ln>
                <a:noFill/>
              </a:ln>
              <a:solidFill>
                <a:srgbClr val="FFFFFF"/>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1" u="none" strike="noStrike" kern="1200" cap="none" spc="0" normalizeH="0" baseline="0" noProof="0">
              <a:ln>
                <a:noFill/>
              </a:ln>
              <a:solidFill>
                <a:srgbClr val="FFFFFF"/>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1" u="none" strike="noStrike" kern="1200" cap="none" spc="0" normalizeH="0" baseline="0" noProof="0">
              <a:ln>
                <a:noFill/>
              </a:ln>
              <a:solidFill>
                <a:srgbClr val="FFFFFF"/>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1" u="none" strike="noStrike" kern="1200" cap="none" spc="0" normalizeH="0" baseline="0" noProof="0">
              <a:ln>
                <a:noFill/>
              </a:ln>
              <a:solidFill>
                <a:srgbClr val="FFFFFF"/>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1" u="none" strike="noStrike" kern="1200" cap="none" spc="0" normalizeH="0" baseline="0" noProof="0">
              <a:ln>
                <a:noFill/>
              </a:ln>
              <a:solidFill>
                <a:srgbClr val="FFFFFF"/>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1" u="none" strike="noStrike" kern="1200" cap="none" spc="0" normalizeH="0" baseline="0" noProof="0">
              <a:ln>
                <a:noFill/>
              </a:ln>
              <a:solidFill>
                <a:srgbClr val="FFFFFF"/>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1" u="none" strike="noStrike" kern="1200" cap="none" spc="0" normalizeH="0" baseline="0" noProof="0">
              <a:ln>
                <a:noFill/>
              </a:ln>
              <a:solidFill>
                <a:srgbClr val="FFFFFF"/>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1" u="none" strike="noStrike" kern="1200" cap="none" spc="0" normalizeH="0" baseline="0" noProof="0">
              <a:ln>
                <a:noFill/>
              </a:ln>
              <a:solidFill>
                <a:srgbClr val="000000"/>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1" u="none" strike="noStrike" kern="1200" cap="none" spc="0" normalizeH="0" baseline="0" noProof="0">
              <a:ln>
                <a:noFill/>
              </a:ln>
              <a:solidFill>
                <a:srgbClr val="000000"/>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1" u="none" strike="noStrike" kern="1200" cap="none" spc="0" normalizeH="0" baseline="0" noProof="0">
              <a:ln>
                <a:noFill/>
              </a:ln>
              <a:solidFill>
                <a:srgbClr val="000000"/>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1" u="none" strike="noStrike" kern="1200" cap="none" spc="0" normalizeH="0" baseline="0" noProof="0">
                <a:ln>
                  <a:noFill/>
                </a:ln>
                <a:solidFill>
                  <a:srgbClr val="000000"/>
                </a:solidFill>
                <a:effectLst/>
                <a:uLnTx/>
                <a:uFillTx/>
                <a:latin typeface="Raleway"/>
                <a:ea typeface="+mn-ea"/>
                <a:cs typeface="+mn-cs"/>
              </a:rPr>
              <a:t>”Min far er ikke hjemme, fordi min mor ikke kan magte det, fordi selvfølgeligt ville vi helst have ham hjemme, men så ville min mor køre ned (...). Hun har stor skyldfølelse over, at hun ikke kan passe ham mere” – citat datter</a:t>
            </a:r>
            <a:r>
              <a:rPr kumimoji="0" lang="da-DK" sz="1800" b="0" i="0" u="none" strike="noStrike" kern="1200" cap="none" spc="0" normalizeH="0" baseline="0" noProof="0">
                <a:ln>
                  <a:noFill/>
                </a:ln>
                <a:solidFill>
                  <a:srgbClr val="000000"/>
                </a:solidFill>
                <a:effectLst/>
                <a:uLnTx/>
                <a:uFillTx/>
                <a:latin typeface="Raleway"/>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1" u="none" strike="noStrike" kern="1200" cap="none" spc="0" normalizeH="0" baseline="0" noProof="0">
                <a:ln>
                  <a:noFill/>
                </a:ln>
                <a:solidFill>
                  <a:srgbClr val="000000"/>
                </a:solidFill>
                <a:effectLst/>
                <a:uLnTx/>
                <a:uFillTx/>
                <a:latin typeface="Raleway"/>
                <a:ea typeface="+mn-ea"/>
                <a:cs typeface="+mn-cs"/>
              </a:rPr>
              <a:t>”Det er i hvert fald en omvæltning at komme på plejehjem. De er flinke og rare, men det er ikke det samme - selvom det er nogenlunde i lejligheden. Her og der mangler et eller andet. Når man har været gift i 63 år, er det mærkeligt ikke at bo sammen (mand bor stadig hjemme, da lejligheden på plejehjemmet ikke er stor nok til dem begge…)” – citat borger </a:t>
            </a:r>
            <a:endParaRPr kumimoji="0" lang="en-US" sz="1800" b="0" i="1" u="none" strike="noStrike" kern="1200" cap="none" spc="0" normalizeH="0" baseline="0" noProof="0">
              <a:ln>
                <a:noFill/>
              </a:ln>
              <a:solidFill>
                <a:srgbClr val="000000"/>
              </a:solidFill>
              <a:effectLst/>
              <a:uLnTx/>
              <a:uFillTx/>
              <a:latin typeface="Raleway"/>
              <a:ea typeface="+mn-ea"/>
              <a:cs typeface="+mn-cs"/>
            </a:endParaRPr>
          </a:p>
        </p:txBody>
      </p:sp>
    </p:spTree>
    <p:extLst>
      <p:ext uri="{BB962C8B-B14F-4D97-AF65-F5344CB8AC3E}">
        <p14:creationId xmlns:p14="http://schemas.microsoft.com/office/powerpoint/2010/main" val="61373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6A70-24E8-6347-9DAF-FCD36DD6093C}"/>
              </a:ext>
            </a:extLst>
          </p:cNvPr>
          <p:cNvSpPr>
            <a:spLocks noGrp="1"/>
          </p:cNvSpPr>
          <p:nvPr>
            <p:ph type="ctrTitle"/>
          </p:nvPr>
        </p:nvSpPr>
        <p:spPr>
          <a:xfrm>
            <a:off x="494723" y="1016781"/>
            <a:ext cx="10929532" cy="666043"/>
          </a:xfrm>
        </p:spPr>
        <p:txBody>
          <a:bodyPr>
            <a:normAutofit/>
          </a:bodyPr>
          <a:lstStyle/>
          <a:p>
            <a:r>
              <a:rPr lang="da-DK" sz="4000">
                <a:cs typeface="Calibri Light" panose="020F0302020204030204" pitchFamily="34" charset="0"/>
              </a:rPr>
              <a:t>Når plejehjemmet bliver en nødvendighed</a:t>
            </a:r>
          </a:p>
        </p:txBody>
      </p:sp>
      <p:sp>
        <p:nvSpPr>
          <p:cNvPr id="3" name="Subtitle 2">
            <a:extLst>
              <a:ext uri="{FF2B5EF4-FFF2-40B4-BE49-F238E27FC236}">
                <a16:creationId xmlns:a16="http://schemas.microsoft.com/office/drawing/2014/main" id="{1EAEDFA9-0802-2145-9AB3-7B0D892958B7}"/>
              </a:ext>
            </a:extLst>
          </p:cNvPr>
          <p:cNvSpPr>
            <a:spLocks noGrp="1"/>
          </p:cNvSpPr>
          <p:nvPr>
            <p:ph type="subTitle" idx="1"/>
          </p:nvPr>
        </p:nvSpPr>
        <p:spPr>
          <a:xfrm>
            <a:off x="494723" y="2234558"/>
            <a:ext cx="5484570" cy="3499946"/>
          </a:xfrm>
          <a:custGeom>
            <a:avLst/>
            <a:gdLst>
              <a:gd name="connsiteX0" fmla="*/ 0 w 5484570"/>
              <a:gd name="connsiteY0" fmla="*/ 0 h 3499946"/>
              <a:gd name="connsiteX1" fmla="*/ 740417 w 5484570"/>
              <a:gd name="connsiteY1" fmla="*/ 0 h 3499946"/>
              <a:gd name="connsiteX2" fmla="*/ 1261451 w 5484570"/>
              <a:gd name="connsiteY2" fmla="*/ 0 h 3499946"/>
              <a:gd name="connsiteX3" fmla="*/ 1892177 w 5484570"/>
              <a:gd name="connsiteY3" fmla="*/ 0 h 3499946"/>
              <a:gd name="connsiteX4" fmla="*/ 2687439 w 5484570"/>
              <a:gd name="connsiteY4" fmla="*/ 0 h 3499946"/>
              <a:gd name="connsiteX5" fmla="*/ 3373011 w 5484570"/>
              <a:gd name="connsiteY5" fmla="*/ 0 h 3499946"/>
              <a:gd name="connsiteX6" fmla="*/ 4113428 w 5484570"/>
              <a:gd name="connsiteY6" fmla="*/ 0 h 3499946"/>
              <a:gd name="connsiteX7" fmla="*/ 4744153 w 5484570"/>
              <a:gd name="connsiteY7" fmla="*/ 0 h 3499946"/>
              <a:gd name="connsiteX8" fmla="*/ 5484570 w 5484570"/>
              <a:gd name="connsiteY8" fmla="*/ 0 h 3499946"/>
              <a:gd name="connsiteX9" fmla="*/ 5484570 w 5484570"/>
              <a:gd name="connsiteY9" fmla="*/ 769988 h 3499946"/>
              <a:gd name="connsiteX10" fmla="*/ 5484570 w 5484570"/>
              <a:gd name="connsiteY10" fmla="*/ 1399978 h 3499946"/>
              <a:gd name="connsiteX11" fmla="*/ 5484570 w 5484570"/>
              <a:gd name="connsiteY11" fmla="*/ 1994969 h 3499946"/>
              <a:gd name="connsiteX12" fmla="*/ 5484570 w 5484570"/>
              <a:gd name="connsiteY12" fmla="*/ 2624960 h 3499946"/>
              <a:gd name="connsiteX13" fmla="*/ 5484570 w 5484570"/>
              <a:gd name="connsiteY13" fmla="*/ 3499946 h 3499946"/>
              <a:gd name="connsiteX14" fmla="*/ 4798999 w 5484570"/>
              <a:gd name="connsiteY14" fmla="*/ 3499946 h 3499946"/>
              <a:gd name="connsiteX15" fmla="*/ 4113428 w 5484570"/>
              <a:gd name="connsiteY15" fmla="*/ 3499946 h 3499946"/>
              <a:gd name="connsiteX16" fmla="*/ 3537548 w 5484570"/>
              <a:gd name="connsiteY16" fmla="*/ 3499946 h 3499946"/>
              <a:gd name="connsiteX17" fmla="*/ 2851976 w 5484570"/>
              <a:gd name="connsiteY17" fmla="*/ 3499946 h 3499946"/>
              <a:gd name="connsiteX18" fmla="*/ 2166405 w 5484570"/>
              <a:gd name="connsiteY18" fmla="*/ 3499946 h 3499946"/>
              <a:gd name="connsiteX19" fmla="*/ 1480834 w 5484570"/>
              <a:gd name="connsiteY19" fmla="*/ 3499946 h 3499946"/>
              <a:gd name="connsiteX20" fmla="*/ 795263 w 5484570"/>
              <a:gd name="connsiteY20" fmla="*/ 3499946 h 3499946"/>
              <a:gd name="connsiteX21" fmla="*/ 0 w 5484570"/>
              <a:gd name="connsiteY21" fmla="*/ 3499946 h 3499946"/>
              <a:gd name="connsiteX22" fmla="*/ 0 w 5484570"/>
              <a:gd name="connsiteY22" fmla="*/ 2764957 h 3499946"/>
              <a:gd name="connsiteX23" fmla="*/ 0 w 5484570"/>
              <a:gd name="connsiteY23" fmla="*/ 2029969 h 3499946"/>
              <a:gd name="connsiteX24" fmla="*/ 0 w 5484570"/>
              <a:gd name="connsiteY24" fmla="*/ 1294980 h 3499946"/>
              <a:gd name="connsiteX25" fmla="*/ 0 w 5484570"/>
              <a:gd name="connsiteY25" fmla="*/ 0 h 349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84570" h="3499946" fill="none" extrusionOk="0">
                <a:moveTo>
                  <a:pt x="0" y="0"/>
                </a:moveTo>
                <a:cubicBezTo>
                  <a:pt x="362784" y="20528"/>
                  <a:pt x="508817" y="15729"/>
                  <a:pt x="740417" y="0"/>
                </a:cubicBezTo>
                <a:cubicBezTo>
                  <a:pt x="972017" y="-15729"/>
                  <a:pt x="1029312" y="13871"/>
                  <a:pt x="1261451" y="0"/>
                </a:cubicBezTo>
                <a:cubicBezTo>
                  <a:pt x="1493590" y="-13871"/>
                  <a:pt x="1716459" y="19765"/>
                  <a:pt x="1892177" y="0"/>
                </a:cubicBezTo>
                <a:cubicBezTo>
                  <a:pt x="2067895" y="-19765"/>
                  <a:pt x="2407372" y="-10845"/>
                  <a:pt x="2687439" y="0"/>
                </a:cubicBezTo>
                <a:cubicBezTo>
                  <a:pt x="2967506" y="10845"/>
                  <a:pt x="3183970" y="-30067"/>
                  <a:pt x="3373011" y="0"/>
                </a:cubicBezTo>
                <a:cubicBezTo>
                  <a:pt x="3562052" y="30067"/>
                  <a:pt x="3846744" y="-10499"/>
                  <a:pt x="4113428" y="0"/>
                </a:cubicBezTo>
                <a:cubicBezTo>
                  <a:pt x="4380112" y="10499"/>
                  <a:pt x="4496988" y="17314"/>
                  <a:pt x="4744153" y="0"/>
                </a:cubicBezTo>
                <a:cubicBezTo>
                  <a:pt x="4991318" y="-17314"/>
                  <a:pt x="5184640" y="-24556"/>
                  <a:pt x="5484570" y="0"/>
                </a:cubicBezTo>
                <a:cubicBezTo>
                  <a:pt x="5502023" y="317187"/>
                  <a:pt x="5466404" y="525363"/>
                  <a:pt x="5484570" y="769988"/>
                </a:cubicBezTo>
                <a:cubicBezTo>
                  <a:pt x="5502736" y="1014613"/>
                  <a:pt x="5460397" y="1273861"/>
                  <a:pt x="5484570" y="1399978"/>
                </a:cubicBezTo>
                <a:cubicBezTo>
                  <a:pt x="5508744" y="1526095"/>
                  <a:pt x="5482286" y="1785471"/>
                  <a:pt x="5484570" y="1994969"/>
                </a:cubicBezTo>
                <a:cubicBezTo>
                  <a:pt x="5486854" y="2204467"/>
                  <a:pt x="5498887" y="2396728"/>
                  <a:pt x="5484570" y="2624960"/>
                </a:cubicBezTo>
                <a:cubicBezTo>
                  <a:pt x="5470253" y="2853192"/>
                  <a:pt x="5499037" y="3231081"/>
                  <a:pt x="5484570" y="3499946"/>
                </a:cubicBezTo>
                <a:cubicBezTo>
                  <a:pt x="5172944" y="3533373"/>
                  <a:pt x="5037643" y="3514257"/>
                  <a:pt x="4798999" y="3499946"/>
                </a:cubicBezTo>
                <a:cubicBezTo>
                  <a:pt x="4560355" y="3485635"/>
                  <a:pt x="4379993" y="3533881"/>
                  <a:pt x="4113428" y="3499946"/>
                </a:cubicBezTo>
                <a:cubicBezTo>
                  <a:pt x="3846863" y="3466011"/>
                  <a:pt x="3683739" y="3497327"/>
                  <a:pt x="3537548" y="3499946"/>
                </a:cubicBezTo>
                <a:cubicBezTo>
                  <a:pt x="3391357" y="3502565"/>
                  <a:pt x="3072145" y="3505324"/>
                  <a:pt x="2851976" y="3499946"/>
                </a:cubicBezTo>
                <a:cubicBezTo>
                  <a:pt x="2631807" y="3494568"/>
                  <a:pt x="2339454" y="3482691"/>
                  <a:pt x="2166405" y="3499946"/>
                </a:cubicBezTo>
                <a:cubicBezTo>
                  <a:pt x="1993356" y="3517201"/>
                  <a:pt x="1753762" y="3499504"/>
                  <a:pt x="1480834" y="3499946"/>
                </a:cubicBezTo>
                <a:cubicBezTo>
                  <a:pt x="1207906" y="3500388"/>
                  <a:pt x="996178" y="3515947"/>
                  <a:pt x="795263" y="3499946"/>
                </a:cubicBezTo>
                <a:cubicBezTo>
                  <a:pt x="594348" y="3483945"/>
                  <a:pt x="329508" y="3532534"/>
                  <a:pt x="0" y="3499946"/>
                </a:cubicBezTo>
                <a:cubicBezTo>
                  <a:pt x="29866" y="3159905"/>
                  <a:pt x="-35814" y="3004137"/>
                  <a:pt x="0" y="2764957"/>
                </a:cubicBezTo>
                <a:cubicBezTo>
                  <a:pt x="35814" y="2525777"/>
                  <a:pt x="5978" y="2321995"/>
                  <a:pt x="0" y="2029969"/>
                </a:cubicBezTo>
                <a:cubicBezTo>
                  <a:pt x="-5978" y="1737943"/>
                  <a:pt x="6288" y="1506648"/>
                  <a:pt x="0" y="1294980"/>
                </a:cubicBezTo>
                <a:cubicBezTo>
                  <a:pt x="-6288" y="1083312"/>
                  <a:pt x="12836" y="573805"/>
                  <a:pt x="0" y="0"/>
                </a:cubicBezTo>
                <a:close/>
              </a:path>
              <a:path w="5484570" h="3499946" stroke="0" extrusionOk="0">
                <a:moveTo>
                  <a:pt x="0" y="0"/>
                </a:moveTo>
                <a:cubicBezTo>
                  <a:pt x="166023" y="-25602"/>
                  <a:pt x="462197" y="6297"/>
                  <a:pt x="630726" y="0"/>
                </a:cubicBezTo>
                <a:cubicBezTo>
                  <a:pt x="799255" y="-6297"/>
                  <a:pt x="970344" y="23966"/>
                  <a:pt x="1151760" y="0"/>
                </a:cubicBezTo>
                <a:cubicBezTo>
                  <a:pt x="1333176" y="-23966"/>
                  <a:pt x="1776657" y="26706"/>
                  <a:pt x="1947022" y="0"/>
                </a:cubicBezTo>
                <a:cubicBezTo>
                  <a:pt x="2117387" y="-26706"/>
                  <a:pt x="2342350" y="-993"/>
                  <a:pt x="2577748" y="0"/>
                </a:cubicBezTo>
                <a:cubicBezTo>
                  <a:pt x="2813146" y="993"/>
                  <a:pt x="3058386" y="5152"/>
                  <a:pt x="3208473" y="0"/>
                </a:cubicBezTo>
                <a:cubicBezTo>
                  <a:pt x="3358560" y="-5152"/>
                  <a:pt x="3672920" y="-6728"/>
                  <a:pt x="4003736" y="0"/>
                </a:cubicBezTo>
                <a:cubicBezTo>
                  <a:pt x="4334552" y="6728"/>
                  <a:pt x="4441567" y="13893"/>
                  <a:pt x="4579616" y="0"/>
                </a:cubicBezTo>
                <a:cubicBezTo>
                  <a:pt x="4717665" y="-13893"/>
                  <a:pt x="5081294" y="39374"/>
                  <a:pt x="5484570" y="0"/>
                </a:cubicBezTo>
                <a:cubicBezTo>
                  <a:pt x="5476026" y="169350"/>
                  <a:pt x="5473705" y="507210"/>
                  <a:pt x="5484570" y="769988"/>
                </a:cubicBezTo>
                <a:cubicBezTo>
                  <a:pt x="5495435" y="1032766"/>
                  <a:pt x="5491499" y="1195078"/>
                  <a:pt x="5484570" y="1399978"/>
                </a:cubicBezTo>
                <a:cubicBezTo>
                  <a:pt x="5477642" y="1604878"/>
                  <a:pt x="5497445" y="1785993"/>
                  <a:pt x="5484570" y="2099968"/>
                </a:cubicBezTo>
                <a:cubicBezTo>
                  <a:pt x="5471696" y="2413943"/>
                  <a:pt x="5491262" y="2618667"/>
                  <a:pt x="5484570" y="2834956"/>
                </a:cubicBezTo>
                <a:cubicBezTo>
                  <a:pt x="5477878" y="3051245"/>
                  <a:pt x="5509095" y="3258809"/>
                  <a:pt x="5484570" y="3499946"/>
                </a:cubicBezTo>
                <a:cubicBezTo>
                  <a:pt x="5302397" y="3532048"/>
                  <a:pt x="4970765" y="3468941"/>
                  <a:pt x="4798999" y="3499946"/>
                </a:cubicBezTo>
                <a:cubicBezTo>
                  <a:pt x="4627233" y="3530951"/>
                  <a:pt x="4442204" y="3481065"/>
                  <a:pt x="4223119" y="3499946"/>
                </a:cubicBezTo>
                <a:cubicBezTo>
                  <a:pt x="4004034" y="3518827"/>
                  <a:pt x="3860986" y="3482501"/>
                  <a:pt x="3537548" y="3499946"/>
                </a:cubicBezTo>
                <a:cubicBezTo>
                  <a:pt x="3214110" y="3517391"/>
                  <a:pt x="3003323" y="3527834"/>
                  <a:pt x="2742285" y="3499946"/>
                </a:cubicBezTo>
                <a:cubicBezTo>
                  <a:pt x="2481247" y="3472058"/>
                  <a:pt x="2221035" y="3521915"/>
                  <a:pt x="2056714" y="3499946"/>
                </a:cubicBezTo>
                <a:cubicBezTo>
                  <a:pt x="1892393" y="3477977"/>
                  <a:pt x="1769035" y="3521753"/>
                  <a:pt x="1535680" y="3499946"/>
                </a:cubicBezTo>
                <a:cubicBezTo>
                  <a:pt x="1302325" y="3478139"/>
                  <a:pt x="1161091" y="3518821"/>
                  <a:pt x="959800" y="3499946"/>
                </a:cubicBezTo>
                <a:cubicBezTo>
                  <a:pt x="758509" y="3481071"/>
                  <a:pt x="229002" y="3458248"/>
                  <a:pt x="0" y="3499946"/>
                </a:cubicBezTo>
                <a:cubicBezTo>
                  <a:pt x="9782" y="3188498"/>
                  <a:pt x="18824" y="3084988"/>
                  <a:pt x="0" y="2799957"/>
                </a:cubicBezTo>
                <a:cubicBezTo>
                  <a:pt x="-18824" y="2514926"/>
                  <a:pt x="22177" y="2430376"/>
                  <a:pt x="0" y="2099968"/>
                </a:cubicBezTo>
                <a:cubicBezTo>
                  <a:pt x="-22177" y="1769560"/>
                  <a:pt x="18176" y="1614135"/>
                  <a:pt x="0" y="1434978"/>
                </a:cubicBezTo>
                <a:cubicBezTo>
                  <a:pt x="-18176" y="1255821"/>
                  <a:pt x="23340" y="1048778"/>
                  <a:pt x="0" y="839987"/>
                </a:cubicBezTo>
                <a:cubicBezTo>
                  <a:pt x="-23340" y="631196"/>
                  <a:pt x="41110" y="222247"/>
                  <a:pt x="0" y="0"/>
                </a:cubicBezTo>
                <a:close/>
              </a:path>
            </a:pathLst>
          </a:custGeom>
          <a:solidFill>
            <a:schemeClr val="accent2">
              <a:lumMod val="75000"/>
              <a:alpha val="30000"/>
            </a:schemeClr>
          </a:solidFill>
          <a:ln>
            <a:solidFill>
              <a:schemeClr val="tx1"/>
            </a:solidFill>
            <a:extLst>
              <a:ext uri="{C807C97D-BFC1-408E-A445-0C87EB9F89A2}">
                <ask:lineSketchStyleProps xmlns:ask="http://schemas.microsoft.com/office/drawing/2018/sketchyshapes" sd="1219033472">
                  <ask:type>
                    <ask:lineSketchFreehand/>
                  </ask:type>
                </ask:lineSketchStyleProps>
              </a:ext>
            </a:extLst>
          </a:ln>
        </p:spPr>
        <p:txBody>
          <a:bodyPr>
            <a:noAutofit/>
          </a:bodyPr>
          <a:lstStyle/>
          <a:p>
            <a:r>
              <a:rPr lang="da-DK" b="1"/>
              <a:t>Typiske, udslagsgivende faktorer for, at en borger flytter fra eget hjem og på plejehjem: </a:t>
            </a:r>
          </a:p>
          <a:p>
            <a:pPr marL="342900" indent="-342900">
              <a:buFont typeface="+mj-lt"/>
              <a:buAutoNum type="arabicPeriod"/>
            </a:pPr>
            <a:r>
              <a:rPr lang="da-DK"/>
              <a:t>Borgeren er kognitivt svækket og mestrer ikke eget liv og hverdag</a:t>
            </a:r>
          </a:p>
          <a:p>
            <a:pPr marL="342900" lvl="0" indent="-342900">
              <a:buFont typeface="+mj-lt"/>
              <a:buAutoNum type="arabicPeriod"/>
            </a:pPr>
            <a:r>
              <a:rPr lang="da-DK"/>
              <a:t>Borgeren spiser eller drikker ikke nok</a:t>
            </a:r>
          </a:p>
          <a:p>
            <a:pPr marL="342900" lvl="0" indent="-342900">
              <a:buFont typeface="+mj-lt"/>
              <a:buAutoNum type="arabicPeriod"/>
            </a:pPr>
            <a:r>
              <a:rPr lang="da-DK"/>
              <a:t>Borgeren er utryg ved at være alene i eget hjem</a:t>
            </a:r>
          </a:p>
          <a:p>
            <a:pPr marL="342900" indent="-342900">
              <a:buFont typeface="+mj-lt"/>
              <a:buAutoNum type="arabicPeriod"/>
            </a:pPr>
            <a:r>
              <a:rPr lang="da-DK"/>
              <a:t>Borgerens ægtefælle/pårørende udmattes </a:t>
            </a:r>
          </a:p>
          <a:p>
            <a:pPr marL="342900" lvl="0" indent="-342900">
              <a:buFont typeface="+mj-lt"/>
              <a:buAutoNum type="arabicPeriod"/>
            </a:pPr>
            <a:r>
              <a:rPr lang="da-DK"/>
              <a:t>Borgerens voksne børn ”skubber på”</a:t>
            </a:r>
          </a:p>
          <a:p>
            <a:pPr marL="457200" lvl="0" indent="-457200">
              <a:buFont typeface="+mj-lt"/>
              <a:buAutoNum type="arabicPeriod"/>
            </a:pPr>
            <a:endParaRPr lang="da-DK" sz="1400" b="1"/>
          </a:p>
          <a:p>
            <a:pPr lvl="0"/>
            <a:endParaRPr lang="da-DK" sz="1600"/>
          </a:p>
          <a:p>
            <a:pPr lvl="0"/>
            <a:endParaRPr lang="da-DK" sz="1400"/>
          </a:p>
        </p:txBody>
      </p:sp>
      <p:sp>
        <p:nvSpPr>
          <p:cNvPr id="4" name="Pladsholder til dato 4"/>
          <p:cNvSpPr txBox="1">
            <a:spLocks/>
          </p:cNvSpPr>
          <p:nvPr/>
        </p:nvSpPr>
        <p:spPr>
          <a:xfrm>
            <a:off x="10653804" y="6438136"/>
            <a:ext cx="856323" cy="2838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257544A-4579-4560-AF11-7F40B7E92983}" type="datetime1">
              <a:rPr kumimoji="0" lang="da-DK"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06-06-2023</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7" name="Subtitle 2">
            <a:extLst>
              <a:ext uri="{FF2B5EF4-FFF2-40B4-BE49-F238E27FC236}">
                <a16:creationId xmlns:a16="http://schemas.microsoft.com/office/drawing/2014/main" id="{EA40ABDD-545B-4F24-A9C0-21BC44609CE3}"/>
              </a:ext>
            </a:extLst>
          </p:cNvPr>
          <p:cNvSpPr txBox="1">
            <a:spLocks/>
          </p:cNvSpPr>
          <p:nvPr/>
        </p:nvSpPr>
        <p:spPr>
          <a:xfrm>
            <a:off x="6444263" y="2234558"/>
            <a:ext cx="5484570" cy="3499946"/>
          </a:xfrm>
          <a:custGeom>
            <a:avLst/>
            <a:gdLst>
              <a:gd name="connsiteX0" fmla="*/ 0 w 5484570"/>
              <a:gd name="connsiteY0" fmla="*/ 0 h 3499946"/>
              <a:gd name="connsiteX1" fmla="*/ 740417 w 5484570"/>
              <a:gd name="connsiteY1" fmla="*/ 0 h 3499946"/>
              <a:gd name="connsiteX2" fmla="*/ 1261451 w 5484570"/>
              <a:gd name="connsiteY2" fmla="*/ 0 h 3499946"/>
              <a:gd name="connsiteX3" fmla="*/ 1892177 w 5484570"/>
              <a:gd name="connsiteY3" fmla="*/ 0 h 3499946"/>
              <a:gd name="connsiteX4" fmla="*/ 2687439 w 5484570"/>
              <a:gd name="connsiteY4" fmla="*/ 0 h 3499946"/>
              <a:gd name="connsiteX5" fmla="*/ 3373011 w 5484570"/>
              <a:gd name="connsiteY5" fmla="*/ 0 h 3499946"/>
              <a:gd name="connsiteX6" fmla="*/ 4113428 w 5484570"/>
              <a:gd name="connsiteY6" fmla="*/ 0 h 3499946"/>
              <a:gd name="connsiteX7" fmla="*/ 4744153 w 5484570"/>
              <a:gd name="connsiteY7" fmla="*/ 0 h 3499946"/>
              <a:gd name="connsiteX8" fmla="*/ 5484570 w 5484570"/>
              <a:gd name="connsiteY8" fmla="*/ 0 h 3499946"/>
              <a:gd name="connsiteX9" fmla="*/ 5484570 w 5484570"/>
              <a:gd name="connsiteY9" fmla="*/ 769988 h 3499946"/>
              <a:gd name="connsiteX10" fmla="*/ 5484570 w 5484570"/>
              <a:gd name="connsiteY10" fmla="*/ 1399978 h 3499946"/>
              <a:gd name="connsiteX11" fmla="*/ 5484570 w 5484570"/>
              <a:gd name="connsiteY11" fmla="*/ 1994969 h 3499946"/>
              <a:gd name="connsiteX12" fmla="*/ 5484570 w 5484570"/>
              <a:gd name="connsiteY12" fmla="*/ 2624960 h 3499946"/>
              <a:gd name="connsiteX13" fmla="*/ 5484570 w 5484570"/>
              <a:gd name="connsiteY13" fmla="*/ 3499946 h 3499946"/>
              <a:gd name="connsiteX14" fmla="*/ 4798999 w 5484570"/>
              <a:gd name="connsiteY14" fmla="*/ 3499946 h 3499946"/>
              <a:gd name="connsiteX15" fmla="*/ 4113428 w 5484570"/>
              <a:gd name="connsiteY15" fmla="*/ 3499946 h 3499946"/>
              <a:gd name="connsiteX16" fmla="*/ 3537548 w 5484570"/>
              <a:gd name="connsiteY16" fmla="*/ 3499946 h 3499946"/>
              <a:gd name="connsiteX17" fmla="*/ 2851976 w 5484570"/>
              <a:gd name="connsiteY17" fmla="*/ 3499946 h 3499946"/>
              <a:gd name="connsiteX18" fmla="*/ 2166405 w 5484570"/>
              <a:gd name="connsiteY18" fmla="*/ 3499946 h 3499946"/>
              <a:gd name="connsiteX19" fmla="*/ 1480834 w 5484570"/>
              <a:gd name="connsiteY19" fmla="*/ 3499946 h 3499946"/>
              <a:gd name="connsiteX20" fmla="*/ 795263 w 5484570"/>
              <a:gd name="connsiteY20" fmla="*/ 3499946 h 3499946"/>
              <a:gd name="connsiteX21" fmla="*/ 0 w 5484570"/>
              <a:gd name="connsiteY21" fmla="*/ 3499946 h 3499946"/>
              <a:gd name="connsiteX22" fmla="*/ 0 w 5484570"/>
              <a:gd name="connsiteY22" fmla="*/ 2764957 h 3499946"/>
              <a:gd name="connsiteX23" fmla="*/ 0 w 5484570"/>
              <a:gd name="connsiteY23" fmla="*/ 2029969 h 3499946"/>
              <a:gd name="connsiteX24" fmla="*/ 0 w 5484570"/>
              <a:gd name="connsiteY24" fmla="*/ 1294980 h 3499946"/>
              <a:gd name="connsiteX25" fmla="*/ 0 w 5484570"/>
              <a:gd name="connsiteY25" fmla="*/ 0 h 349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84570" h="3499946" fill="none" extrusionOk="0">
                <a:moveTo>
                  <a:pt x="0" y="0"/>
                </a:moveTo>
                <a:cubicBezTo>
                  <a:pt x="362784" y="20528"/>
                  <a:pt x="508817" y="15729"/>
                  <a:pt x="740417" y="0"/>
                </a:cubicBezTo>
                <a:cubicBezTo>
                  <a:pt x="972017" y="-15729"/>
                  <a:pt x="1029312" y="13871"/>
                  <a:pt x="1261451" y="0"/>
                </a:cubicBezTo>
                <a:cubicBezTo>
                  <a:pt x="1493590" y="-13871"/>
                  <a:pt x="1716459" y="19765"/>
                  <a:pt x="1892177" y="0"/>
                </a:cubicBezTo>
                <a:cubicBezTo>
                  <a:pt x="2067895" y="-19765"/>
                  <a:pt x="2407372" y="-10845"/>
                  <a:pt x="2687439" y="0"/>
                </a:cubicBezTo>
                <a:cubicBezTo>
                  <a:pt x="2967506" y="10845"/>
                  <a:pt x="3183970" y="-30067"/>
                  <a:pt x="3373011" y="0"/>
                </a:cubicBezTo>
                <a:cubicBezTo>
                  <a:pt x="3562052" y="30067"/>
                  <a:pt x="3846744" y="-10499"/>
                  <a:pt x="4113428" y="0"/>
                </a:cubicBezTo>
                <a:cubicBezTo>
                  <a:pt x="4380112" y="10499"/>
                  <a:pt x="4496988" y="17314"/>
                  <a:pt x="4744153" y="0"/>
                </a:cubicBezTo>
                <a:cubicBezTo>
                  <a:pt x="4991318" y="-17314"/>
                  <a:pt x="5184640" y="-24556"/>
                  <a:pt x="5484570" y="0"/>
                </a:cubicBezTo>
                <a:cubicBezTo>
                  <a:pt x="5502023" y="317187"/>
                  <a:pt x="5466404" y="525363"/>
                  <a:pt x="5484570" y="769988"/>
                </a:cubicBezTo>
                <a:cubicBezTo>
                  <a:pt x="5502736" y="1014613"/>
                  <a:pt x="5460397" y="1273861"/>
                  <a:pt x="5484570" y="1399978"/>
                </a:cubicBezTo>
                <a:cubicBezTo>
                  <a:pt x="5508744" y="1526095"/>
                  <a:pt x="5482286" y="1785471"/>
                  <a:pt x="5484570" y="1994969"/>
                </a:cubicBezTo>
                <a:cubicBezTo>
                  <a:pt x="5486854" y="2204467"/>
                  <a:pt x="5498887" y="2396728"/>
                  <a:pt x="5484570" y="2624960"/>
                </a:cubicBezTo>
                <a:cubicBezTo>
                  <a:pt x="5470253" y="2853192"/>
                  <a:pt x="5499037" y="3231081"/>
                  <a:pt x="5484570" y="3499946"/>
                </a:cubicBezTo>
                <a:cubicBezTo>
                  <a:pt x="5172944" y="3533373"/>
                  <a:pt x="5037643" y="3514257"/>
                  <a:pt x="4798999" y="3499946"/>
                </a:cubicBezTo>
                <a:cubicBezTo>
                  <a:pt x="4560355" y="3485635"/>
                  <a:pt x="4379993" y="3533881"/>
                  <a:pt x="4113428" y="3499946"/>
                </a:cubicBezTo>
                <a:cubicBezTo>
                  <a:pt x="3846863" y="3466011"/>
                  <a:pt x="3683739" y="3497327"/>
                  <a:pt x="3537548" y="3499946"/>
                </a:cubicBezTo>
                <a:cubicBezTo>
                  <a:pt x="3391357" y="3502565"/>
                  <a:pt x="3072145" y="3505324"/>
                  <a:pt x="2851976" y="3499946"/>
                </a:cubicBezTo>
                <a:cubicBezTo>
                  <a:pt x="2631807" y="3494568"/>
                  <a:pt x="2339454" y="3482691"/>
                  <a:pt x="2166405" y="3499946"/>
                </a:cubicBezTo>
                <a:cubicBezTo>
                  <a:pt x="1993356" y="3517201"/>
                  <a:pt x="1753762" y="3499504"/>
                  <a:pt x="1480834" y="3499946"/>
                </a:cubicBezTo>
                <a:cubicBezTo>
                  <a:pt x="1207906" y="3500388"/>
                  <a:pt x="996178" y="3515947"/>
                  <a:pt x="795263" y="3499946"/>
                </a:cubicBezTo>
                <a:cubicBezTo>
                  <a:pt x="594348" y="3483945"/>
                  <a:pt x="329508" y="3532534"/>
                  <a:pt x="0" y="3499946"/>
                </a:cubicBezTo>
                <a:cubicBezTo>
                  <a:pt x="29866" y="3159905"/>
                  <a:pt x="-35814" y="3004137"/>
                  <a:pt x="0" y="2764957"/>
                </a:cubicBezTo>
                <a:cubicBezTo>
                  <a:pt x="35814" y="2525777"/>
                  <a:pt x="5978" y="2321995"/>
                  <a:pt x="0" y="2029969"/>
                </a:cubicBezTo>
                <a:cubicBezTo>
                  <a:pt x="-5978" y="1737943"/>
                  <a:pt x="6288" y="1506648"/>
                  <a:pt x="0" y="1294980"/>
                </a:cubicBezTo>
                <a:cubicBezTo>
                  <a:pt x="-6288" y="1083312"/>
                  <a:pt x="12836" y="573805"/>
                  <a:pt x="0" y="0"/>
                </a:cubicBezTo>
                <a:close/>
              </a:path>
              <a:path w="5484570" h="3499946" stroke="0" extrusionOk="0">
                <a:moveTo>
                  <a:pt x="0" y="0"/>
                </a:moveTo>
                <a:cubicBezTo>
                  <a:pt x="166023" y="-25602"/>
                  <a:pt x="462197" y="6297"/>
                  <a:pt x="630726" y="0"/>
                </a:cubicBezTo>
                <a:cubicBezTo>
                  <a:pt x="799255" y="-6297"/>
                  <a:pt x="970344" y="23966"/>
                  <a:pt x="1151760" y="0"/>
                </a:cubicBezTo>
                <a:cubicBezTo>
                  <a:pt x="1333176" y="-23966"/>
                  <a:pt x="1776657" y="26706"/>
                  <a:pt x="1947022" y="0"/>
                </a:cubicBezTo>
                <a:cubicBezTo>
                  <a:pt x="2117387" y="-26706"/>
                  <a:pt x="2342350" y="-993"/>
                  <a:pt x="2577748" y="0"/>
                </a:cubicBezTo>
                <a:cubicBezTo>
                  <a:pt x="2813146" y="993"/>
                  <a:pt x="3058386" y="5152"/>
                  <a:pt x="3208473" y="0"/>
                </a:cubicBezTo>
                <a:cubicBezTo>
                  <a:pt x="3358560" y="-5152"/>
                  <a:pt x="3672920" y="-6728"/>
                  <a:pt x="4003736" y="0"/>
                </a:cubicBezTo>
                <a:cubicBezTo>
                  <a:pt x="4334552" y="6728"/>
                  <a:pt x="4441567" y="13893"/>
                  <a:pt x="4579616" y="0"/>
                </a:cubicBezTo>
                <a:cubicBezTo>
                  <a:pt x="4717665" y="-13893"/>
                  <a:pt x="5081294" y="39374"/>
                  <a:pt x="5484570" y="0"/>
                </a:cubicBezTo>
                <a:cubicBezTo>
                  <a:pt x="5476026" y="169350"/>
                  <a:pt x="5473705" y="507210"/>
                  <a:pt x="5484570" y="769988"/>
                </a:cubicBezTo>
                <a:cubicBezTo>
                  <a:pt x="5495435" y="1032766"/>
                  <a:pt x="5491499" y="1195078"/>
                  <a:pt x="5484570" y="1399978"/>
                </a:cubicBezTo>
                <a:cubicBezTo>
                  <a:pt x="5477642" y="1604878"/>
                  <a:pt x="5497445" y="1785993"/>
                  <a:pt x="5484570" y="2099968"/>
                </a:cubicBezTo>
                <a:cubicBezTo>
                  <a:pt x="5471696" y="2413943"/>
                  <a:pt x="5491262" y="2618667"/>
                  <a:pt x="5484570" y="2834956"/>
                </a:cubicBezTo>
                <a:cubicBezTo>
                  <a:pt x="5477878" y="3051245"/>
                  <a:pt x="5509095" y="3258809"/>
                  <a:pt x="5484570" y="3499946"/>
                </a:cubicBezTo>
                <a:cubicBezTo>
                  <a:pt x="5302397" y="3532048"/>
                  <a:pt x="4970765" y="3468941"/>
                  <a:pt x="4798999" y="3499946"/>
                </a:cubicBezTo>
                <a:cubicBezTo>
                  <a:pt x="4627233" y="3530951"/>
                  <a:pt x="4442204" y="3481065"/>
                  <a:pt x="4223119" y="3499946"/>
                </a:cubicBezTo>
                <a:cubicBezTo>
                  <a:pt x="4004034" y="3518827"/>
                  <a:pt x="3860986" y="3482501"/>
                  <a:pt x="3537548" y="3499946"/>
                </a:cubicBezTo>
                <a:cubicBezTo>
                  <a:pt x="3214110" y="3517391"/>
                  <a:pt x="3003323" y="3527834"/>
                  <a:pt x="2742285" y="3499946"/>
                </a:cubicBezTo>
                <a:cubicBezTo>
                  <a:pt x="2481247" y="3472058"/>
                  <a:pt x="2221035" y="3521915"/>
                  <a:pt x="2056714" y="3499946"/>
                </a:cubicBezTo>
                <a:cubicBezTo>
                  <a:pt x="1892393" y="3477977"/>
                  <a:pt x="1769035" y="3521753"/>
                  <a:pt x="1535680" y="3499946"/>
                </a:cubicBezTo>
                <a:cubicBezTo>
                  <a:pt x="1302325" y="3478139"/>
                  <a:pt x="1161091" y="3518821"/>
                  <a:pt x="959800" y="3499946"/>
                </a:cubicBezTo>
                <a:cubicBezTo>
                  <a:pt x="758509" y="3481071"/>
                  <a:pt x="229002" y="3458248"/>
                  <a:pt x="0" y="3499946"/>
                </a:cubicBezTo>
                <a:cubicBezTo>
                  <a:pt x="9782" y="3188498"/>
                  <a:pt x="18824" y="3084988"/>
                  <a:pt x="0" y="2799957"/>
                </a:cubicBezTo>
                <a:cubicBezTo>
                  <a:pt x="-18824" y="2514926"/>
                  <a:pt x="22177" y="2430376"/>
                  <a:pt x="0" y="2099968"/>
                </a:cubicBezTo>
                <a:cubicBezTo>
                  <a:pt x="-22177" y="1769560"/>
                  <a:pt x="18176" y="1614135"/>
                  <a:pt x="0" y="1434978"/>
                </a:cubicBezTo>
                <a:cubicBezTo>
                  <a:pt x="-18176" y="1255821"/>
                  <a:pt x="23340" y="1048778"/>
                  <a:pt x="0" y="839987"/>
                </a:cubicBezTo>
                <a:cubicBezTo>
                  <a:pt x="-23340" y="631196"/>
                  <a:pt x="41110" y="222247"/>
                  <a:pt x="0" y="0"/>
                </a:cubicBezTo>
                <a:close/>
              </a:path>
            </a:pathLst>
          </a:custGeom>
          <a:solidFill>
            <a:schemeClr val="accent2">
              <a:lumMod val="75000"/>
              <a:alpha val="30000"/>
            </a:schemeClr>
          </a:solid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vert="horz" lIns="91440" tIns="45720" rIns="91440" bIns="45720" rtlCol="0">
            <a:noAutofit/>
          </a:bodyPr>
          <a:lstStyle>
            <a:lvl1pPr marL="0" indent="0" algn="l" defTabSz="914400" rtl="0" eaLnBrk="1" latinLnBrk="0" hangingPunct="1">
              <a:lnSpc>
                <a:spcPct val="110000"/>
              </a:lnSpc>
              <a:spcBef>
                <a:spcPts val="800"/>
              </a:spcBef>
              <a:buFont typeface="Arial" panose="020B0604020202020204" pitchFamily="34" charset="0"/>
              <a:buNone/>
              <a:tabLst/>
              <a:defRPr sz="18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tabLst/>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tabLst/>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tabLst/>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800"/>
              </a:spcBef>
              <a:spcAft>
                <a:spcPts val="0"/>
              </a:spcAft>
              <a:buClrTx/>
              <a:buSzTx/>
              <a:buFont typeface="Arial" panose="020B0604020202020204" pitchFamily="34" charset="0"/>
              <a:buNone/>
              <a:tabLst/>
              <a:defRPr/>
            </a:pPr>
            <a:r>
              <a:rPr kumimoji="0" lang="da-DK" sz="1800" b="1" i="0" u="none" strike="noStrike" kern="1200" cap="none" spc="0" normalizeH="0" baseline="0" noProof="0">
                <a:ln>
                  <a:noFill/>
                </a:ln>
                <a:solidFill>
                  <a:srgbClr val="000000"/>
                </a:solidFill>
                <a:effectLst/>
                <a:uLnTx/>
                <a:uFillTx/>
                <a:latin typeface="Raleway"/>
                <a:ea typeface="+mn-ea"/>
                <a:cs typeface="+mn-cs"/>
              </a:rPr>
              <a:t>Plejehjemmets særlige værdi: </a:t>
            </a:r>
          </a:p>
          <a:p>
            <a:pPr marL="342900" marR="0" lvl="0" indent="-342900" algn="l" defTabSz="914400" rtl="0" eaLnBrk="1" fontAlgn="auto" latinLnBrk="0" hangingPunct="1">
              <a:lnSpc>
                <a:spcPct val="110000"/>
              </a:lnSpc>
              <a:spcBef>
                <a:spcPts val="800"/>
              </a:spcBef>
              <a:spcAft>
                <a:spcPts val="0"/>
              </a:spcAft>
              <a:buClrTx/>
              <a:buSzTx/>
              <a:buFont typeface="+mj-lt"/>
              <a:buAutoNum type="arabicPeriod"/>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Plejepersonalets responstid, hvis noget uforudset sker </a:t>
            </a:r>
          </a:p>
          <a:p>
            <a:pPr marL="342900" marR="0" lvl="0" indent="-342900" algn="l" defTabSz="914400" rtl="0" eaLnBrk="1" fontAlgn="auto" latinLnBrk="0" hangingPunct="1">
              <a:lnSpc>
                <a:spcPct val="110000"/>
              </a:lnSpc>
              <a:spcBef>
                <a:spcPts val="800"/>
              </a:spcBef>
              <a:spcAft>
                <a:spcPts val="0"/>
              </a:spcAft>
              <a:buClrTx/>
              <a:buSzTx/>
              <a:buFont typeface="+mj-lt"/>
              <a:buAutoNum type="arabicPeriod"/>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Plejepersonalets personlige kendskab til borgeren og tætte relation til de pårørende</a:t>
            </a:r>
          </a:p>
          <a:p>
            <a:pPr marL="342900" marR="0" lvl="0" indent="-342900" algn="l" defTabSz="914400" rtl="0" eaLnBrk="1" fontAlgn="auto" latinLnBrk="0" hangingPunct="1">
              <a:lnSpc>
                <a:spcPct val="110000"/>
              </a:lnSpc>
              <a:spcBef>
                <a:spcPts val="800"/>
              </a:spcBef>
              <a:spcAft>
                <a:spcPts val="0"/>
              </a:spcAft>
              <a:buClrTx/>
              <a:buSzTx/>
              <a:buFont typeface="+mj-lt"/>
              <a:buAutoNum type="arabicPeriod"/>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Plejepersonalets tætte koordinering af indsatser for borgeren og forudsigeligheden, der skabes i borgerens hverdag </a:t>
            </a:r>
          </a:p>
          <a:p>
            <a:pPr marL="342900" marR="0" lvl="0" indent="-342900" algn="l" defTabSz="914400" rtl="0" eaLnBrk="1" fontAlgn="auto" latinLnBrk="0" hangingPunct="1">
              <a:lnSpc>
                <a:spcPct val="110000"/>
              </a:lnSpc>
              <a:spcBef>
                <a:spcPts val="800"/>
              </a:spcBef>
              <a:spcAft>
                <a:spcPts val="0"/>
              </a:spcAft>
              <a:buClrTx/>
              <a:buSzTx/>
              <a:buFont typeface="+mj-lt"/>
              <a:buAutoNum type="arabicPeriod"/>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Plejepersonalets evne til at skabe sociale relationer imellem borgerne </a:t>
            </a:r>
          </a:p>
          <a:p>
            <a:pPr marL="457200" marR="0" lvl="0" indent="-457200" algn="l" defTabSz="914400" rtl="0" eaLnBrk="1" fontAlgn="auto" latinLnBrk="0" hangingPunct="1">
              <a:lnSpc>
                <a:spcPct val="110000"/>
              </a:lnSpc>
              <a:spcBef>
                <a:spcPts val="800"/>
              </a:spcBef>
              <a:spcAft>
                <a:spcPts val="0"/>
              </a:spcAft>
              <a:buClrTx/>
              <a:buSzTx/>
              <a:buFont typeface="+mj-lt"/>
              <a:buAutoNum type="arabicPeriod"/>
              <a:tabLst/>
              <a:defRPr/>
            </a:pPr>
            <a:endParaRPr kumimoji="0" lang="da-DK" sz="1400" b="1" i="0" u="none" strike="noStrike" kern="1200" cap="none" spc="0" normalizeH="0" baseline="0" noProof="0">
              <a:ln>
                <a:noFill/>
              </a:ln>
              <a:solidFill>
                <a:srgbClr val="000000"/>
              </a:solidFill>
              <a:effectLst/>
              <a:uLnTx/>
              <a:uFillTx/>
              <a:latin typeface="Raleway"/>
              <a:ea typeface="+mn-ea"/>
              <a:cs typeface="+mn-cs"/>
            </a:endParaRPr>
          </a:p>
          <a:p>
            <a:pPr marL="0" marR="0" lvl="0" indent="0" algn="l" defTabSz="914400" rtl="0" eaLnBrk="1" fontAlgn="auto" latinLnBrk="0" hangingPunct="1">
              <a:lnSpc>
                <a:spcPct val="110000"/>
              </a:lnSpc>
              <a:spcBef>
                <a:spcPts val="800"/>
              </a:spcBef>
              <a:spcAft>
                <a:spcPts val="0"/>
              </a:spcAft>
              <a:buClrTx/>
              <a:buSzTx/>
              <a:buFont typeface="Arial" panose="020B0604020202020204" pitchFamily="34" charset="0"/>
              <a:buNone/>
              <a:tabLst/>
              <a:defRPr/>
            </a:pPr>
            <a:endParaRPr kumimoji="0" lang="da-DK" sz="1600" b="0" i="0" u="none" strike="noStrike" kern="1200" cap="none" spc="0" normalizeH="0" baseline="0" noProof="0">
              <a:ln>
                <a:noFill/>
              </a:ln>
              <a:solidFill>
                <a:srgbClr val="000000"/>
              </a:solidFill>
              <a:effectLst/>
              <a:uLnTx/>
              <a:uFillTx/>
              <a:latin typeface="Raleway"/>
              <a:ea typeface="+mn-ea"/>
              <a:cs typeface="+mn-cs"/>
            </a:endParaRPr>
          </a:p>
          <a:p>
            <a:pPr marL="0" marR="0" lvl="0" indent="0" algn="l" defTabSz="914400" rtl="0" eaLnBrk="1" fontAlgn="auto" latinLnBrk="0" hangingPunct="1">
              <a:lnSpc>
                <a:spcPct val="110000"/>
              </a:lnSpc>
              <a:spcBef>
                <a:spcPts val="800"/>
              </a:spcBef>
              <a:spcAft>
                <a:spcPts val="0"/>
              </a:spcAft>
              <a:buClrTx/>
              <a:buSzTx/>
              <a:buFont typeface="Arial" panose="020B0604020202020204" pitchFamily="34" charset="0"/>
              <a:buNone/>
              <a:tabLst/>
              <a:defRPr/>
            </a:pPr>
            <a:endParaRPr kumimoji="0" lang="da-DK" sz="1400" b="0" i="0" u="none" strike="noStrike" kern="1200" cap="none" spc="0" normalizeH="0" baseline="0" noProof="0">
              <a:ln>
                <a:noFill/>
              </a:ln>
              <a:solidFill>
                <a:srgbClr val="000000"/>
              </a:solidFill>
              <a:effectLst/>
              <a:uLnTx/>
              <a:uFillTx/>
              <a:latin typeface="Raleway"/>
              <a:ea typeface="+mn-ea"/>
              <a:cs typeface="+mn-cs"/>
            </a:endParaRPr>
          </a:p>
        </p:txBody>
      </p:sp>
      <p:sp>
        <p:nvSpPr>
          <p:cNvPr id="6" name="Pil: højre 5">
            <a:extLst>
              <a:ext uri="{FF2B5EF4-FFF2-40B4-BE49-F238E27FC236}">
                <a16:creationId xmlns:a16="http://schemas.microsoft.com/office/drawing/2014/main" id="{6BD930E4-8BA6-5D87-69C4-E30A244A3584}"/>
              </a:ext>
            </a:extLst>
          </p:cNvPr>
          <p:cNvSpPr/>
          <p:nvPr/>
        </p:nvSpPr>
        <p:spPr>
          <a:xfrm flipV="1">
            <a:off x="6020793" y="4207818"/>
            <a:ext cx="413940" cy="28535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C000"/>
              </a:solidFill>
              <a:effectLst/>
              <a:highlight>
                <a:srgbClr val="FFFF00"/>
              </a:highlight>
              <a:uLnTx/>
              <a:uFillTx/>
              <a:latin typeface="Raleway"/>
              <a:ea typeface="+mn-ea"/>
              <a:cs typeface="+mn-cs"/>
            </a:endParaRPr>
          </a:p>
        </p:txBody>
      </p:sp>
      <p:sp>
        <p:nvSpPr>
          <p:cNvPr id="8" name="Pil: højre 7">
            <a:extLst>
              <a:ext uri="{FF2B5EF4-FFF2-40B4-BE49-F238E27FC236}">
                <a16:creationId xmlns:a16="http://schemas.microsoft.com/office/drawing/2014/main" id="{23FF63CE-7CEC-83C6-2AC3-6E9A98D03192}"/>
              </a:ext>
            </a:extLst>
          </p:cNvPr>
          <p:cNvSpPr/>
          <p:nvPr/>
        </p:nvSpPr>
        <p:spPr>
          <a:xfrm rot="10800000">
            <a:off x="6015238" y="3699175"/>
            <a:ext cx="376336" cy="28535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Raleway"/>
              <a:ea typeface="+mn-ea"/>
              <a:cs typeface="+mn-cs"/>
            </a:endParaRPr>
          </a:p>
        </p:txBody>
      </p:sp>
    </p:spTree>
    <p:extLst>
      <p:ext uri="{BB962C8B-B14F-4D97-AF65-F5344CB8AC3E}">
        <p14:creationId xmlns:p14="http://schemas.microsoft.com/office/powerpoint/2010/main" val="2516525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skærmbillede&#10;&#10;Automatisk genereret beskrivelse">
            <a:extLst>
              <a:ext uri="{FF2B5EF4-FFF2-40B4-BE49-F238E27FC236}">
                <a16:creationId xmlns:a16="http://schemas.microsoft.com/office/drawing/2014/main" id="{066F34EF-92CD-1C7B-8A59-5DC732CCB144}"/>
              </a:ext>
            </a:extLst>
          </p:cNvPr>
          <p:cNvPicPr>
            <a:picLocks noChangeAspect="1"/>
          </p:cNvPicPr>
          <p:nvPr/>
        </p:nvPicPr>
        <p:blipFill>
          <a:blip r:embed="rId3"/>
          <a:stretch>
            <a:fillRect/>
          </a:stretch>
        </p:blipFill>
        <p:spPr>
          <a:xfrm>
            <a:off x="215739" y="-66658"/>
            <a:ext cx="11550316" cy="7201535"/>
          </a:xfrm>
          <a:prstGeom prst="rect">
            <a:avLst/>
          </a:prstGeom>
          <a:ln>
            <a:noFill/>
          </a:ln>
        </p:spPr>
      </p:pic>
      <p:sp>
        <p:nvSpPr>
          <p:cNvPr id="6" name="Subtitle 2">
            <a:extLst>
              <a:ext uri="{FF2B5EF4-FFF2-40B4-BE49-F238E27FC236}">
                <a16:creationId xmlns:a16="http://schemas.microsoft.com/office/drawing/2014/main" id="{48F915A5-681E-1FF8-BDEB-161795685082}"/>
              </a:ext>
            </a:extLst>
          </p:cNvPr>
          <p:cNvSpPr>
            <a:spLocks noGrp="1"/>
          </p:cNvSpPr>
          <p:nvPr>
            <p:ph type="subTitle" idx="1"/>
          </p:nvPr>
        </p:nvSpPr>
        <p:spPr>
          <a:xfrm>
            <a:off x="398404" y="1797268"/>
            <a:ext cx="10662335" cy="3831021"/>
          </a:xfrm>
        </p:spPr>
        <p:txBody>
          <a:bodyPr vert="horz" lIns="91440" tIns="45720" rIns="91440" bIns="45720" rtlCol="0" anchor="t">
            <a:noAutofit/>
          </a:bodyPr>
          <a:lstStyle/>
          <a:p>
            <a:pPr fontAlgn="base">
              <a:lnSpc>
                <a:spcPct val="150000"/>
              </a:lnSpc>
            </a:pPr>
            <a:r>
              <a:rPr lang="da-DK" sz="1800">
                <a:solidFill>
                  <a:srgbClr val="000000"/>
                </a:solidFill>
                <a:effectLst/>
                <a:ea typeface="Times New Roman" panose="02020603050405020304" pitchFamily="18" charset="0"/>
              </a:rPr>
              <a:t> </a:t>
            </a:r>
            <a:endParaRPr lang="da-DK" sz="1800">
              <a:effectLst/>
              <a:ea typeface="Times New Roman" panose="02020603050405020304" pitchFamily="18" charset="0"/>
            </a:endParaRPr>
          </a:p>
          <a:p>
            <a:pPr lvl="0"/>
            <a:endParaRPr lang="da-DK" sz="1400"/>
          </a:p>
        </p:txBody>
      </p:sp>
      <p:sp>
        <p:nvSpPr>
          <p:cNvPr id="7" name="Title 3">
            <a:extLst>
              <a:ext uri="{FF2B5EF4-FFF2-40B4-BE49-F238E27FC236}">
                <a16:creationId xmlns:a16="http://schemas.microsoft.com/office/drawing/2014/main" id="{0A3EE977-81E3-829F-EE91-055A84208BC5}"/>
              </a:ext>
            </a:extLst>
          </p:cNvPr>
          <p:cNvSpPr>
            <a:spLocks noGrp="1"/>
          </p:cNvSpPr>
          <p:nvPr>
            <p:ph type="ctrTitle"/>
          </p:nvPr>
        </p:nvSpPr>
        <p:spPr>
          <a:xfrm>
            <a:off x="8406063" y="14579"/>
            <a:ext cx="9808759" cy="920976"/>
          </a:xfrm>
        </p:spPr>
        <p:txBody>
          <a:bodyPr anchor="b">
            <a:normAutofit/>
          </a:bodyPr>
          <a:lstStyle/>
          <a:p>
            <a:r>
              <a:rPr lang="da-DK" sz="4000"/>
              <a:t>Byggestenene</a:t>
            </a:r>
            <a:endParaRPr lang="en-US" sz="4000"/>
          </a:p>
        </p:txBody>
      </p:sp>
      <p:sp>
        <p:nvSpPr>
          <p:cNvPr id="3" name="Rektangel: afrundede hjørner 2">
            <a:extLst>
              <a:ext uri="{FF2B5EF4-FFF2-40B4-BE49-F238E27FC236}">
                <a16:creationId xmlns:a16="http://schemas.microsoft.com/office/drawing/2014/main" id="{73342C32-87A5-5BA7-9DFF-291637294A52}"/>
              </a:ext>
            </a:extLst>
          </p:cNvPr>
          <p:cNvSpPr/>
          <p:nvPr/>
        </p:nvSpPr>
        <p:spPr>
          <a:xfrm>
            <a:off x="6263613" y="475067"/>
            <a:ext cx="2142450" cy="425735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Tree>
    <p:extLst>
      <p:ext uri="{BB962C8B-B14F-4D97-AF65-F5344CB8AC3E}">
        <p14:creationId xmlns:p14="http://schemas.microsoft.com/office/powerpoint/2010/main" val="2451567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AEDFA9-0802-2145-9AB3-7B0D892958B7}"/>
              </a:ext>
            </a:extLst>
          </p:cNvPr>
          <p:cNvSpPr>
            <a:spLocks noGrp="1"/>
          </p:cNvSpPr>
          <p:nvPr>
            <p:ph type="subTitle" idx="1"/>
          </p:nvPr>
        </p:nvSpPr>
        <p:spPr>
          <a:xfrm>
            <a:off x="333639" y="1424207"/>
            <a:ext cx="5836588" cy="5267294"/>
          </a:xfrm>
        </p:spPr>
        <p:txBody>
          <a:bodyPr vert="horz" lIns="91440" tIns="45720" rIns="91440" bIns="45720" rtlCol="0" anchor="t">
            <a:noAutofit/>
          </a:bodyPr>
          <a:lstStyle/>
          <a:p>
            <a:r>
              <a:rPr lang="da-DK" sz="1600" b="1"/>
              <a:t>Inklusionskriterier for borgere til Plejehjem i eget  hjem:</a:t>
            </a:r>
          </a:p>
          <a:p>
            <a:pPr lvl="0"/>
            <a:endParaRPr lang="da-DK" sz="1600" b="1"/>
          </a:p>
          <a:p>
            <a:pPr marL="342900" indent="-342900">
              <a:buAutoNum type="arabicPeriod"/>
            </a:pPr>
            <a:r>
              <a:rPr lang="da-DK" sz="1400" b="1"/>
              <a:t>Opfylder visitationskriterierne </a:t>
            </a:r>
            <a:r>
              <a:rPr lang="da-DK" sz="1400"/>
              <a:t>for en plejehjemsplads</a:t>
            </a:r>
          </a:p>
          <a:p>
            <a:pPr marL="342900" indent="-342900">
              <a:buAutoNum type="arabicPeriod"/>
            </a:pPr>
            <a:r>
              <a:rPr lang="da-DK" sz="1400" b="1"/>
              <a:t>Ønsker</a:t>
            </a:r>
            <a:r>
              <a:rPr lang="da-DK" sz="1400"/>
              <a:t> at blive i eget hjem fremfor at komme på plejehjem </a:t>
            </a:r>
            <a:endParaRPr lang="da-DK" sz="1400" b="1"/>
          </a:p>
          <a:p>
            <a:pPr marL="342900" indent="-342900">
              <a:buAutoNum type="arabicPeriod"/>
            </a:pPr>
            <a:r>
              <a:rPr lang="da-DK" sz="1400" b="1"/>
              <a:t>Fysisk, psykisk, kognitiv og/ eller social  funktionsnedsættelse</a:t>
            </a:r>
            <a:r>
              <a:rPr lang="da-DK" sz="1400"/>
              <a:t>, der nu eller indenfor nær fremtid forudsætter hjælp, som hjemmeplejen ikke kan tilbyde</a:t>
            </a:r>
          </a:p>
          <a:p>
            <a:pPr marL="342900" lvl="0" indent="-342900">
              <a:buAutoNum type="arabicPeriod" startAt="3"/>
            </a:pPr>
            <a:r>
              <a:rPr lang="da-DK" sz="1400" b="1"/>
              <a:t>Målrettet og koordineret hjælp</a:t>
            </a:r>
            <a:r>
              <a:rPr lang="da-DK" sz="1400"/>
              <a:t> kan understøtte borgeren i at klare sig selv i eget hjem</a:t>
            </a:r>
          </a:p>
          <a:p>
            <a:pPr marL="342900" lvl="0" indent="-342900">
              <a:buAutoNum type="arabicPeriod" startAt="3"/>
            </a:pPr>
            <a:r>
              <a:rPr lang="da-DK" sz="1400" b="1"/>
              <a:t>Accepterer at bruge teknologi </a:t>
            </a:r>
            <a:r>
              <a:rPr lang="da-DK" sz="1400"/>
              <a:t>som sin personlige hjælper som supplement til kommunens fysiske hjælp, der hvor det giver mening nu eller i fremtiden</a:t>
            </a:r>
          </a:p>
          <a:p>
            <a:pPr marL="342900" lvl="0" indent="-342900">
              <a:buAutoNum type="arabicPeriod" startAt="4"/>
            </a:pPr>
            <a:r>
              <a:rPr lang="da-DK" sz="1400" b="1"/>
              <a:t>Bor i hjem, hvor de fysiske rammer muliggør</a:t>
            </a:r>
            <a:r>
              <a:rPr lang="da-DK" sz="1400"/>
              <a:t>, at borgeren kan få den nødvendige hjælp samtidig med, at lovgivningen for</a:t>
            </a:r>
          </a:p>
          <a:p>
            <a:r>
              <a:rPr lang="da-DK" sz="1400" i="1" u="sng"/>
              <a:t>Alle kriterier skal opfyldes for, at en borger visiteres til </a:t>
            </a:r>
          </a:p>
          <a:p>
            <a:pPr lvl="0"/>
            <a:r>
              <a:rPr lang="da-DK" sz="1400" i="1" u="sng"/>
              <a:t>Plejehjem i eget hjem</a:t>
            </a:r>
          </a:p>
          <a:p>
            <a:pPr lvl="0"/>
            <a:endParaRPr lang="da-DK" sz="1400"/>
          </a:p>
        </p:txBody>
      </p:sp>
      <p:sp>
        <p:nvSpPr>
          <p:cNvPr id="4" name="Pladsholder til dato 4"/>
          <p:cNvSpPr txBox="1">
            <a:spLocks/>
          </p:cNvSpPr>
          <p:nvPr/>
        </p:nvSpPr>
        <p:spPr>
          <a:xfrm>
            <a:off x="10653804" y="6438136"/>
            <a:ext cx="856323" cy="2838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257544A-4579-4560-AF11-7F40B7E92983}" type="datetime1">
              <a:rPr kumimoji="0" lang="da-DK"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06-06-2023</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7" name="Title 3">
            <a:extLst>
              <a:ext uri="{FF2B5EF4-FFF2-40B4-BE49-F238E27FC236}">
                <a16:creationId xmlns:a16="http://schemas.microsoft.com/office/drawing/2014/main" id="{BF6D99AA-798C-4CB8-80E9-40BA15916759}"/>
              </a:ext>
            </a:extLst>
          </p:cNvPr>
          <p:cNvSpPr>
            <a:spLocks noGrp="1"/>
          </p:cNvSpPr>
          <p:nvPr>
            <p:ph type="ctrTitle"/>
          </p:nvPr>
        </p:nvSpPr>
        <p:spPr>
          <a:xfrm>
            <a:off x="333639" y="620150"/>
            <a:ext cx="9808759" cy="920976"/>
          </a:xfrm>
        </p:spPr>
        <p:txBody>
          <a:bodyPr anchor="b">
            <a:normAutofit/>
          </a:bodyPr>
          <a:lstStyle/>
          <a:p>
            <a:r>
              <a:rPr lang="da-DK" sz="4000"/>
              <a:t>Inklusions- og eksklusionskriterier</a:t>
            </a:r>
          </a:p>
        </p:txBody>
      </p:sp>
      <p:sp>
        <p:nvSpPr>
          <p:cNvPr id="8" name="Subtitle 2">
            <a:extLst>
              <a:ext uri="{FF2B5EF4-FFF2-40B4-BE49-F238E27FC236}">
                <a16:creationId xmlns:a16="http://schemas.microsoft.com/office/drawing/2014/main" id="{227E33F0-1532-44FF-80CB-0E8E0074DFB9}"/>
              </a:ext>
            </a:extLst>
          </p:cNvPr>
          <p:cNvSpPr txBox="1">
            <a:spLocks/>
          </p:cNvSpPr>
          <p:nvPr/>
        </p:nvSpPr>
        <p:spPr>
          <a:xfrm>
            <a:off x="6248400" y="1439636"/>
            <a:ext cx="5762625" cy="4798214"/>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800"/>
              </a:spcBef>
              <a:buFont typeface="Arial" panose="020B0604020202020204" pitchFamily="34" charset="0"/>
              <a:buNone/>
              <a:tabLst/>
              <a:defRPr sz="18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tabLst/>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tabLst/>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tabLst/>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800"/>
              </a:spcBef>
              <a:spcAft>
                <a:spcPts val="0"/>
              </a:spcAft>
              <a:buClrTx/>
              <a:buSzTx/>
              <a:buFont typeface="Arial" panose="020B0604020202020204" pitchFamily="34" charset="0"/>
              <a:buNone/>
              <a:tabLst/>
              <a:defRPr/>
            </a:pPr>
            <a:r>
              <a:rPr kumimoji="0" lang="da-DK" sz="1600" b="1" i="0" u="none" strike="noStrike" kern="1200" cap="none" spc="0" normalizeH="0" baseline="0" noProof="0">
                <a:ln>
                  <a:noFill/>
                </a:ln>
                <a:solidFill>
                  <a:srgbClr val="000000"/>
                </a:solidFill>
                <a:effectLst/>
                <a:uLnTx/>
                <a:uFillTx/>
                <a:latin typeface="Raleway"/>
                <a:ea typeface="+mn-ea"/>
                <a:cs typeface="+mn-cs"/>
              </a:rPr>
              <a:t>Eksklusionskriterier for borgere til Plejehjem i eget hjem</a:t>
            </a:r>
            <a:r>
              <a:rPr kumimoji="0" lang="da-DK" sz="1600" b="0" i="0" u="none" strike="noStrike" kern="1200" cap="none" spc="0" normalizeH="0" baseline="0" noProof="0">
                <a:ln>
                  <a:noFill/>
                </a:ln>
                <a:solidFill>
                  <a:srgbClr val="000000"/>
                </a:solidFill>
                <a:effectLst/>
                <a:uLnTx/>
                <a:uFillTx/>
                <a:latin typeface="Raleway"/>
                <a:ea typeface="+mn-ea"/>
                <a:cs typeface="+mn-cs"/>
              </a:rPr>
              <a:t>: </a:t>
            </a:r>
          </a:p>
          <a:p>
            <a:pPr marL="0" marR="0" lvl="0" indent="0" algn="l" defTabSz="914400" rtl="0" eaLnBrk="1" fontAlgn="auto" latinLnBrk="0" hangingPunct="1">
              <a:lnSpc>
                <a:spcPct val="110000"/>
              </a:lnSpc>
              <a:spcBef>
                <a:spcPts val="800"/>
              </a:spcBef>
              <a:spcAft>
                <a:spcPts val="0"/>
              </a:spcAft>
              <a:buClrTx/>
              <a:buSzTx/>
              <a:buFont typeface="Arial" panose="020B0604020202020204" pitchFamily="34" charset="0"/>
              <a:buNone/>
              <a:tabLst/>
              <a:defRPr/>
            </a:pPr>
            <a:endParaRPr kumimoji="0" lang="da-DK" sz="1600" b="0" i="0" u="none" strike="noStrike" kern="1200" cap="none" spc="0" normalizeH="0" baseline="0" noProof="0">
              <a:ln>
                <a:noFill/>
              </a:ln>
              <a:solidFill>
                <a:srgbClr val="000000"/>
              </a:solidFill>
              <a:effectLst/>
              <a:uLnTx/>
              <a:uFillTx/>
              <a:latin typeface="Raleway"/>
              <a:ea typeface="+mn-ea"/>
              <a:cs typeface="+mn-cs"/>
            </a:endParaRPr>
          </a:p>
          <a:p>
            <a:pPr marL="342900" marR="0" lvl="0" indent="-342900" algn="l" defTabSz="914400" rtl="0" eaLnBrk="1" fontAlgn="auto" latinLnBrk="0" hangingPunct="1">
              <a:lnSpc>
                <a:spcPct val="110000"/>
              </a:lnSpc>
              <a:spcBef>
                <a:spcPts val="800"/>
              </a:spcBef>
              <a:spcAft>
                <a:spcPts val="0"/>
              </a:spcAft>
              <a:buClrTx/>
              <a:buSzTx/>
              <a:buFont typeface="+mj-lt"/>
              <a:buAutoNum type="arabicPeriod"/>
              <a:tabLst/>
              <a:defRPr/>
            </a:pPr>
            <a:r>
              <a:rPr kumimoji="0" lang="da-DK" sz="1400" b="1" i="0" u="none" strike="noStrike" kern="1200" cap="none" spc="0" normalizeH="0" baseline="0" noProof="0">
                <a:ln>
                  <a:noFill/>
                </a:ln>
                <a:solidFill>
                  <a:srgbClr val="000000"/>
                </a:solidFill>
                <a:effectLst/>
                <a:uLnTx/>
                <a:uFillTx/>
                <a:latin typeface="Raleway"/>
                <a:ea typeface="+mn-ea"/>
                <a:cs typeface="+mn-cs"/>
              </a:rPr>
              <a:t>Opfylder ikke visitationskriterierne </a:t>
            </a:r>
            <a:r>
              <a:rPr kumimoji="0" lang="da-DK" sz="1400" i="0" u="none" strike="noStrike" kern="1200" cap="none" spc="0" normalizeH="0" baseline="0" noProof="0">
                <a:ln>
                  <a:noFill/>
                </a:ln>
                <a:solidFill>
                  <a:srgbClr val="000000"/>
                </a:solidFill>
                <a:effectLst/>
                <a:uLnTx/>
                <a:uFillTx/>
                <a:latin typeface="Raleway"/>
                <a:ea typeface="+mn-ea"/>
                <a:cs typeface="+mn-cs"/>
              </a:rPr>
              <a:t>for en plejehjemsplads</a:t>
            </a:r>
          </a:p>
          <a:p>
            <a:pPr marL="342900" marR="0" lvl="0" indent="-342900" algn="l" defTabSz="914400" rtl="0" eaLnBrk="1" fontAlgn="auto" latinLnBrk="0" hangingPunct="1">
              <a:lnSpc>
                <a:spcPct val="110000"/>
              </a:lnSpc>
              <a:spcBef>
                <a:spcPts val="800"/>
              </a:spcBef>
              <a:spcAft>
                <a:spcPts val="0"/>
              </a:spcAft>
              <a:buClrTx/>
              <a:buSzTx/>
              <a:buFont typeface="+mj-lt"/>
              <a:buAutoNum type="arabicPeriod"/>
              <a:tabLst/>
              <a:defRPr/>
            </a:pPr>
            <a:r>
              <a:rPr kumimoji="0" lang="da-DK" sz="1400" b="1" i="0" u="none" strike="noStrike" kern="1200" cap="none" spc="0" normalizeH="0" baseline="0" noProof="0">
                <a:ln>
                  <a:noFill/>
                </a:ln>
                <a:solidFill>
                  <a:srgbClr val="000000"/>
                </a:solidFill>
                <a:effectLst/>
                <a:uLnTx/>
                <a:uFillTx/>
                <a:latin typeface="Raleway"/>
                <a:ea typeface="+mn-ea"/>
                <a:cs typeface="+mn-cs"/>
              </a:rPr>
              <a:t>Ønsker ikke </a:t>
            </a:r>
            <a:r>
              <a:rPr kumimoji="0" lang="da-DK" sz="1400" b="0" i="0" u="none" strike="noStrike" kern="1200" cap="none" spc="0" normalizeH="0" baseline="0" noProof="0">
                <a:ln>
                  <a:noFill/>
                </a:ln>
                <a:solidFill>
                  <a:srgbClr val="000000"/>
                </a:solidFill>
                <a:effectLst/>
                <a:uLnTx/>
                <a:uFillTx/>
                <a:latin typeface="Raleway"/>
                <a:ea typeface="+mn-ea"/>
                <a:cs typeface="+mn-cs"/>
              </a:rPr>
              <a:t>at blive i eget hjem</a:t>
            </a:r>
            <a:endParaRPr kumimoji="0" lang="da-DK" sz="1400" b="1" i="0" u="none" strike="noStrike" kern="1200" cap="none" spc="0" normalizeH="0" baseline="0" noProof="0">
              <a:ln>
                <a:noFill/>
              </a:ln>
              <a:solidFill>
                <a:srgbClr val="000000"/>
              </a:solidFill>
              <a:effectLst/>
              <a:uLnTx/>
              <a:uFillTx/>
              <a:latin typeface="Raleway"/>
              <a:ea typeface="+mn-ea"/>
              <a:cs typeface="+mn-cs"/>
            </a:endParaRPr>
          </a:p>
          <a:p>
            <a:pPr marL="342900" marR="0" lvl="0" indent="-342900" algn="l" defTabSz="914400" rtl="0" eaLnBrk="1" fontAlgn="auto" latinLnBrk="0" hangingPunct="1">
              <a:lnSpc>
                <a:spcPct val="110000"/>
              </a:lnSpc>
              <a:spcBef>
                <a:spcPts val="800"/>
              </a:spcBef>
              <a:spcAft>
                <a:spcPts val="0"/>
              </a:spcAft>
              <a:buClrTx/>
              <a:buSzTx/>
              <a:buFont typeface="+mj-lt"/>
              <a:buAutoNum type="arabicPeriod"/>
              <a:tabLst/>
              <a:defRPr/>
            </a:pPr>
            <a:r>
              <a:rPr kumimoji="0" lang="da-DK" sz="1400" b="1" i="0" u="none" strike="noStrike" kern="1200" cap="none" spc="0" normalizeH="0" baseline="0" noProof="0">
                <a:ln>
                  <a:noFill/>
                </a:ln>
                <a:solidFill>
                  <a:srgbClr val="000000"/>
                </a:solidFill>
                <a:effectLst/>
                <a:uLnTx/>
                <a:uFillTx/>
                <a:latin typeface="Raleway"/>
                <a:ea typeface="+mn-ea"/>
                <a:cs typeface="+mn-cs"/>
              </a:rPr>
              <a:t>Fysisk, psykisk, kognitiv og/eller social funktionsnedsættelse</a:t>
            </a:r>
            <a:r>
              <a:rPr kumimoji="0" lang="da-DK" sz="1400" b="0" i="0" u="none" strike="noStrike" kern="1200" cap="none" spc="0" normalizeH="0" baseline="0" noProof="0">
                <a:ln>
                  <a:noFill/>
                </a:ln>
                <a:solidFill>
                  <a:srgbClr val="000000"/>
                </a:solidFill>
                <a:effectLst/>
                <a:uLnTx/>
                <a:uFillTx/>
                <a:latin typeface="Raleway"/>
                <a:ea typeface="+mn-ea"/>
                <a:cs typeface="+mn-cs"/>
              </a:rPr>
              <a:t>, der forudsætter hjælp, som ikke kan tilbydes i hjemmet</a:t>
            </a:r>
          </a:p>
          <a:p>
            <a:pPr marL="342900" marR="0" lvl="0" indent="-342900" algn="l" defTabSz="914400" rtl="0" eaLnBrk="1" fontAlgn="auto" latinLnBrk="0" hangingPunct="1">
              <a:lnSpc>
                <a:spcPct val="110000"/>
              </a:lnSpc>
              <a:spcBef>
                <a:spcPts val="800"/>
              </a:spcBef>
              <a:spcAft>
                <a:spcPts val="0"/>
              </a:spcAft>
              <a:buClrTx/>
              <a:buSzTx/>
              <a:buFont typeface="+mj-lt"/>
              <a:buAutoNum type="arabicPeriod"/>
              <a:tabLst/>
              <a:defRPr/>
            </a:pPr>
            <a:r>
              <a:rPr kumimoji="0" lang="da-DK" sz="1400" b="1" i="0" u="none" strike="noStrike" kern="1200" cap="none" spc="0" normalizeH="0" baseline="0" noProof="0">
                <a:ln>
                  <a:noFill/>
                </a:ln>
                <a:solidFill>
                  <a:srgbClr val="000000"/>
                </a:solidFill>
                <a:effectLst/>
                <a:uLnTx/>
                <a:uFillTx/>
                <a:latin typeface="Raleway"/>
                <a:ea typeface="+mn-ea"/>
                <a:cs typeface="+mn-cs"/>
              </a:rPr>
              <a:t>Målrettet og koordineret hjælp kan ikke </a:t>
            </a:r>
            <a:r>
              <a:rPr kumimoji="0" lang="da-DK" sz="1400" b="0" i="0" u="none" strike="noStrike" kern="1200" cap="none" spc="0" normalizeH="0" baseline="0" noProof="0">
                <a:ln>
                  <a:noFill/>
                </a:ln>
                <a:solidFill>
                  <a:srgbClr val="000000"/>
                </a:solidFill>
                <a:effectLst/>
                <a:uLnTx/>
                <a:uFillTx/>
                <a:latin typeface="Raleway"/>
                <a:ea typeface="+mn-ea"/>
                <a:cs typeface="+mn-cs"/>
              </a:rPr>
              <a:t>understøtte borgeren i at klare sig selv i eget hjem</a:t>
            </a:r>
          </a:p>
          <a:p>
            <a:pPr marL="342900" marR="0" lvl="0" indent="-342900" algn="l" defTabSz="914400" rtl="0" eaLnBrk="1" fontAlgn="auto" latinLnBrk="0" hangingPunct="1">
              <a:lnSpc>
                <a:spcPct val="110000"/>
              </a:lnSpc>
              <a:spcBef>
                <a:spcPts val="800"/>
              </a:spcBef>
              <a:spcAft>
                <a:spcPts val="0"/>
              </a:spcAft>
              <a:buClrTx/>
              <a:buSzTx/>
              <a:buFont typeface="+mj-lt"/>
              <a:buAutoNum type="arabicPeriod"/>
              <a:tabLst/>
              <a:defRPr/>
            </a:pPr>
            <a:r>
              <a:rPr kumimoji="0" lang="da-DK" sz="1400" b="1" i="0" u="none" strike="noStrike" kern="1200" cap="none" spc="0" normalizeH="0" baseline="0" noProof="0">
                <a:ln>
                  <a:noFill/>
                </a:ln>
                <a:solidFill>
                  <a:srgbClr val="000000"/>
                </a:solidFill>
                <a:effectLst/>
                <a:uLnTx/>
                <a:uFillTx/>
                <a:latin typeface="Raleway"/>
                <a:ea typeface="+mn-ea"/>
                <a:cs typeface="+mn-cs"/>
              </a:rPr>
              <a:t>Accepterer ikke </a:t>
            </a:r>
            <a:r>
              <a:rPr kumimoji="0" lang="da-DK" sz="1400" b="0" i="0" u="none" strike="noStrike" kern="1200" cap="none" spc="0" normalizeH="0" baseline="0" noProof="0">
                <a:ln>
                  <a:noFill/>
                </a:ln>
                <a:solidFill>
                  <a:srgbClr val="000000"/>
                </a:solidFill>
                <a:effectLst/>
                <a:uLnTx/>
                <a:uFillTx/>
                <a:latin typeface="Raleway"/>
                <a:ea typeface="+mn-ea"/>
                <a:cs typeface="+mn-cs"/>
              </a:rPr>
              <a:t>at anvende teknologiske løsninger som supplement til kommunens fysiske hjælp</a:t>
            </a:r>
          </a:p>
          <a:p>
            <a:pPr marL="342900" marR="0" lvl="0" indent="-342900" algn="l" defTabSz="914400" rtl="0" eaLnBrk="1" fontAlgn="auto" latinLnBrk="0" hangingPunct="1">
              <a:lnSpc>
                <a:spcPct val="110000"/>
              </a:lnSpc>
              <a:spcBef>
                <a:spcPts val="800"/>
              </a:spcBef>
              <a:spcAft>
                <a:spcPts val="0"/>
              </a:spcAft>
              <a:buClrTx/>
              <a:buSzTx/>
              <a:buFont typeface="+mj-lt"/>
              <a:buAutoNum type="arabicPeriod"/>
              <a:tabLst/>
              <a:defRPr/>
            </a:pPr>
            <a:r>
              <a:rPr kumimoji="0" lang="da-DK" sz="1400" b="1" i="0" u="none" strike="noStrike" kern="1200" cap="none" spc="0" normalizeH="0" baseline="0" noProof="0">
                <a:ln>
                  <a:noFill/>
                </a:ln>
                <a:solidFill>
                  <a:srgbClr val="000000"/>
                </a:solidFill>
                <a:effectLst/>
                <a:uLnTx/>
                <a:uFillTx/>
                <a:latin typeface="Raleway"/>
                <a:ea typeface="+mn-ea"/>
                <a:cs typeface="+mn-cs"/>
              </a:rPr>
              <a:t>Bor i et hjem, hvor de fysiske rammer ikke muliggør</a:t>
            </a:r>
            <a:r>
              <a:rPr kumimoji="0" lang="da-DK" sz="1400" b="0" i="0" u="none" strike="noStrike" kern="1200" cap="none" spc="0" normalizeH="0" baseline="0" noProof="0">
                <a:ln>
                  <a:noFill/>
                </a:ln>
                <a:solidFill>
                  <a:srgbClr val="000000"/>
                </a:solidFill>
                <a:effectLst/>
                <a:uLnTx/>
                <a:uFillTx/>
                <a:latin typeface="Raleway"/>
                <a:ea typeface="+mn-ea"/>
                <a:cs typeface="+mn-cs"/>
              </a:rPr>
              <a:t>, at borgeren kan få den nødvendige hjælp samtidig med at lovgivningen for medarbejdernes arbejdsmiljø tilgodeses</a:t>
            </a:r>
          </a:p>
          <a:p>
            <a:pPr marL="0" marR="0" lvl="0" indent="0" algn="l" defTabSz="914400" rtl="0" eaLnBrk="1" fontAlgn="auto" latinLnBrk="0" hangingPunct="1">
              <a:lnSpc>
                <a:spcPct val="110000"/>
              </a:lnSpc>
              <a:spcBef>
                <a:spcPts val="800"/>
              </a:spcBef>
              <a:spcAft>
                <a:spcPts val="0"/>
              </a:spcAft>
              <a:buClrTx/>
              <a:buSzTx/>
              <a:buFont typeface="Arial" panose="020B0604020202020204" pitchFamily="34" charset="0"/>
              <a:buNone/>
              <a:tabLst/>
              <a:defRPr/>
            </a:pPr>
            <a:r>
              <a:rPr kumimoji="0" lang="da-DK" sz="1400" b="0" i="1" u="sng" strike="noStrike" kern="1200" cap="none" spc="0" normalizeH="0" baseline="0" noProof="0">
                <a:ln>
                  <a:noFill/>
                </a:ln>
                <a:solidFill>
                  <a:srgbClr val="000000"/>
                </a:solidFill>
                <a:effectLst/>
                <a:uLnTx/>
                <a:uFillTx/>
                <a:latin typeface="Raleway"/>
                <a:ea typeface="+mn-ea"/>
                <a:cs typeface="+mn-cs"/>
              </a:rPr>
              <a:t>Opfyldes et eller flere eksklusionskriterier, kan borgeren ikke visiteres til Plejehjem i eget hjem</a:t>
            </a:r>
          </a:p>
        </p:txBody>
      </p:sp>
    </p:spTree>
    <p:extLst>
      <p:ext uri="{BB962C8B-B14F-4D97-AF65-F5344CB8AC3E}">
        <p14:creationId xmlns:p14="http://schemas.microsoft.com/office/powerpoint/2010/main" val="3209555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4"/>
          <p:cNvSpPr txBox="1">
            <a:spLocks/>
          </p:cNvSpPr>
          <p:nvPr/>
        </p:nvSpPr>
        <p:spPr>
          <a:xfrm>
            <a:off x="10653804" y="6438136"/>
            <a:ext cx="856323" cy="2838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257544A-4579-4560-AF11-7F40B7E92983}" type="datetime1">
              <a:rPr kumimoji="0" lang="da-DK"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06-06-2023</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5" name="Pladsholder til diasnummer 3"/>
          <p:cNvSpPr txBox="1">
            <a:spLocks/>
          </p:cNvSpPr>
          <p:nvPr/>
        </p:nvSpPr>
        <p:spPr>
          <a:xfrm>
            <a:off x="11510126" y="6326376"/>
            <a:ext cx="41870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FFFFFF">
                    <a:lumMod val="50000"/>
                  </a:srgbClr>
                </a:solidFill>
                <a:effectLst/>
                <a:uLnTx/>
                <a:uFillTx/>
                <a:latin typeface="Ralew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FFFFFF">
                  <a:lumMod val="50000"/>
                </a:srgbClr>
              </a:solidFill>
              <a:effectLst/>
              <a:uLnTx/>
              <a:uFillTx/>
              <a:latin typeface="Raleway"/>
              <a:ea typeface="+mn-ea"/>
              <a:cs typeface="+mn-cs"/>
            </a:endParaRPr>
          </a:p>
        </p:txBody>
      </p:sp>
      <p:sp>
        <p:nvSpPr>
          <p:cNvPr id="7" name="Title 3">
            <a:extLst>
              <a:ext uri="{FF2B5EF4-FFF2-40B4-BE49-F238E27FC236}">
                <a16:creationId xmlns:a16="http://schemas.microsoft.com/office/drawing/2014/main" id="{BF6D99AA-798C-4CB8-80E9-40BA15916759}"/>
              </a:ext>
            </a:extLst>
          </p:cNvPr>
          <p:cNvSpPr>
            <a:spLocks noGrp="1"/>
          </p:cNvSpPr>
          <p:nvPr>
            <p:ph type="ctrTitle"/>
          </p:nvPr>
        </p:nvSpPr>
        <p:spPr>
          <a:xfrm>
            <a:off x="501343" y="769223"/>
            <a:ext cx="10440977" cy="920976"/>
          </a:xfrm>
        </p:spPr>
        <p:txBody>
          <a:bodyPr anchor="b">
            <a:noAutofit/>
          </a:bodyPr>
          <a:lstStyle/>
          <a:p>
            <a:r>
              <a:rPr lang="da-DK" sz="4000"/>
              <a:t>Hvem</a:t>
            </a:r>
            <a:r>
              <a:rPr lang="en-US" sz="4000"/>
              <a:t> er tilbuddet særligt værdifuldt for?</a:t>
            </a:r>
          </a:p>
        </p:txBody>
      </p:sp>
      <p:sp>
        <p:nvSpPr>
          <p:cNvPr id="2" name="Subtitle 2">
            <a:extLst>
              <a:ext uri="{FF2B5EF4-FFF2-40B4-BE49-F238E27FC236}">
                <a16:creationId xmlns:a16="http://schemas.microsoft.com/office/drawing/2014/main" id="{E68F24FC-993D-9B57-0F77-CD84BB9A4280}"/>
              </a:ext>
            </a:extLst>
          </p:cNvPr>
          <p:cNvSpPr txBox="1">
            <a:spLocks/>
          </p:cNvSpPr>
          <p:nvPr/>
        </p:nvSpPr>
        <p:spPr>
          <a:xfrm>
            <a:off x="1544320" y="3103348"/>
            <a:ext cx="8158479" cy="1541080"/>
          </a:xfrm>
          <a:custGeom>
            <a:avLst/>
            <a:gdLst>
              <a:gd name="connsiteX0" fmla="*/ 0 w 8158479"/>
              <a:gd name="connsiteY0" fmla="*/ 0 h 1541080"/>
              <a:gd name="connsiteX1" fmla="*/ 435119 w 8158479"/>
              <a:gd name="connsiteY1" fmla="*/ 0 h 1541080"/>
              <a:gd name="connsiteX2" fmla="*/ 1196577 w 8158479"/>
              <a:gd name="connsiteY2" fmla="*/ 0 h 1541080"/>
              <a:gd name="connsiteX3" fmla="*/ 1794865 w 8158479"/>
              <a:gd name="connsiteY3" fmla="*/ 0 h 1541080"/>
              <a:gd name="connsiteX4" fmla="*/ 2474739 w 8158479"/>
              <a:gd name="connsiteY4" fmla="*/ 0 h 1541080"/>
              <a:gd name="connsiteX5" fmla="*/ 3317781 w 8158479"/>
              <a:gd name="connsiteY5" fmla="*/ 0 h 1541080"/>
              <a:gd name="connsiteX6" fmla="*/ 3834485 w 8158479"/>
              <a:gd name="connsiteY6" fmla="*/ 0 h 1541080"/>
              <a:gd name="connsiteX7" fmla="*/ 4595943 w 8158479"/>
              <a:gd name="connsiteY7" fmla="*/ 0 h 1541080"/>
              <a:gd name="connsiteX8" fmla="*/ 5112647 w 8158479"/>
              <a:gd name="connsiteY8" fmla="*/ 0 h 1541080"/>
              <a:gd name="connsiteX9" fmla="*/ 5792520 w 8158479"/>
              <a:gd name="connsiteY9" fmla="*/ 0 h 1541080"/>
              <a:gd name="connsiteX10" fmla="*/ 6553978 w 8158479"/>
              <a:gd name="connsiteY10" fmla="*/ 0 h 1541080"/>
              <a:gd name="connsiteX11" fmla="*/ 6989097 w 8158479"/>
              <a:gd name="connsiteY11" fmla="*/ 0 h 1541080"/>
              <a:gd name="connsiteX12" fmla="*/ 7424216 w 8158479"/>
              <a:gd name="connsiteY12" fmla="*/ 0 h 1541080"/>
              <a:gd name="connsiteX13" fmla="*/ 8158479 w 8158479"/>
              <a:gd name="connsiteY13" fmla="*/ 0 h 1541080"/>
              <a:gd name="connsiteX14" fmla="*/ 8158479 w 8158479"/>
              <a:gd name="connsiteY14" fmla="*/ 513693 h 1541080"/>
              <a:gd name="connsiteX15" fmla="*/ 8158479 w 8158479"/>
              <a:gd name="connsiteY15" fmla="*/ 1042797 h 1541080"/>
              <a:gd name="connsiteX16" fmla="*/ 8158479 w 8158479"/>
              <a:gd name="connsiteY16" fmla="*/ 1541080 h 1541080"/>
              <a:gd name="connsiteX17" fmla="*/ 7397021 w 8158479"/>
              <a:gd name="connsiteY17" fmla="*/ 1541080 h 1541080"/>
              <a:gd name="connsiteX18" fmla="*/ 6635563 w 8158479"/>
              <a:gd name="connsiteY18" fmla="*/ 1541080 h 1541080"/>
              <a:gd name="connsiteX19" fmla="*/ 5955690 w 8158479"/>
              <a:gd name="connsiteY19" fmla="*/ 1541080 h 1541080"/>
              <a:gd name="connsiteX20" fmla="*/ 5112647 w 8158479"/>
              <a:gd name="connsiteY20" fmla="*/ 1541080 h 1541080"/>
              <a:gd name="connsiteX21" fmla="*/ 4269604 w 8158479"/>
              <a:gd name="connsiteY21" fmla="*/ 1541080 h 1541080"/>
              <a:gd name="connsiteX22" fmla="*/ 3508146 w 8158479"/>
              <a:gd name="connsiteY22" fmla="*/ 1541080 h 1541080"/>
              <a:gd name="connsiteX23" fmla="*/ 2746688 w 8158479"/>
              <a:gd name="connsiteY23" fmla="*/ 1541080 h 1541080"/>
              <a:gd name="connsiteX24" fmla="*/ 1985230 w 8158479"/>
              <a:gd name="connsiteY24" fmla="*/ 1541080 h 1541080"/>
              <a:gd name="connsiteX25" fmla="*/ 1468526 w 8158479"/>
              <a:gd name="connsiteY25" fmla="*/ 1541080 h 1541080"/>
              <a:gd name="connsiteX26" fmla="*/ 625483 w 8158479"/>
              <a:gd name="connsiteY26" fmla="*/ 1541080 h 1541080"/>
              <a:gd name="connsiteX27" fmla="*/ 0 w 8158479"/>
              <a:gd name="connsiteY27" fmla="*/ 1541080 h 1541080"/>
              <a:gd name="connsiteX28" fmla="*/ 0 w 8158479"/>
              <a:gd name="connsiteY28" fmla="*/ 1073619 h 1541080"/>
              <a:gd name="connsiteX29" fmla="*/ 0 w 8158479"/>
              <a:gd name="connsiteY29" fmla="*/ 544515 h 1541080"/>
              <a:gd name="connsiteX30" fmla="*/ 0 w 8158479"/>
              <a:gd name="connsiteY30" fmla="*/ 0 h 154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58479" h="1541080" fill="none" extrusionOk="0">
                <a:moveTo>
                  <a:pt x="0" y="0"/>
                </a:moveTo>
                <a:cubicBezTo>
                  <a:pt x="109779" y="-17467"/>
                  <a:pt x="293676" y="15492"/>
                  <a:pt x="435119" y="0"/>
                </a:cubicBezTo>
                <a:cubicBezTo>
                  <a:pt x="576562" y="-15492"/>
                  <a:pt x="819170" y="38068"/>
                  <a:pt x="1196577" y="0"/>
                </a:cubicBezTo>
                <a:cubicBezTo>
                  <a:pt x="1573984" y="-38068"/>
                  <a:pt x="1514439" y="-28945"/>
                  <a:pt x="1794865" y="0"/>
                </a:cubicBezTo>
                <a:cubicBezTo>
                  <a:pt x="2075291" y="28945"/>
                  <a:pt x="2189397" y="-30390"/>
                  <a:pt x="2474739" y="0"/>
                </a:cubicBezTo>
                <a:cubicBezTo>
                  <a:pt x="2760081" y="30390"/>
                  <a:pt x="3146012" y="17491"/>
                  <a:pt x="3317781" y="0"/>
                </a:cubicBezTo>
                <a:cubicBezTo>
                  <a:pt x="3489550" y="-17491"/>
                  <a:pt x="3730104" y="-25099"/>
                  <a:pt x="3834485" y="0"/>
                </a:cubicBezTo>
                <a:cubicBezTo>
                  <a:pt x="3938866" y="25099"/>
                  <a:pt x="4224457" y="9695"/>
                  <a:pt x="4595943" y="0"/>
                </a:cubicBezTo>
                <a:cubicBezTo>
                  <a:pt x="4967429" y="-9695"/>
                  <a:pt x="4956551" y="7123"/>
                  <a:pt x="5112647" y="0"/>
                </a:cubicBezTo>
                <a:cubicBezTo>
                  <a:pt x="5268743" y="-7123"/>
                  <a:pt x="5465972" y="-33082"/>
                  <a:pt x="5792520" y="0"/>
                </a:cubicBezTo>
                <a:cubicBezTo>
                  <a:pt x="6119068" y="33082"/>
                  <a:pt x="6194033" y="31885"/>
                  <a:pt x="6553978" y="0"/>
                </a:cubicBezTo>
                <a:cubicBezTo>
                  <a:pt x="6913923" y="-31885"/>
                  <a:pt x="6796751" y="8849"/>
                  <a:pt x="6989097" y="0"/>
                </a:cubicBezTo>
                <a:cubicBezTo>
                  <a:pt x="7181443" y="-8849"/>
                  <a:pt x="7270706" y="-9224"/>
                  <a:pt x="7424216" y="0"/>
                </a:cubicBezTo>
                <a:cubicBezTo>
                  <a:pt x="7577726" y="9224"/>
                  <a:pt x="7882195" y="-20876"/>
                  <a:pt x="8158479" y="0"/>
                </a:cubicBezTo>
                <a:cubicBezTo>
                  <a:pt x="8142960" y="189179"/>
                  <a:pt x="8137818" y="378322"/>
                  <a:pt x="8158479" y="513693"/>
                </a:cubicBezTo>
                <a:cubicBezTo>
                  <a:pt x="8179140" y="649064"/>
                  <a:pt x="8179532" y="852925"/>
                  <a:pt x="8158479" y="1042797"/>
                </a:cubicBezTo>
                <a:cubicBezTo>
                  <a:pt x="8137426" y="1232669"/>
                  <a:pt x="8152208" y="1398845"/>
                  <a:pt x="8158479" y="1541080"/>
                </a:cubicBezTo>
                <a:cubicBezTo>
                  <a:pt x="7900224" y="1527387"/>
                  <a:pt x="7668531" y="1508416"/>
                  <a:pt x="7397021" y="1541080"/>
                </a:cubicBezTo>
                <a:cubicBezTo>
                  <a:pt x="7125511" y="1573744"/>
                  <a:pt x="6860118" y="1529804"/>
                  <a:pt x="6635563" y="1541080"/>
                </a:cubicBezTo>
                <a:cubicBezTo>
                  <a:pt x="6411008" y="1552356"/>
                  <a:pt x="6107725" y="1550011"/>
                  <a:pt x="5955690" y="1541080"/>
                </a:cubicBezTo>
                <a:cubicBezTo>
                  <a:pt x="5803655" y="1532149"/>
                  <a:pt x="5367592" y="1555000"/>
                  <a:pt x="5112647" y="1541080"/>
                </a:cubicBezTo>
                <a:cubicBezTo>
                  <a:pt x="4857702" y="1527160"/>
                  <a:pt x="4453587" y="1526995"/>
                  <a:pt x="4269604" y="1541080"/>
                </a:cubicBezTo>
                <a:cubicBezTo>
                  <a:pt x="4085621" y="1555165"/>
                  <a:pt x="3796049" y="1529646"/>
                  <a:pt x="3508146" y="1541080"/>
                </a:cubicBezTo>
                <a:cubicBezTo>
                  <a:pt x="3220243" y="1552514"/>
                  <a:pt x="2932681" y="1512340"/>
                  <a:pt x="2746688" y="1541080"/>
                </a:cubicBezTo>
                <a:cubicBezTo>
                  <a:pt x="2560695" y="1569820"/>
                  <a:pt x="2148030" y="1511173"/>
                  <a:pt x="1985230" y="1541080"/>
                </a:cubicBezTo>
                <a:cubicBezTo>
                  <a:pt x="1822430" y="1570987"/>
                  <a:pt x="1645427" y="1565728"/>
                  <a:pt x="1468526" y="1541080"/>
                </a:cubicBezTo>
                <a:cubicBezTo>
                  <a:pt x="1291625" y="1516432"/>
                  <a:pt x="829982" y="1549587"/>
                  <a:pt x="625483" y="1541080"/>
                </a:cubicBezTo>
                <a:cubicBezTo>
                  <a:pt x="420984" y="1532573"/>
                  <a:pt x="212113" y="1566113"/>
                  <a:pt x="0" y="1541080"/>
                </a:cubicBezTo>
                <a:cubicBezTo>
                  <a:pt x="9436" y="1367941"/>
                  <a:pt x="18275" y="1198242"/>
                  <a:pt x="0" y="1073619"/>
                </a:cubicBezTo>
                <a:cubicBezTo>
                  <a:pt x="-18275" y="948996"/>
                  <a:pt x="-11776" y="715049"/>
                  <a:pt x="0" y="544515"/>
                </a:cubicBezTo>
                <a:cubicBezTo>
                  <a:pt x="11776" y="373981"/>
                  <a:pt x="16505" y="255645"/>
                  <a:pt x="0" y="0"/>
                </a:cubicBezTo>
                <a:close/>
              </a:path>
              <a:path w="8158479" h="1541080" stroke="0" extrusionOk="0">
                <a:moveTo>
                  <a:pt x="0" y="0"/>
                </a:moveTo>
                <a:cubicBezTo>
                  <a:pt x="251385" y="-9006"/>
                  <a:pt x="386758" y="-25167"/>
                  <a:pt x="598288" y="0"/>
                </a:cubicBezTo>
                <a:cubicBezTo>
                  <a:pt x="809818" y="25167"/>
                  <a:pt x="919507" y="14028"/>
                  <a:pt x="1033407" y="0"/>
                </a:cubicBezTo>
                <a:cubicBezTo>
                  <a:pt x="1147307" y="-14028"/>
                  <a:pt x="1535406" y="-15892"/>
                  <a:pt x="1876450" y="0"/>
                </a:cubicBezTo>
                <a:cubicBezTo>
                  <a:pt x="2217494" y="15892"/>
                  <a:pt x="2315971" y="10354"/>
                  <a:pt x="2474739" y="0"/>
                </a:cubicBezTo>
                <a:cubicBezTo>
                  <a:pt x="2633507" y="-10354"/>
                  <a:pt x="2868097" y="10554"/>
                  <a:pt x="3073027" y="0"/>
                </a:cubicBezTo>
                <a:cubicBezTo>
                  <a:pt x="3277957" y="-10554"/>
                  <a:pt x="3691686" y="-38083"/>
                  <a:pt x="3916070" y="0"/>
                </a:cubicBezTo>
                <a:cubicBezTo>
                  <a:pt x="4140454" y="38083"/>
                  <a:pt x="4231709" y="-7287"/>
                  <a:pt x="4432774" y="0"/>
                </a:cubicBezTo>
                <a:cubicBezTo>
                  <a:pt x="4633839" y="7287"/>
                  <a:pt x="5080062" y="-26378"/>
                  <a:pt x="5275816" y="0"/>
                </a:cubicBezTo>
                <a:cubicBezTo>
                  <a:pt x="5471570" y="26378"/>
                  <a:pt x="5837689" y="-39733"/>
                  <a:pt x="6118859" y="0"/>
                </a:cubicBezTo>
                <a:cubicBezTo>
                  <a:pt x="6400029" y="39733"/>
                  <a:pt x="6623331" y="12679"/>
                  <a:pt x="6798733" y="0"/>
                </a:cubicBezTo>
                <a:cubicBezTo>
                  <a:pt x="6974135" y="-12679"/>
                  <a:pt x="7551868" y="-28034"/>
                  <a:pt x="8158479" y="0"/>
                </a:cubicBezTo>
                <a:cubicBezTo>
                  <a:pt x="8160169" y="109456"/>
                  <a:pt x="8182937" y="311338"/>
                  <a:pt x="8158479" y="498283"/>
                </a:cubicBezTo>
                <a:cubicBezTo>
                  <a:pt x="8134021" y="685228"/>
                  <a:pt x="8176177" y="733198"/>
                  <a:pt x="8158479" y="965743"/>
                </a:cubicBezTo>
                <a:cubicBezTo>
                  <a:pt x="8140781" y="1198288"/>
                  <a:pt x="8163496" y="1302952"/>
                  <a:pt x="8158479" y="1541080"/>
                </a:cubicBezTo>
                <a:cubicBezTo>
                  <a:pt x="7900945" y="1528886"/>
                  <a:pt x="7742346" y="1516827"/>
                  <a:pt x="7478606" y="1541080"/>
                </a:cubicBezTo>
                <a:cubicBezTo>
                  <a:pt x="7214866" y="1565333"/>
                  <a:pt x="7124588" y="1512688"/>
                  <a:pt x="6798733" y="1541080"/>
                </a:cubicBezTo>
                <a:cubicBezTo>
                  <a:pt x="6472878" y="1569472"/>
                  <a:pt x="6177350" y="1570278"/>
                  <a:pt x="5955690" y="1541080"/>
                </a:cubicBezTo>
                <a:cubicBezTo>
                  <a:pt x="5734030" y="1511882"/>
                  <a:pt x="5590543" y="1533186"/>
                  <a:pt x="5275816" y="1541080"/>
                </a:cubicBezTo>
                <a:cubicBezTo>
                  <a:pt x="4961089" y="1548974"/>
                  <a:pt x="4929783" y="1543057"/>
                  <a:pt x="4840698" y="1541080"/>
                </a:cubicBezTo>
                <a:cubicBezTo>
                  <a:pt x="4751613" y="1539103"/>
                  <a:pt x="4449769" y="1526059"/>
                  <a:pt x="4323994" y="1541080"/>
                </a:cubicBezTo>
                <a:cubicBezTo>
                  <a:pt x="4198219" y="1556101"/>
                  <a:pt x="3889791" y="1506082"/>
                  <a:pt x="3480951" y="1541080"/>
                </a:cubicBezTo>
                <a:cubicBezTo>
                  <a:pt x="3072111" y="1576078"/>
                  <a:pt x="3139292" y="1515375"/>
                  <a:pt x="2801078" y="1541080"/>
                </a:cubicBezTo>
                <a:cubicBezTo>
                  <a:pt x="2462864" y="1566785"/>
                  <a:pt x="2497060" y="1561485"/>
                  <a:pt x="2284374" y="1541080"/>
                </a:cubicBezTo>
                <a:cubicBezTo>
                  <a:pt x="2071688" y="1520675"/>
                  <a:pt x="1847275" y="1524411"/>
                  <a:pt x="1604501" y="1541080"/>
                </a:cubicBezTo>
                <a:cubicBezTo>
                  <a:pt x="1361727" y="1557749"/>
                  <a:pt x="1311568" y="1521704"/>
                  <a:pt x="1169382" y="1541080"/>
                </a:cubicBezTo>
                <a:cubicBezTo>
                  <a:pt x="1027196" y="1560456"/>
                  <a:pt x="909163" y="1534860"/>
                  <a:pt x="734263" y="1541080"/>
                </a:cubicBezTo>
                <a:cubicBezTo>
                  <a:pt x="559363" y="1547300"/>
                  <a:pt x="156009" y="1516736"/>
                  <a:pt x="0" y="1541080"/>
                </a:cubicBezTo>
                <a:cubicBezTo>
                  <a:pt x="-1301" y="1301760"/>
                  <a:pt x="-19525" y="1297483"/>
                  <a:pt x="0" y="1058208"/>
                </a:cubicBezTo>
                <a:cubicBezTo>
                  <a:pt x="19525" y="818933"/>
                  <a:pt x="4479" y="655952"/>
                  <a:pt x="0" y="513693"/>
                </a:cubicBezTo>
                <a:cubicBezTo>
                  <a:pt x="-4479" y="371435"/>
                  <a:pt x="-3782" y="157458"/>
                  <a:pt x="0" y="0"/>
                </a:cubicBezTo>
                <a:close/>
              </a:path>
            </a:pathLst>
          </a:custGeom>
          <a:solidFill>
            <a:schemeClr val="accent2">
              <a:lumMod val="75000"/>
              <a:alpha val="30000"/>
            </a:schemeClr>
          </a:solid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vert="horz" lIns="91440" tIns="45720" rIns="91440" bIns="45720" rtlCol="0">
            <a:noAutofit/>
          </a:bodyPr>
          <a:lstStyle>
            <a:lvl1pPr marL="0" indent="0" algn="l" defTabSz="914400" rtl="0" eaLnBrk="1" latinLnBrk="0" hangingPunct="1">
              <a:lnSpc>
                <a:spcPct val="110000"/>
              </a:lnSpc>
              <a:spcBef>
                <a:spcPts val="800"/>
              </a:spcBef>
              <a:buFont typeface="Arial" panose="020B0604020202020204" pitchFamily="34" charset="0"/>
              <a:buNone/>
              <a:tabLst/>
              <a:defRPr sz="18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tabLst/>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tabLst/>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tabLst/>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800"/>
              </a:spcBef>
              <a:spcAft>
                <a:spcPts val="0"/>
              </a:spcAft>
              <a:buClrTx/>
              <a:buSzTx/>
              <a:buFont typeface="Arial" panose="020B0604020202020204" pitchFamily="34" charset="0"/>
              <a:buNone/>
              <a:tabLst/>
              <a:defRPr/>
            </a:pPr>
            <a:r>
              <a:rPr kumimoji="0" lang="da-DK" sz="1600" b="0" i="0" u="none" strike="noStrike" kern="1200" cap="none" spc="0" normalizeH="0" baseline="0" noProof="0">
                <a:ln>
                  <a:noFill/>
                </a:ln>
                <a:solidFill>
                  <a:srgbClr val="000000"/>
                </a:solidFill>
                <a:effectLst/>
                <a:uLnTx/>
                <a:uFillTx/>
                <a:latin typeface="Raleway"/>
                <a:ea typeface="+mn-ea"/>
                <a:cs typeface="+mn-cs"/>
              </a:rPr>
              <a:t>De mest plejekrævende borgere i hjemmeplejen og de mindst plejekrævende borgere på plejehjemmene, som opfylder visitationskriterierne for en plejehjemsplads. </a:t>
            </a:r>
            <a:br>
              <a:rPr kumimoji="0" lang="da-DK" sz="1600" b="0" i="0" u="none" strike="noStrike" kern="1200" cap="none" spc="0" normalizeH="0" baseline="0" noProof="0">
                <a:ln>
                  <a:noFill/>
                </a:ln>
                <a:solidFill>
                  <a:srgbClr val="000000"/>
                </a:solidFill>
                <a:effectLst/>
                <a:uLnTx/>
                <a:uFillTx/>
                <a:latin typeface="Raleway"/>
                <a:ea typeface="+mn-ea"/>
                <a:cs typeface="+mn-cs"/>
              </a:rPr>
            </a:br>
            <a:endParaRPr kumimoji="0" lang="da-DK" sz="1600" b="0" i="0" u="none" strike="noStrike" kern="1200" cap="none" spc="0" normalizeH="0" baseline="0" noProof="0">
              <a:ln>
                <a:noFill/>
              </a:ln>
              <a:solidFill>
                <a:srgbClr val="000000"/>
              </a:solidFill>
              <a:effectLst/>
              <a:uLnTx/>
              <a:uFillTx/>
              <a:latin typeface="Raleway"/>
              <a:ea typeface="+mn-ea"/>
              <a:cs typeface="+mn-cs"/>
            </a:endParaRPr>
          </a:p>
          <a:p>
            <a:pPr marL="0" marR="0" lvl="0" indent="0" algn="l" defTabSz="914400" rtl="0" eaLnBrk="1" fontAlgn="auto" latinLnBrk="0" hangingPunct="1">
              <a:lnSpc>
                <a:spcPct val="110000"/>
              </a:lnSpc>
              <a:spcBef>
                <a:spcPts val="800"/>
              </a:spcBef>
              <a:spcAft>
                <a:spcPts val="0"/>
              </a:spcAft>
              <a:buClrTx/>
              <a:buSzTx/>
              <a:buFont typeface="Arial" panose="020B0604020202020204" pitchFamily="34" charset="0"/>
              <a:buNone/>
              <a:tabLst/>
              <a:defRPr/>
            </a:pPr>
            <a:r>
              <a:rPr kumimoji="0" lang="da-DK" sz="1600" b="0" i="0" u="none" strike="noStrike" kern="1200" cap="none" spc="0" normalizeH="0" baseline="0" noProof="0">
                <a:ln>
                  <a:noFill/>
                </a:ln>
                <a:solidFill>
                  <a:srgbClr val="000000"/>
                </a:solidFill>
                <a:effectLst/>
                <a:uLnTx/>
                <a:uFillTx/>
                <a:latin typeface="Raleway"/>
                <a:ea typeface="+mn-ea"/>
                <a:cs typeface="+mn-cs"/>
              </a:rPr>
              <a:t>Særligt borgere med demenssygedom.</a:t>
            </a:r>
          </a:p>
        </p:txBody>
      </p:sp>
    </p:spTree>
    <p:extLst>
      <p:ext uri="{BB962C8B-B14F-4D97-AF65-F5344CB8AC3E}">
        <p14:creationId xmlns:p14="http://schemas.microsoft.com/office/powerpoint/2010/main" val="3512606380"/>
      </p:ext>
    </p:extLst>
  </p:cSld>
  <p:clrMapOvr>
    <a:masterClrMapping/>
  </p:clrMapOvr>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IVE PowerPoint">
  <a:themeElements>
    <a:clrScheme name="VIVE farver">
      <a:dk1>
        <a:srgbClr val="FFFFFF"/>
      </a:dk1>
      <a:lt1>
        <a:srgbClr val="000000"/>
      </a:lt1>
      <a:dk2>
        <a:srgbClr val="F3AE06"/>
      </a:dk2>
      <a:lt2>
        <a:srgbClr val="6E6E6E"/>
      </a:lt2>
      <a:accent1>
        <a:srgbClr val="BF1D30"/>
      </a:accent1>
      <a:accent2>
        <a:srgbClr val="E7A6AB"/>
      </a:accent2>
      <a:accent3>
        <a:srgbClr val="004F9B"/>
      </a:accent3>
      <a:accent4>
        <a:srgbClr val="4780B2"/>
      </a:accent4>
      <a:accent5>
        <a:srgbClr val="F6935B"/>
      </a:accent5>
      <a:accent6>
        <a:srgbClr val="9B9C4D"/>
      </a:accent6>
      <a:hlink>
        <a:srgbClr val="000000"/>
      </a:hlink>
      <a:folHlink>
        <a:srgbClr val="000000"/>
      </a:folHlink>
    </a:clrScheme>
    <a:fontScheme name="VIVE PowerPoint">
      <a:majorFont>
        <a:latin typeface="Inter"/>
        <a:ea typeface="Inter"/>
        <a:cs typeface="Inter"/>
      </a:majorFont>
      <a:minorFont>
        <a:latin typeface="Inter"/>
        <a:ea typeface="Inter"/>
        <a:cs typeface="Inte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Inter"/>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l" defTabSz="825500" rtl="0" fontAlgn="auto" latinLnBrk="0" hangingPunct="0">
          <a:lnSpc>
            <a:spcPct val="100000"/>
          </a:lnSpc>
          <a:spcBef>
            <a:spcPts val="2000"/>
          </a:spcBef>
          <a:spcAft>
            <a:spcPts val="0"/>
          </a:spcAft>
          <a:buClrTx/>
          <a:buSzTx/>
          <a:buFontTx/>
          <a:buNone/>
          <a:tabLst/>
          <a:defRPr kumimoji="0" sz="3600" b="0" i="0" u="none" strike="noStrike" cap="none" spc="0" normalizeH="0" baseline="0" dirty="0" smtClean="0">
            <a:ln>
              <a:noFill/>
            </a:ln>
            <a:solidFill>
              <a:schemeClr val="tx1"/>
            </a:solidFill>
            <a:effectLst/>
            <a:uFillTx/>
            <a:latin typeface="Inter" panose="020B0502030000000004" pitchFamily="34" charset="0"/>
            <a:ea typeface="Inter" panose="020B0502030000000004" pitchFamily="34" charset="0"/>
            <a:sym typeface="Inter"/>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IVE præsentation MASTER_Cleaned.potx" id="{5BF5C954-2AF8-4912-9AA2-6F1344102FD7}" vid="{F3D5B61D-4245-4239-B270-C29C7CC40BFA}"/>
    </a:ext>
  </a:extLst>
</a:theme>
</file>

<file path=ppt/theme/theme3.xml><?xml version="1.0" encoding="utf-8"?>
<a:theme xmlns:a="http://schemas.openxmlformats.org/drawingml/2006/main" name="1_VIVE PowerPoint">
  <a:themeElements>
    <a:clrScheme name="VIVE farver">
      <a:dk1>
        <a:srgbClr val="FFFFFF"/>
      </a:dk1>
      <a:lt1>
        <a:srgbClr val="000000"/>
      </a:lt1>
      <a:dk2>
        <a:srgbClr val="F3AE06"/>
      </a:dk2>
      <a:lt2>
        <a:srgbClr val="6E6E6E"/>
      </a:lt2>
      <a:accent1>
        <a:srgbClr val="BF1D30"/>
      </a:accent1>
      <a:accent2>
        <a:srgbClr val="E7A6AB"/>
      </a:accent2>
      <a:accent3>
        <a:srgbClr val="004F9B"/>
      </a:accent3>
      <a:accent4>
        <a:srgbClr val="4780B2"/>
      </a:accent4>
      <a:accent5>
        <a:srgbClr val="F6935B"/>
      </a:accent5>
      <a:accent6>
        <a:srgbClr val="9B9C4D"/>
      </a:accent6>
      <a:hlink>
        <a:srgbClr val="000000"/>
      </a:hlink>
      <a:folHlink>
        <a:srgbClr val="000000"/>
      </a:folHlink>
    </a:clrScheme>
    <a:fontScheme name="VIVE PowerPoint">
      <a:majorFont>
        <a:latin typeface="Inter"/>
        <a:ea typeface="Inter"/>
        <a:cs typeface="Inter"/>
      </a:majorFont>
      <a:minorFont>
        <a:latin typeface="Inter"/>
        <a:ea typeface="Inter"/>
        <a:cs typeface="Inte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Inter"/>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l" defTabSz="825500" rtl="0" fontAlgn="auto" latinLnBrk="0" hangingPunct="0">
          <a:lnSpc>
            <a:spcPct val="100000"/>
          </a:lnSpc>
          <a:spcBef>
            <a:spcPts val="2000"/>
          </a:spcBef>
          <a:spcAft>
            <a:spcPts val="0"/>
          </a:spcAft>
          <a:buClrTx/>
          <a:buSzTx/>
          <a:buFontTx/>
          <a:buNone/>
          <a:tabLst/>
          <a:defRPr kumimoji="0" sz="3600" b="0" i="0" u="none" strike="noStrike" cap="none" spc="0" normalizeH="0" baseline="0" dirty="0" smtClean="0">
            <a:ln>
              <a:noFill/>
            </a:ln>
            <a:solidFill>
              <a:schemeClr val="tx1"/>
            </a:solidFill>
            <a:effectLst/>
            <a:uFillTx/>
            <a:latin typeface="Inter" panose="020B0502030000000004" pitchFamily="34" charset="0"/>
            <a:ea typeface="Inter" panose="020B0502030000000004" pitchFamily="34" charset="0"/>
            <a:sym typeface="Inter"/>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IVE præsentation MASTER_Cleaned.potx" id="{5BF5C954-2AF8-4912-9AA2-6F1344102FD7}" vid="{F3D5B61D-4245-4239-B270-C29C7CC40BFA}"/>
    </a:ext>
  </a:extLst>
</a:theme>
</file>

<file path=ppt/theme/theme4.xml><?xml version="1.0" encoding="utf-8"?>
<a:theme xmlns:a="http://schemas.openxmlformats.org/drawingml/2006/main" name="1_Office Theme">
  <a:themeElements>
    <a:clrScheme name="Haderslev">
      <a:dk1>
        <a:srgbClr val="000000"/>
      </a:dk1>
      <a:lt1>
        <a:srgbClr val="FFFFFF"/>
      </a:lt1>
      <a:dk2>
        <a:srgbClr val="595959"/>
      </a:dk2>
      <a:lt2>
        <a:srgbClr val="E7E6E6"/>
      </a:lt2>
      <a:accent1>
        <a:srgbClr val="0066CC"/>
      </a:accent1>
      <a:accent2>
        <a:srgbClr val="FAA749"/>
      </a:accent2>
      <a:accent3>
        <a:srgbClr val="007167"/>
      </a:accent3>
      <a:accent4>
        <a:srgbClr val="B21D4B"/>
      </a:accent4>
      <a:accent5>
        <a:srgbClr val="0099FF"/>
      </a:accent5>
      <a:accent6>
        <a:srgbClr val="00CC66"/>
      </a:accent6>
      <a:hlink>
        <a:srgbClr val="0563C1"/>
      </a:hlink>
      <a:folHlink>
        <a:srgbClr val="954F72"/>
      </a:folHlink>
    </a:clrScheme>
    <a:fontScheme name="Ralewey">
      <a:majorFont>
        <a:latin typeface="Raleway ExtraBold"/>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derslev PPT Template" id="{5169153E-6254-3E4E-ACE1-B446C00637A2}" vid="{7CA02952-F203-D74C-A6C9-8CE77CF49EF4}"/>
    </a:ext>
  </a:extLst>
</a:theme>
</file>

<file path=ppt/theme/theme5.xml><?xml version="1.0" encoding="utf-8"?>
<a:theme xmlns:a="http://schemas.openxmlformats.org/drawingml/2006/main" name="3_Kontor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Haderslev">
      <a:dk1>
        <a:srgbClr val="000000"/>
      </a:dk1>
      <a:lt1>
        <a:srgbClr val="FFFFFF"/>
      </a:lt1>
      <a:dk2>
        <a:srgbClr val="595959"/>
      </a:dk2>
      <a:lt2>
        <a:srgbClr val="E7E6E6"/>
      </a:lt2>
      <a:accent1>
        <a:srgbClr val="0066CC"/>
      </a:accent1>
      <a:accent2>
        <a:srgbClr val="FAA749"/>
      </a:accent2>
      <a:accent3>
        <a:srgbClr val="007167"/>
      </a:accent3>
      <a:accent4>
        <a:srgbClr val="B21D4B"/>
      </a:accent4>
      <a:accent5>
        <a:srgbClr val="0099FF"/>
      </a:accent5>
      <a:accent6>
        <a:srgbClr val="00CC66"/>
      </a:accent6>
      <a:hlink>
        <a:srgbClr val="0563C1"/>
      </a:hlink>
      <a:folHlink>
        <a:srgbClr val="954F72"/>
      </a:folHlink>
    </a:clrScheme>
    <a:fontScheme name="Ralewey">
      <a:majorFont>
        <a:latin typeface="Raleway ExtraBold"/>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derslev PPT Template" id="{5169153E-6254-3E4E-ACE1-B446C00637A2}" vid="{7CA02952-F203-D74C-A6C9-8CE77CF49EF4}"/>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C32E1CA57A384EB215E40B6229BECF" ma:contentTypeVersion="16" ma:contentTypeDescription="Create a new document." ma:contentTypeScope="" ma:versionID="6fd7601fadee5b1fb06831f3df24000b">
  <xsd:schema xmlns:xsd="http://www.w3.org/2001/XMLSchema" xmlns:xs="http://www.w3.org/2001/XMLSchema" xmlns:p="http://schemas.microsoft.com/office/2006/metadata/properties" xmlns:ns2="9acff4d0-4a82-410f-8f6d-de188fbfb991" xmlns:ns3="d7fcf4d6-db64-4130-8840-efcb655f88e7" targetNamespace="http://schemas.microsoft.com/office/2006/metadata/properties" ma:root="true" ma:fieldsID="9091a5f25a660fa1869f877116f21312" ns2:_="" ns3:_="">
    <xsd:import namespace="9acff4d0-4a82-410f-8f6d-de188fbfb991"/>
    <xsd:import namespace="d7fcf4d6-db64-4130-8840-efcb655f88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cff4d0-4a82-410f-8f6d-de188fbfb9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08658e3-25d0-4fb7-83f6-9b3a1dc7ded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7fcf4d6-db64-4130-8840-efcb655f88e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68610ae-cc5d-449b-926c-491feb499bd3}" ma:internalName="TaxCatchAll" ma:showField="CatchAllData" ma:web="d7fcf4d6-db64-4130-8840-efcb655f88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7fcf4d6-db64-4130-8840-efcb655f88e7" xsi:nil="true"/>
    <lcf76f155ced4ddcb4097134ff3c332f xmlns="9acff4d0-4a82-410f-8f6d-de188fbfb991">
      <Terms xmlns="http://schemas.microsoft.com/office/infopath/2007/PartnerControls"/>
    </lcf76f155ced4ddcb4097134ff3c332f>
    <SharedWithUsers xmlns="d7fcf4d6-db64-4130-8840-efcb655f88e7">
      <UserInfo>
        <DisplayName>Rebekka Daugaard Buhl</DisplayName>
        <AccountId>12</AccountId>
        <AccountType/>
      </UserInfo>
    </SharedWithUsers>
    <MediaLengthInSeconds xmlns="9acff4d0-4a82-410f-8f6d-de188fbfb991" xsi:nil="true"/>
  </documentManagement>
</p:properties>
</file>

<file path=customXml/itemProps1.xml><?xml version="1.0" encoding="utf-8"?>
<ds:datastoreItem xmlns:ds="http://schemas.openxmlformats.org/officeDocument/2006/customXml" ds:itemID="{584A7D04-3F13-40AF-9404-6DC88865E664}">
  <ds:schemaRefs>
    <ds:schemaRef ds:uri="http://schemas.microsoft.com/sharepoint/v3/contenttype/forms"/>
  </ds:schemaRefs>
</ds:datastoreItem>
</file>

<file path=customXml/itemProps2.xml><?xml version="1.0" encoding="utf-8"?>
<ds:datastoreItem xmlns:ds="http://schemas.openxmlformats.org/officeDocument/2006/customXml" ds:itemID="{1C601BE3-610A-422B-9F51-1FDE48D9B58F}">
  <ds:schemaRefs>
    <ds:schemaRef ds:uri="9acff4d0-4a82-410f-8f6d-de188fbfb991"/>
    <ds:schemaRef ds:uri="d7fcf4d6-db64-4130-8840-efcb655f88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B1E20DF-DE43-4958-88A4-449CD6FBB5E4}">
  <ds:schemaRefs>
    <ds:schemaRef ds:uri="http://schemas.microsoft.com/office/2006/metadata/properties"/>
    <ds:schemaRef ds:uri="d7fcf4d6-db64-4130-8840-efcb655f88e7"/>
    <ds:schemaRef ds:uri="http://purl.org/dc/terms/"/>
    <ds:schemaRef ds:uri="9acff4d0-4a82-410f-8f6d-de188fbfb991"/>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662</TotalTime>
  <Words>2643</Words>
  <Application>Microsoft Office PowerPoint</Application>
  <PresentationFormat>Widescreen</PresentationFormat>
  <Paragraphs>398</Paragraphs>
  <Slides>26</Slides>
  <Notes>26</Notes>
  <HiddenSlides>1</HiddenSlides>
  <MMClips>0</MMClips>
  <ScaleCrop>false</ScaleCrop>
  <HeadingPairs>
    <vt:vector size="6" baseType="variant">
      <vt:variant>
        <vt:lpstr>Brukte skrifter</vt:lpstr>
      </vt:variant>
      <vt:variant>
        <vt:i4>9</vt:i4>
      </vt:variant>
      <vt:variant>
        <vt:lpstr>Tema</vt:lpstr>
      </vt:variant>
      <vt:variant>
        <vt:i4>6</vt:i4>
      </vt:variant>
      <vt:variant>
        <vt:lpstr>Lysbildetitler</vt:lpstr>
      </vt:variant>
      <vt:variant>
        <vt:i4>26</vt:i4>
      </vt:variant>
    </vt:vector>
  </HeadingPairs>
  <TitlesOfParts>
    <vt:vector size="41" baseType="lpstr">
      <vt:lpstr>Arial</vt:lpstr>
      <vt:lpstr>Arial,Sans-Serif</vt:lpstr>
      <vt:lpstr>Calibri</vt:lpstr>
      <vt:lpstr>Calibri Light</vt:lpstr>
      <vt:lpstr>Inter</vt:lpstr>
      <vt:lpstr>Inter Light</vt:lpstr>
      <vt:lpstr>Raleway</vt:lpstr>
      <vt:lpstr>Raleway ExtraBold</vt:lpstr>
      <vt:lpstr>Symbol,Sans-Serif</vt:lpstr>
      <vt:lpstr>1_Office-tema</vt:lpstr>
      <vt:lpstr>VIVE PowerPoint</vt:lpstr>
      <vt:lpstr>1_VIVE PowerPoint</vt:lpstr>
      <vt:lpstr>1_Office Theme</vt:lpstr>
      <vt:lpstr>3_Kontortema</vt:lpstr>
      <vt:lpstr>2_Office Theme</vt:lpstr>
      <vt:lpstr> Plejehjem i eget hjem - fra papir til praksis </vt:lpstr>
      <vt:lpstr>PowerPoint-presentasjon</vt:lpstr>
      <vt:lpstr>Formål og mål</vt:lpstr>
      <vt:lpstr>Fra papir til praksis</vt:lpstr>
      <vt:lpstr>Indsigter</vt:lpstr>
      <vt:lpstr>Når plejehjemmet bliver en nødvendighed</vt:lpstr>
      <vt:lpstr>Byggestenene</vt:lpstr>
      <vt:lpstr>Inklusions- og eksklusionskriterier</vt:lpstr>
      <vt:lpstr>Hvem er tilbuddet særligt værdifuldt for?</vt:lpstr>
      <vt:lpstr>Mød Grethe </vt:lpstr>
      <vt:lpstr>Teknologier</vt:lpstr>
      <vt:lpstr>PowerPoint-presentasjon</vt:lpstr>
      <vt:lpstr>Refleksionsspørgsmål</vt:lpstr>
      <vt:lpstr>Kaffepause og kake</vt:lpstr>
      <vt:lpstr>E-distrikt En tryg og nem hverdag, hver dag</vt:lpstr>
      <vt:lpstr>Baggrund</vt:lpstr>
      <vt:lpstr>Formål </vt:lpstr>
      <vt:lpstr>PowerPoint-presentasjon</vt:lpstr>
      <vt:lpstr>Målgruppe</vt:lpstr>
      <vt:lpstr>Bemanding</vt:lpstr>
      <vt:lpstr>Nye opgaver og ansvarsområder</vt:lpstr>
      <vt:lpstr>Indsatser i e-distriktet</vt:lpstr>
      <vt:lpstr>Udvikling siden 1. november 2021</vt:lpstr>
      <vt:lpstr>Foreløbige effekter</vt:lpstr>
      <vt:lpstr>Strategiske fokusområder</vt:lpstr>
      <vt:lpstr>Refleksionsspørgsmål</vt:lpstr>
    </vt:vector>
  </TitlesOfParts>
  <Company>Haderslev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Lene Bjørn Jensen</dc:creator>
  <cp:lastModifiedBy>Helle Kanaris</cp:lastModifiedBy>
  <cp:revision>11</cp:revision>
  <cp:lastPrinted>2023-01-18T15:40:45Z</cp:lastPrinted>
  <dcterms:created xsi:type="dcterms:W3CDTF">2022-11-30T07:16:36Z</dcterms:created>
  <dcterms:modified xsi:type="dcterms:W3CDTF">2023-06-06T06:48:06Z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0x01010076C32E1CA57A384EB215E40B6229BECF</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