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33" r:id="rId6"/>
    <p:sldMasterId id="2147483771" r:id="rId7"/>
    <p:sldMasterId id="2147483819" r:id="rId8"/>
    <p:sldMasterId id="2147483834" r:id="rId9"/>
    <p:sldMasterId id="2147483852" r:id="rId10"/>
    <p:sldMasterId id="2147483890" r:id="rId11"/>
    <p:sldMasterId id="2147483904" r:id="rId12"/>
  </p:sldMasterIdLst>
  <p:notesMasterIdLst>
    <p:notesMasterId r:id="rId27"/>
  </p:notesMasterIdLst>
  <p:sldIdLst>
    <p:sldId id="2113690790" r:id="rId13"/>
    <p:sldId id="349" r:id="rId14"/>
    <p:sldId id="2113690755" r:id="rId15"/>
    <p:sldId id="2113690747" r:id="rId16"/>
    <p:sldId id="584" r:id="rId17"/>
    <p:sldId id="2113690713" r:id="rId18"/>
    <p:sldId id="2113690773" r:id="rId19"/>
    <p:sldId id="2113690651" r:id="rId20"/>
    <p:sldId id="2113690775" r:id="rId21"/>
    <p:sldId id="2113690774" r:id="rId22"/>
    <p:sldId id="2113690776" r:id="rId23"/>
    <p:sldId id="2113690777" r:id="rId24"/>
    <p:sldId id="2113690793" r:id="rId25"/>
    <p:sldId id="1189" r:id="rId26"/>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96AF2-329D-18DF-7CD9-2A10C44CA757}" name="Lene Bjørn Jensen" initials="LBJ" userId="S::dilbjj@haderslev.dk::93edb269-e17c-4bef-80af-d0b951ba48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67087" autoAdjust="0"/>
  </p:normalViewPr>
  <p:slideViewPr>
    <p:cSldViewPr snapToGrid="0">
      <p:cViewPr varScale="1">
        <p:scale>
          <a:sx n="81" d="100"/>
          <a:sy n="81" d="100"/>
        </p:scale>
        <p:origin x="1536" y="90"/>
      </p:cViewPr>
      <p:guideLst/>
    </p:cSldViewPr>
  </p:slideViewPr>
  <p:notesTextViewPr>
    <p:cViewPr>
      <p:scale>
        <a:sx n="3" d="2"/>
        <a:sy n="3" d="2"/>
      </p:scale>
      <p:origin x="0" y="0"/>
    </p:cViewPr>
  </p:notesTextViewPr>
  <p:notesViewPr>
    <p:cSldViewPr snapToGrid="0">
      <p:cViewPr varScale="1">
        <p:scale>
          <a:sx n="80" d="100"/>
          <a:sy n="80" d="100"/>
        </p:scale>
        <p:origin x="4014" y="-47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676E0B-1E0C-47B8-B952-755DAC1F2138}" type="datetimeFigureOut">
              <a:rPr lang="da-DK" smtClean="0"/>
              <a:t>06-06-2023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EC4922D-C5B9-45E4-9DDA-591082EFB6CF}" type="slidenum">
              <a:rPr lang="da-DK" smtClean="0"/>
              <a:t>‹#›</a:t>
            </a:fld>
            <a:endParaRPr lang="da-DK"/>
          </a:p>
        </p:txBody>
      </p:sp>
    </p:spTree>
    <p:extLst>
      <p:ext uri="{BB962C8B-B14F-4D97-AF65-F5344CB8AC3E}">
        <p14:creationId xmlns:p14="http://schemas.microsoft.com/office/powerpoint/2010/main" val="194330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r>
              <a:rPr lang="da-DK"/>
              <a:t>E-distriktet, Plejehjem i eget hjem og Kaffe Først – Mennesket før bureaukrati er de tre banebrydende indsatser I skal høre mere om i dag.</a:t>
            </a:r>
          </a:p>
          <a:p>
            <a:endParaRPr lang="da-DK"/>
          </a:p>
          <a:p>
            <a:r>
              <a:rPr lang="da-DK"/>
              <a:t>Alle tre indsatser tager udgangspunkt i vores fælles retning; Værdifuld Hverdag – Hverdag, og  reopræsenterer forskellige eksempler på, hvordan vi forsøger at ”vende ældreplejen på hovedet” og at gøre op med med ”plejer” ud fra et borgernes og medarbejdernes ønsker til os. Og så tror vi på, at de på forskellig vis giver os nogle af de svar, vi søger, for at løse de fremtidige udfordringer vi står overfor.</a:t>
            </a:r>
          </a:p>
          <a:p>
            <a:endParaRPr lang="da-DK"/>
          </a:p>
          <a:p>
            <a:r>
              <a:rPr lang="da-DK"/>
              <a:t>Det er vores erfaringer fra de første tanker til det sted, vi er nu, vi åbner for at dele med jer alle i dag. Jeg håber, dagen giver jer en masse inspiration til, hvordan I kan gå til løsningen af samme udfordringer der, hvor I kommer fra, og blive klogere på, hvad I med fordel kan ”stjæle med stolthed” og navigere udenom. </a:t>
            </a:r>
          </a:p>
          <a:p>
            <a:endParaRPr lang="da-DK"/>
          </a:p>
          <a:p>
            <a:r>
              <a:rPr lang="da-DK"/>
              <a:t>Jeg vil nu give ordet videre til Linda og Rikke, som vil lave en kort pitch af hvert projekt.</a:t>
            </a:r>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4349-CB29-4BB5-B483-D561830F837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42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49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1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88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43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09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09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solidFill>
                <a:srgbClr val="FFFFFF"/>
              </a:solidFill>
              <a:cs typeface="Calibri"/>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43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51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a:solidFill>
                  <a:schemeClr val="bg1"/>
                </a:solidFill>
              </a:rPr>
              <a:t>Hvert team udvikler egne arbejdsgange, vagtplaner og skaber kontakt til lokale netværk.</a:t>
            </a:r>
            <a:r>
              <a:rPr lang="da-DK">
                <a:solidFill>
                  <a:schemeClr val="bg1"/>
                </a:solidFill>
              </a:rPr>
              <a:t> </a:t>
            </a:r>
            <a:endParaRPr lang="da-DK" sz="1200">
              <a:solidFill>
                <a:schemeClr val="bg1"/>
              </a:solidFill>
              <a:cs typeface="Calibri"/>
            </a:endParaRPr>
          </a:p>
          <a:p>
            <a:r>
              <a:rPr lang="da-DK" sz="1200">
                <a:solidFill>
                  <a:schemeClr val="bg1"/>
                </a:solidFill>
              </a:rPr>
              <a:t>Inden hjælp sættes i gang hos en borger, møder teamet borgeren til en ”kop kaffe først” og dermed en snak om, hvorden teamet kan støtte borgeren i det, der er mest værdifuldt i sin hverdag.</a:t>
            </a:r>
            <a:endParaRPr lang="da-DK" sz="1200">
              <a:solidFill>
                <a:schemeClr val="bg1"/>
              </a:solidFill>
              <a:cs typeface="Calibri"/>
            </a:endParaRPr>
          </a:p>
          <a:p>
            <a:r>
              <a:rPr lang="da-DK" sz="1200">
                <a:solidFill>
                  <a:schemeClr val="bg1"/>
                </a:solidFill>
              </a:rPr>
              <a:t>I hjælpen til borgeren lægges der vægt på, at;</a:t>
            </a:r>
            <a:r>
              <a:rPr lang="da-DK">
                <a:solidFill>
                  <a:schemeClr val="bg1"/>
                </a:solidFill>
              </a:rPr>
              <a:t> </a:t>
            </a:r>
            <a:endParaRPr lang="da-DK" sz="1200">
              <a:solidFill>
                <a:schemeClr val="bg1"/>
              </a:solidFill>
              <a:cs typeface="Calibri"/>
            </a:endParaRPr>
          </a:p>
          <a:p>
            <a:pPr marL="171450" indent="-171450">
              <a:buFont typeface="Arial" panose="020B0604020202020204" pitchFamily="34" charset="0"/>
              <a:buChar char="•"/>
            </a:pPr>
            <a:r>
              <a:rPr lang="da-DK" sz="1200">
                <a:solidFill>
                  <a:schemeClr val="bg1"/>
                </a:solidFill>
              </a:rPr>
              <a:t>så få forskellige medarbejdere som muligt kommer i borgerens hjem</a:t>
            </a:r>
            <a:endParaRPr lang="da-DK" sz="1200">
              <a:solidFill>
                <a:schemeClr val="bg1"/>
              </a:solidFill>
              <a:cs typeface="Calibri"/>
            </a:endParaRPr>
          </a:p>
          <a:p>
            <a:pPr marL="171450" indent="-171450">
              <a:buFont typeface="Arial" panose="020B0604020202020204" pitchFamily="34" charset="0"/>
              <a:buChar char="•"/>
            </a:pPr>
            <a:r>
              <a:rPr lang="da-DK" sz="1200">
                <a:solidFill>
                  <a:schemeClr val="bg1"/>
                </a:solidFill>
              </a:rPr>
              <a:t>borgeren oplever sammenhæng, meningdfuldhed og genkendelighed i hjælpen</a:t>
            </a:r>
            <a:endParaRPr lang="da-DK" sz="1200">
              <a:solidFill>
                <a:schemeClr val="bg1"/>
              </a:solidFill>
              <a:cs typeface="Calibri"/>
            </a:endParaRPr>
          </a:p>
          <a:p>
            <a:pPr marL="171450" indent="-171450">
              <a:buFont typeface="Arial" panose="020B0604020202020204" pitchFamily="34" charset="0"/>
              <a:buChar char="•"/>
            </a:pPr>
            <a:r>
              <a:rPr lang="da-DK" sz="1200">
                <a:solidFill>
                  <a:schemeClr val="bg1"/>
                </a:solidFill>
              </a:rPr>
              <a:t>bringe støtte fra netværk og civilsamfund i spil</a:t>
            </a:r>
            <a:endParaRPr lang="da-DK" sz="1200">
              <a:solidFill>
                <a:schemeClr val="bg1"/>
              </a:solidFill>
              <a:cs typeface="Calibri"/>
            </a:endParaRPr>
          </a:p>
          <a:p>
            <a:r>
              <a:rPr lang="da-DK" sz="1200">
                <a:solidFill>
                  <a:schemeClr val="bg1"/>
                </a:solidFill>
              </a:rPr>
              <a:t>Coaches står klar til at støtte teamet og et </a:t>
            </a:r>
            <a:r>
              <a:rPr lang="da-DK" sz="1200" i="1">
                <a:solidFill>
                  <a:schemeClr val="bg1"/>
                </a:solidFill>
              </a:rPr>
              <a:t>head quarter </a:t>
            </a:r>
            <a:r>
              <a:rPr lang="da-DK" sz="1200">
                <a:solidFill>
                  <a:schemeClr val="bg1"/>
                </a:solidFill>
              </a:rPr>
              <a:t>tager sig af administrative opgaver, som teamet ikke behøver at varetage</a:t>
            </a:r>
            <a:r>
              <a:rPr lang="da-DK" sz="1200" i="1">
                <a:solidFill>
                  <a:schemeClr val="bg1"/>
                </a:solidFill>
              </a:rPr>
              <a:t>. </a:t>
            </a:r>
            <a:r>
              <a:rPr lang="da-DK" sz="1200">
                <a:solidFill>
                  <a:schemeClr val="bg1"/>
                </a:solidFill>
              </a:rPr>
              <a:t>Med udvikling af en ny dokumentationspraksis, sikres det, at kun nødvendig og meningsfuld dokumentation varetages af teamet.</a:t>
            </a:r>
            <a:r>
              <a:rPr lang="da-DK">
                <a:solidFill>
                  <a:schemeClr val="bg1"/>
                </a:solidFill>
              </a:rPr>
              <a:t> </a:t>
            </a:r>
            <a:endParaRPr lang="da-DK" sz="1200">
              <a:solidFill>
                <a:schemeClr val="bg1"/>
              </a:solidFill>
              <a:cs typeface="Calibri"/>
            </a:endParaRPr>
          </a:p>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07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25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a:solidFill>
                  <a:schemeClr val="bg1"/>
                </a:solidFill>
              </a:rPr>
              <a:t>Hvert team udvikler egne arbejdsgange, vagtplaner og skaber kontakt til lokale netværk.</a:t>
            </a:r>
            <a:r>
              <a:rPr lang="da-DK">
                <a:solidFill>
                  <a:schemeClr val="bg1"/>
                </a:solidFill>
              </a:rPr>
              <a:t> </a:t>
            </a:r>
            <a:endParaRPr lang="da-DK" sz="1200">
              <a:solidFill>
                <a:schemeClr val="bg1"/>
              </a:solidFill>
              <a:cs typeface="Calibri"/>
            </a:endParaRPr>
          </a:p>
          <a:p>
            <a:r>
              <a:rPr lang="da-DK" sz="1200">
                <a:solidFill>
                  <a:schemeClr val="bg1"/>
                </a:solidFill>
              </a:rPr>
              <a:t>Inden hjælp sættes i gang hos en borger, møder teamet borgeren til en ”kop kaffe først” og dermed en snak om, hvorden teamet kan støtte borgeren i det, der er mest værdifuldt i sin hverdag.</a:t>
            </a:r>
            <a:endParaRPr lang="da-DK" sz="1200">
              <a:solidFill>
                <a:schemeClr val="bg1"/>
              </a:solidFill>
              <a:cs typeface="Calibri"/>
            </a:endParaRPr>
          </a:p>
          <a:p>
            <a:r>
              <a:rPr lang="da-DK" sz="1200">
                <a:solidFill>
                  <a:schemeClr val="bg1"/>
                </a:solidFill>
              </a:rPr>
              <a:t>I hjælpen til borgeren lægges der vægt på, at;</a:t>
            </a:r>
            <a:r>
              <a:rPr lang="da-DK">
                <a:solidFill>
                  <a:schemeClr val="bg1"/>
                </a:solidFill>
              </a:rPr>
              <a:t> </a:t>
            </a:r>
            <a:endParaRPr lang="da-DK" sz="1200">
              <a:solidFill>
                <a:schemeClr val="bg1"/>
              </a:solidFill>
              <a:cs typeface="Calibri"/>
            </a:endParaRPr>
          </a:p>
          <a:p>
            <a:pPr marL="171450" indent="-171450">
              <a:buFont typeface="Arial" panose="020B0604020202020204" pitchFamily="34" charset="0"/>
              <a:buChar char="•"/>
            </a:pPr>
            <a:r>
              <a:rPr lang="da-DK" sz="1200">
                <a:solidFill>
                  <a:schemeClr val="bg1"/>
                </a:solidFill>
              </a:rPr>
              <a:t>så få forskellige medarbejdere som muligt kommer i borgerens hjem</a:t>
            </a:r>
            <a:endParaRPr lang="da-DK" sz="1200">
              <a:solidFill>
                <a:schemeClr val="bg1"/>
              </a:solidFill>
              <a:cs typeface="Calibri"/>
            </a:endParaRPr>
          </a:p>
          <a:p>
            <a:pPr marL="171450" indent="-171450">
              <a:buFont typeface="Arial" panose="020B0604020202020204" pitchFamily="34" charset="0"/>
              <a:buChar char="•"/>
            </a:pPr>
            <a:r>
              <a:rPr lang="da-DK" sz="1200">
                <a:solidFill>
                  <a:schemeClr val="bg1"/>
                </a:solidFill>
              </a:rPr>
              <a:t>borgeren oplever sammenhæng, meningdfuldhed og genkendelighed i hjælpen</a:t>
            </a:r>
            <a:endParaRPr lang="da-DK" sz="1200">
              <a:solidFill>
                <a:schemeClr val="bg1"/>
              </a:solidFill>
              <a:cs typeface="Calibri"/>
            </a:endParaRPr>
          </a:p>
          <a:p>
            <a:pPr marL="171450" indent="-171450">
              <a:buFont typeface="Arial" panose="020B0604020202020204" pitchFamily="34" charset="0"/>
              <a:buChar char="•"/>
            </a:pPr>
            <a:r>
              <a:rPr lang="da-DK" sz="1200">
                <a:solidFill>
                  <a:schemeClr val="bg1"/>
                </a:solidFill>
              </a:rPr>
              <a:t>bringe støtte fra netværk og civilsamfund i spil</a:t>
            </a:r>
            <a:endParaRPr lang="da-DK" sz="1200">
              <a:solidFill>
                <a:schemeClr val="bg1"/>
              </a:solidFill>
              <a:cs typeface="Calibri"/>
            </a:endParaRPr>
          </a:p>
          <a:p>
            <a:r>
              <a:rPr lang="da-DK" sz="1200">
                <a:solidFill>
                  <a:schemeClr val="bg1"/>
                </a:solidFill>
              </a:rPr>
              <a:t>Coaches står klar til at støtte teamet og et </a:t>
            </a:r>
            <a:r>
              <a:rPr lang="da-DK" sz="1200" i="1">
                <a:solidFill>
                  <a:schemeClr val="bg1"/>
                </a:solidFill>
              </a:rPr>
              <a:t>head quarter </a:t>
            </a:r>
            <a:r>
              <a:rPr lang="da-DK" sz="1200">
                <a:solidFill>
                  <a:schemeClr val="bg1"/>
                </a:solidFill>
              </a:rPr>
              <a:t>tager sig af administrative opgaver, som teamet ikke behøver at varetage</a:t>
            </a:r>
            <a:r>
              <a:rPr lang="da-DK" sz="1200" i="1">
                <a:solidFill>
                  <a:schemeClr val="bg1"/>
                </a:solidFill>
              </a:rPr>
              <a:t>. </a:t>
            </a:r>
            <a:r>
              <a:rPr lang="da-DK" sz="1200">
                <a:solidFill>
                  <a:schemeClr val="bg1"/>
                </a:solidFill>
              </a:rPr>
              <a:t>Med udvikling af en ny dokumentationspraksis, sikres det, at kun nødvendig og meningsfuld dokumentation varetages af teamet.</a:t>
            </a:r>
            <a:r>
              <a:rPr lang="da-DK">
                <a:solidFill>
                  <a:schemeClr val="bg1"/>
                </a:solidFill>
              </a:rPr>
              <a:t> </a:t>
            </a:r>
            <a:endParaRPr lang="da-DK" sz="1200">
              <a:solidFill>
                <a:schemeClr val="bg1"/>
              </a:solidFill>
              <a:cs typeface="Calibri"/>
            </a:endParaRPr>
          </a:p>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38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66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1327F-52E5-9C29-C38F-FFF360E4D9E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2DDBE51-DDC0-79C9-0775-0F7C1470F8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E75797B-D3FC-1DBB-E15F-43C218D8DAF4}"/>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849A037B-3213-DA49-0F45-FEE4015033B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09589F6-82E0-175A-BA79-77310A59B319}"/>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08616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3216F-F9C1-743E-C47F-7F7AEA54D8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3A6E995-E748-ECBC-C521-F9760869B37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C5DD46-C635-3A6C-CC79-45E9A0D3C8EC}"/>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90BB7118-B8E2-8E78-2463-4D1A41B84A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8040466-90D1-2DCB-4379-81F7E129B0EA}"/>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808837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0297144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3318828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dirty="0"/>
              <a:t>Overskrift	</a:t>
            </a: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200"/>
            <a:ext cx="10158611" cy="3650400"/>
          </a:xfrm>
        </p:spPr>
        <p:txBody>
          <a:bodyPr anchor="t">
            <a:noAutofit/>
          </a:bodyPr>
          <a:lstStyle>
            <a:lvl1pPr marL="0" indent="0">
              <a:lnSpc>
                <a:spcPct val="100000"/>
              </a:lnSpc>
              <a:buNone/>
              <a:defRPr sz="1800"/>
            </a:lvl1pPr>
            <a:lvl2pPr marL="317500" indent="0">
              <a:lnSpc>
                <a:spcPct val="100000"/>
              </a:lnSpc>
              <a:buNone/>
              <a:defRPr sz="1600"/>
            </a:lvl2pPr>
            <a:lvl3pPr marL="635000" indent="0">
              <a:lnSpc>
                <a:spcPct val="100000"/>
              </a:lnSpc>
              <a:buNone/>
              <a:defRPr sz="1400"/>
            </a:lvl3pPr>
            <a:lvl4pPr marL="952500" indent="0">
              <a:lnSpc>
                <a:spcPct val="100000"/>
              </a:lnSpc>
              <a:buNone/>
              <a:defRPr sz="1800"/>
            </a:lvl4pPr>
            <a:lvl5pPr marL="1270000" indent="0">
              <a:lnSpc>
                <a:spcPct val="100000"/>
              </a:lnSpc>
              <a:buNone/>
              <a:defRPr sz="1800"/>
            </a:lvl5pPr>
          </a:lstStyle>
          <a:p>
            <a:pPr lvl="0"/>
            <a:r>
              <a:rPr lang="da-DK" noProof="0" dirty="0"/>
              <a:t>Tekst</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CAEA8B1A-B6FD-47BB-B18D-0BF723B0D1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187294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unktopstilling 5 elemen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dirty="0"/>
              <a:t>Overskrift	</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5FAEC0B7-5ECA-4C10-8850-91862FADF15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2EFC7BB6-9278-46D3-84A7-346EDA7CB3B9}"/>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4"/>
              </a:buBlip>
              <a:defRPr sz="1800">
                <a:solidFill>
                  <a:schemeClr val="tx1"/>
                </a:solidFill>
              </a:defRPr>
            </a:lvl1pPr>
            <a:lvl2pPr marL="603250" indent="-285750">
              <a:lnSpc>
                <a:spcPct val="100000"/>
              </a:lnSpc>
              <a:spcBef>
                <a:spcPts val="1000"/>
              </a:spcBef>
              <a:buClr>
                <a:schemeClr val="bg1"/>
              </a:buClr>
              <a:buSzPct val="110000"/>
              <a:buFontTx/>
              <a:buBlip>
                <a:blip r:embed="rId4"/>
              </a:buBlip>
              <a:defRPr sz="1600">
                <a:solidFill>
                  <a:schemeClr val="tx1"/>
                </a:solidFill>
              </a:defRPr>
            </a:lvl2pPr>
            <a:lvl3pPr marL="920750" indent="-285750">
              <a:lnSpc>
                <a:spcPct val="100000"/>
              </a:lnSpc>
              <a:spcBef>
                <a:spcPts val="1000"/>
              </a:spcBef>
              <a:buClr>
                <a:schemeClr val="bg1"/>
              </a:buClr>
              <a:buSzPct val="110000"/>
              <a:buFontTx/>
              <a:buBlip>
                <a:blip r:embed="rId4"/>
              </a:buBlip>
              <a:defRPr sz="1400">
                <a:solidFill>
                  <a:schemeClr val="tx1"/>
                </a:solidFill>
              </a:defRPr>
            </a:lvl3pPr>
            <a:lvl4pPr marL="1238250" indent="-285750">
              <a:lnSpc>
                <a:spcPct val="100000"/>
              </a:lnSpc>
              <a:spcBef>
                <a:spcPts val="1000"/>
              </a:spcBef>
              <a:buClr>
                <a:schemeClr val="bg1"/>
              </a:buClr>
              <a:buSzPct val="110000"/>
              <a:buFontTx/>
              <a:buBlip>
                <a:blip r:embed="rId4"/>
              </a:buBlip>
              <a:defRPr sz="1200">
                <a:solidFill>
                  <a:schemeClr val="tx1"/>
                </a:solidFill>
              </a:defRPr>
            </a:lvl4pPr>
            <a:lvl5pPr marL="1555750" indent="-285750">
              <a:lnSpc>
                <a:spcPct val="100000"/>
              </a:lnSpc>
              <a:spcBef>
                <a:spcPts val="1000"/>
              </a:spcBef>
              <a:buClr>
                <a:schemeClr val="bg1"/>
              </a:buClr>
              <a:buSzPct val="110000"/>
              <a:buFontTx/>
              <a:buBlip>
                <a:blip r:embed="rId4"/>
              </a:buBlip>
              <a:defRPr sz="1000">
                <a:solidFill>
                  <a:schemeClr val="tx1"/>
                </a:solidFill>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6661295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unktopstilling 5 element Rø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800"/>
            </a:lvl1pPr>
            <a:lvl2pPr marL="603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600"/>
            </a:lvl2pPr>
            <a:lvl3pPr marL="920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400"/>
            </a:lvl3pPr>
            <a:lvl4pPr marL="1238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200"/>
            </a:lvl4pPr>
            <a:lvl5pPr marL="155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000"/>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66B8AAA9-B92B-40E3-89E6-0C9A2EC502C5}"/>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335411387"/>
      </p:ext>
    </p:extLst>
  </p:cSld>
  <p:clrMapOvr>
    <a:masterClrMapping/>
  </p:clrMapOvr>
  <p:transition spd="med"/>
  <p:extLst>
    <p:ext uri="{DCECCB84-F9BA-43D5-87BE-67443E8EF086}">
      <p15:sldGuideLst xmlns:p15="http://schemas.microsoft.com/office/powerpoint/2012/main">
        <p15:guide id="3" orient="horz" pos="4320">
          <p15:clr>
            <a:srgbClr val="FBAE40"/>
          </p15:clr>
        </p15:guide>
        <p15:guide id="4" pos="76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sp>
        <p:nvSpPr>
          <p:cNvPr id="3" name="Pladsholder til indhold 2">
            <a:extLst>
              <a:ext uri="{FF2B5EF4-FFF2-40B4-BE49-F238E27FC236}">
                <a16:creationId xmlns:a16="http://schemas.microsoft.com/office/drawing/2014/main" id="{773558F5-EBAE-6648-ABED-DCED00FA234C}"/>
              </a:ext>
            </a:extLst>
          </p:cNvPr>
          <p:cNvSpPr>
            <a:spLocks noGrp="1"/>
          </p:cNvSpPr>
          <p:nvPr>
            <p:ph sz="quarter" idx="10" hasCustomPrompt="1"/>
          </p:nvPr>
        </p:nvSpPr>
        <p:spPr>
          <a:xfrm>
            <a:off x="1013619" y="2194200"/>
            <a:ext cx="10165556" cy="3650400"/>
          </a:xfrm>
        </p:spPr>
        <p:txBody>
          <a:bodyPr anchor="t">
            <a:noAutofit/>
          </a:bodyPr>
          <a:lstStyle>
            <a:lvl1pPr marL="0" indent="0">
              <a:lnSpc>
                <a:spcPct val="100000"/>
              </a:lnSpc>
              <a:buNone/>
              <a:defRPr sz="1800"/>
            </a:lvl1pPr>
            <a:lvl2pPr marL="317500" indent="0">
              <a:lnSpc>
                <a:spcPct val="100000"/>
              </a:lnSpc>
              <a:buNone/>
              <a:defRPr sz="1800"/>
            </a:lvl2pPr>
            <a:lvl3pPr marL="635000" indent="0">
              <a:lnSpc>
                <a:spcPct val="100000"/>
              </a:lnSpc>
              <a:buNone/>
              <a:defRPr sz="1800"/>
            </a:lvl3pPr>
            <a:lvl4pPr marL="952500" indent="0">
              <a:lnSpc>
                <a:spcPct val="100000"/>
              </a:lnSpc>
              <a:buNone/>
              <a:defRPr sz="1800"/>
            </a:lvl4pPr>
            <a:lvl5pPr marL="1270000" indent="0">
              <a:lnSpc>
                <a:spcPct val="100000"/>
              </a:lnSpc>
              <a:buNone/>
              <a:defRPr sz="1800"/>
            </a:lvl5pPr>
          </a:lstStyle>
          <a:p>
            <a:pPr lvl="0"/>
            <a:r>
              <a:rPr lang="da-DK" dirty="0"/>
              <a:t>Tekst</a:t>
            </a:r>
          </a:p>
        </p:txBody>
      </p:sp>
      <p:pic>
        <p:nvPicPr>
          <p:cNvPr id="9" name="Grafik 8">
            <a:extLst>
              <a:ext uri="{FF2B5EF4-FFF2-40B4-BE49-F238E27FC236}">
                <a16:creationId xmlns:a16="http://schemas.microsoft.com/office/drawing/2014/main" id="{F1414795-02BD-964B-AA74-A6AD1F27C22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243BFD10-4C94-4D2B-8D00-5F2A1F531E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27292751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el og 2 spalter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400" y="1013400"/>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pic>
        <p:nvPicPr>
          <p:cNvPr id="8" name="Grafik 7">
            <a:extLst>
              <a:ext uri="{FF2B5EF4-FFF2-40B4-BE49-F238E27FC236}">
                <a16:creationId xmlns:a16="http://schemas.microsoft.com/office/drawing/2014/main" id="{F6F6B6B0-61C0-3541-9DE1-2AC08F22602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83BA9285-1264-45E2-AB9B-E59F5767962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4" name="Pladsholder til tekst 3">
            <a:extLst>
              <a:ext uri="{FF2B5EF4-FFF2-40B4-BE49-F238E27FC236}">
                <a16:creationId xmlns:a16="http://schemas.microsoft.com/office/drawing/2014/main" id="{312D21C2-766D-4173-9868-4BFFE16D800A}"/>
              </a:ext>
            </a:extLst>
          </p:cNvPr>
          <p:cNvSpPr>
            <a:spLocks noGrp="1"/>
          </p:cNvSpPr>
          <p:nvPr>
            <p:ph type="body" sz="quarter" idx="10" hasCustomPrompt="1"/>
          </p:nvPr>
        </p:nvSpPr>
        <p:spPr>
          <a:xfrm>
            <a:off x="1013619" y="2194200"/>
            <a:ext cx="484175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3">
            <a:extLst>
              <a:ext uri="{FF2B5EF4-FFF2-40B4-BE49-F238E27FC236}">
                <a16:creationId xmlns:a16="http://schemas.microsoft.com/office/drawing/2014/main" id="{E79EA4DC-8CEB-44F2-A296-C879D0B4763A}"/>
              </a:ext>
            </a:extLst>
          </p:cNvPr>
          <p:cNvSpPr>
            <a:spLocks noGrp="1"/>
          </p:cNvSpPr>
          <p:nvPr>
            <p:ph type="body" sz="quarter" idx="11" hasCustomPrompt="1"/>
          </p:nvPr>
        </p:nvSpPr>
        <p:spPr>
          <a:xfrm>
            <a:off x="6330011" y="2194200"/>
            <a:ext cx="484200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7708536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lede inkl overskrift">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7">
            <a:extLst>
              <a:ext uri="{FF2B5EF4-FFF2-40B4-BE49-F238E27FC236}">
                <a16:creationId xmlns:a16="http://schemas.microsoft.com/office/drawing/2014/main" id="{B299DC9B-F123-9243-A733-7693C30CAEC6}"/>
              </a:ext>
            </a:extLst>
          </p:cNvPr>
          <p:cNvSpPr>
            <a:spLocks noGrp="1"/>
          </p:cNvSpPr>
          <p:nvPr>
            <p:ph type="body" sz="quarter" idx="15" hasCustomPrompt="1"/>
          </p:nvPr>
        </p:nvSpPr>
        <p:spPr>
          <a:xfrm>
            <a:off x="579142" y="1719137"/>
            <a:ext cx="4692946" cy="2167397"/>
          </a:xfrm>
        </p:spPr>
        <p:txBody>
          <a:bodyPr anchor="t">
            <a:noAutofit/>
          </a:bodyPr>
          <a:lstStyle>
            <a:lvl1pPr marL="0" indent="0">
              <a:lnSpc>
                <a:spcPct val="100000"/>
              </a:lnSpc>
              <a:buNone/>
              <a:defRPr sz="3600" b="1" spc="-75">
                <a:solidFill>
                  <a:schemeClr val="tx1"/>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11" name="Pladsholder til tekst 2">
            <a:extLst>
              <a:ext uri="{FF2B5EF4-FFF2-40B4-BE49-F238E27FC236}">
                <a16:creationId xmlns:a16="http://schemas.microsoft.com/office/drawing/2014/main" id="{603E00D8-5F1B-924E-87D4-4FF40B64737E}"/>
              </a:ext>
            </a:extLst>
          </p:cNvPr>
          <p:cNvSpPr>
            <a:spLocks noGrp="1"/>
          </p:cNvSpPr>
          <p:nvPr>
            <p:ph type="body" sz="quarter" idx="10" hasCustomPrompt="1"/>
          </p:nvPr>
        </p:nvSpPr>
        <p:spPr>
          <a:xfrm>
            <a:off x="579142" y="3886534"/>
            <a:ext cx="4692946" cy="2017310"/>
          </a:xfrm>
        </p:spPr>
        <p:txBody>
          <a:bodyPr lIns="50400" tIns="50400" rIns="50400" numCol="1" spcCol="684000" anchor="t">
            <a:noAutofit/>
          </a:bodyPr>
          <a:lstStyle>
            <a:lvl1pPr marL="0" indent="0">
              <a:lnSpc>
                <a:spcPct val="100000"/>
              </a:lnSpc>
              <a:buNone/>
              <a:defRPr sz="1800" b="0" spc="0">
                <a:latin typeface="+mn-lt"/>
              </a:defRPr>
            </a:lvl1pPr>
            <a:lvl2pPr marL="317500" indent="0">
              <a:lnSpc>
                <a:spcPct val="100000"/>
              </a:lnSpc>
              <a:buNone/>
              <a:defRPr sz="1800" b="0" spc="0">
                <a:latin typeface="+mn-lt"/>
              </a:defRPr>
            </a:lvl2pPr>
            <a:lvl3pPr marL="635000" indent="0">
              <a:lnSpc>
                <a:spcPct val="100000"/>
              </a:lnSpc>
              <a:buNone/>
              <a:defRPr sz="1800" b="0" spc="0">
                <a:latin typeface="+mn-lt"/>
              </a:defRPr>
            </a:lvl3pPr>
            <a:lvl4pPr marL="952500" indent="0">
              <a:lnSpc>
                <a:spcPct val="100000"/>
              </a:lnSpc>
              <a:buNone/>
              <a:defRPr sz="1800" spc="0"/>
            </a:lvl4pPr>
            <a:lvl5pPr marL="1270000" indent="0">
              <a:lnSpc>
                <a:spcPct val="100000"/>
              </a:lnSpc>
              <a:buNone/>
              <a:defRPr sz="1800" spc="0"/>
            </a:lvl5pPr>
          </a:lstStyle>
          <a:p>
            <a:pPr lvl="0"/>
            <a:r>
              <a:rPr lang="da-DK" noProof="0" dirty="0"/>
              <a:t>Tekst</a:t>
            </a:r>
          </a:p>
        </p:txBody>
      </p:sp>
      <p:pic>
        <p:nvPicPr>
          <p:cNvPr id="14" name="Grafik 13">
            <a:extLst>
              <a:ext uri="{FF2B5EF4-FFF2-40B4-BE49-F238E27FC236}">
                <a16:creationId xmlns:a16="http://schemas.microsoft.com/office/drawing/2014/main" id="{2BC776EE-7B73-1442-BC6B-258BEEAB224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pic>
        <p:nvPicPr>
          <p:cNvPr id="6" name="Grafik 5">
            <a:extLst>
              <a:ext uri="{FF2B5EF4-FFF2-40B4-BE49-F238E27FC236}">
                <a16:creationId xmlns:a16="http://schemas.microsoft.com/office/drawing/2014/main" id="{3040B764-5504-4C6E-B3A8-FAD912C806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spTree>
    <p:extLst>
      <p:ext uri="{BB962C8B-B14F-4D97-AF65-F5344CB8AC3E}">
        <p14:creationId xmlns:p14="http://schemas.microsoft.com/office/powerpoint/2010/main" val="418671986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Højrebillede inkl tekst rød bg">
    <p:bg>
      <p:bgPr>
        <a:solidFill>
          <a:srgbClr val="BF1D30"/>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524851" cy="3428332"/>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dirty="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5248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Tree>
    <p:extLst>
      <p:ext uri="{BB962C8B-B14F-4D97-AF65-F5344CB8AC3E}">
        <p14:creationId xmlns:p14="http://schemas.microsoft.com/office/powerpoint/2010/main" val="8839527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Højrebillede inkl tekst blå bg">
    <p:bg>
      <p:bgPr>
        <a:solidFill>
          <a:srgbClr val="004F9B"/>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448651" cy="3277747"/>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dirty="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4486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Tree>
    <p:extLst>
      <p:ext uri="{BB962C8B-B14F-4D97-AF65-F5344CB8AC3E}">
        <p14:creationId xmlns:p14="http://schemas.microsoft.com/office/powerpoint/2010/main" val="121312537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DC15F0D-1A80-D778-4EBA-A3FE8949478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87E71B-291C-C891-E524-9DDE9B9D49E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7E8729E-DF62-0913-244D-ADF0F1A64FBF}"/>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0600FF56-E28D-B6B7-5A09-9566BFD775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9597E1C-C390-16A0-240B-6F61EB1E15C6}"/>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24603106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tort logo inkl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1561008"/>
            <a:ext cx="831850" cy="635000"/>
          </a:xfrm>
          <a:prstGeom prst="rect">
            <a:avLst/>
          </a:prstGeom>
        </p:spPr>
      </p:pic>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041322"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noProof="0" dirty="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041322"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2" name="Rektangel 1">
            <a:extLst>
              <a:ext uri="{FF2B5EF4-FFF2-40B4-BE49-F238E27FC236}">
                <a16:creationId xmlns:a16="http://schemas.microsoft.com/office/drawing/2014/main" id="{E0FC86AB-13ED-6F47-A81A-66B763240835}"/>
              </a:ext>
            </a:extLst>
          </p:cNvPr>
          <p:cNvSpPr/>
          <p:nvPr/>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13" name="Grafik 12">
            <a:extLst>
              <a:ext uri="{FF2B5EF4-FFF2-40B4-BE49-F238E27FC236}">
                <a16:creationId xmlns:a16="http://schemas.microsoft.com/office/drawing/2014/main" id="{AC1E835C-5B79-FF45-B9AF-CC1A66264E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pic>
        <p:nvPicPr>
          <p:cNvPr id="7" name="Billede 6">
            <a:extLst>
              <a:ext uri="{FF2B5EF4-FFF2-40B4-BE49-F238E27FC236}">
                <a16:creationId xmlns:a16="http://schemas.microsoft.com/office/drawing/2014/main" id="{88D5ADAD-A202-4F0C-A0A3-37D4E35BBF9C}"/>
              </a:ext>
            </a:extLst>
          </p:cNvPr>
          <p:cNvPicPr>
            <a:picLocks noChangeAspect="1"/>
          </p:cNvPicPr>
          <p:nvPr userDrawn="1"/>
        </p:nvPicPr>
        <p:blipFill>
          <a:blip r:embed="rId2"/>
          <a:stretch>
            <a:fillRect/>
          </a:stretch>
        </p:blipFill>
        <p:spPr>
          <a:xfrm>
            <a:off x="686298" y="1561008"/>
            <a:ext cx="831850" cy="635000"/>
          </a:xfrm>
          <a:prstGeom prst="rect">
            <a:avLst/>
          </a:prstGeom>
        </p:spPr>
      </p:pic>
      <p:sp>
        <p:nvSpPr>
          <p:cNvPr id="8" name="Rektangel 7">
            <a:extLst>
              <a:ext uri="{FF2B5EF4-FFF2-40B4-BE49-F238E27FC236}">
                <a16:creationId xmlns:a16="http://schemas.microsoft.com/office/drawing/2014/main" id="{326FD02F-0434-4F13-845C-4D8E05DA4DCC}"/>
              </a:ext>
            </a:extLst>
          </p:cNvPr>
          <p:cNvSpPr/>
          <p:nvPr userDrawn="1"/>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9" name="Grafik 8">
            <a:extLst>
              <a:ext uri="{FF2B5EF4-FFF2-40B4-BE49-F238E27FC236}">
                <a16:creationId xmlns:a16="http://schemas.microsoft.com/office/drawing/2014/main" id="{DC3839F3-3666-4DCB-91DB-814EE65BFCE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spTree>
    <p:extLst>
      <p:ext uri="{BB962C8B-B14F-4D97-AF65-F5344CB8AC3E}">
        <p14:creationId xmlns:p14="http://schemas.microsoft.com/office/powerpoint/2010/main" val="207662660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3 tal/fakta">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A3853F2B-062E-C841-B82F-A21F2FA84839}"/>
              </a:ext>
            </a:extLst>
          </p:cNvPr>
          <p:cNvSpPr>
            <a:spLocks noGrp="1"/>
          </p:cNvSpPr>
          <p:nvPr>
            <p:ph type="body" sz="quarter" idx="15" hasCustomPrompt="1"/>
          </p:nvPr>
        </p:nvSpPr>
        <p:spPr>
          <a:xfrm>
            <a:off x="832598" y="648369"/>
            <a:ext cx="10404897" cy="151731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7" name="Pladsholder til tekst 7">
            <a:extLst>
              <a:ext uri="{FF2B5EF4-FFF2-40B4-BE49-F238E27FC236}">
                <a16:creationId xmlns:a16="http://schemas.microsoft.com/office/drawing/2014/main" id="{EE213B68-C58B-8F4C-82A2-9DFD24642EB1}"/>
              </a:ext>
            </a:extLst>
          </p:cNvPr>
          <p:cNvSpPr>
            <a:spLocks noGrp="1"/>
          </p:cNvSpPr>
          <p:nvPr>
            <p:ph type="body" sz="quarter" idx="16" hasCustomPrompt="1"/>
          </p:nvPr>
        </p:nvSpPr>
        <p:spPr>
          <a:xfrm>
            <a:off x="832598" y="2775954"/>
            <a:ext cx="3260431" cy="983915"/>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Tal</a:t>
            </a:r>
          </a:p>
        </p:txBody>
      </p:sp>
      <p:sp>
        <p:nvSpPr>
          <p:cNvPr id="8" name="Pladsholder til tekst 7">
            <a:extLst>
              <a:ext uri="{FF2B5EF4-FFF2-40B4-BE49-F238E27FC236}">
                <a16:creationId xmlns:a16="http://schemas.microsoft.com/office/drawing/2014/main" id="{741B2397-4A26-3B43-9940-FAB3D25C5D5F}"/>
              </a:ext>
            </a:extLst>
          </p:cNvPr>
          <p:cNvSpPr>
            <a:spLocks noGrp="1"/>
          </p:cNvSpPr>
          <p:nvPr>
            <p:ph type="body" sz="quarter" idx="17" hasCustomPrompt="1"/>
          </p:nvPr>
        </p:nvSpPr>
        <p:spPr>
          <a:xfrm>
            <a:off x="4664656" y="2804696"/>
            <a:ext cx="3260431" cy="955174"/>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9" name="Pladsholder til tekst 7">
            <a:extLst>
              <a:ext uri="{FF2B5EF4-FFF2-40B4-BE49-F238E27FC236}">
                <a16:creationId xmlns:a16="http://schemas.microsoft.com/office/drawing/2014/main" id="{90FA035B-1B1D-FE4C-983D-E17E5178C249}"/>
              </a:ext>
            </a:extLst>
          </p:cNvPr>
          <p:cNvSpPr>
            <a:spLocks noGrp="1"/>
          </p:cNvSpPr>
          <p:nvPr>
            <p:ph type="body" sz="quarter" idx="18" hasCustomPrompt="1"/>
          </p:nvPr>
        </p:nvSpPr>
        <p:spPr>
          <a:xfrm>
            <a:off x="8544839" y="2775953"/>
            <a:ext cx="3260431" cy="983916"/>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10" name="Pladsholder til tekst 2">
            <a:extLst>
              <a:ext uri="{FF2B5EF4-FFF2-40B4-BE49-F238E27FC236}">
                <a16:creationId xmlns:a16="http://schemas.microsoft.com/office/drawing/2014/main" id="{C5A31D1E-1397-A742-925B-9594E1168C94}"/>
              </a:ext>
            </a:extLst>
          </p:cNvPr>
          <p:cNvSpPr>
            <a:spLocks noGrp="1"/>
          </p:cNvSpPr>
          <p:nvPr>
            <p:ph type="body" sz="quarter" idx="14" hasCustomPrompt="1"/>
          </p:nvPr>
        </p:nvSpPr>
        <p:spPr>
          <a:xfrm>
            <a:off x="832598"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sp>
        <p:nvSpPr>
          <p:cNvPr id="11" name="Pladsholder til tekst 2">
            <a:extLst>
              <a:ext uri="{FF2B5EF4-FFF2-40B4-BE49-F238E27FC236}">
                <a16:creationId xmlns:a16="http://schemas.microsoft.com/office/drawing/2014/main" id="{39CF3494-CFDB-9A4C-AA65-419FFD80179F}"/>
              </a:ext>
            </a:extLst>
          </p:cNvPr>
          <p:cNvSpPr>
            <a:spLocks noGrp="1"/>
          </p:cNvSpPr>
          <p:nvPr>
            <p:ph type="body" sz="quarter" idx="19" hasCustomPrompt="1"/>
          </p:nvPr>
        </p:nvSpPr>
        <p:spPr>
          <a:xfrm>
            <a:off x="4664656"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sp>
        <p:nvSpPr>
          <p:cNvPr id="12" name="Pladsholder til tekst 2">
            <a:extLst>
              <a:ext uri="{FF2B5EF4-FFF2-40B4-BE49-F238E27FC236}">
                <a16:creationId xmlns:a16="http://schemas.microsoft.com/office/drawing/2014/main" id="{00DE92BF-5DE6-9A42-B001-5C17881AD8D4}"/>
              </a:ext>
            </a:extLst>
          </p:cNvPr>
          <p:cNvSpPr>
            <a:spLocks noGrp="1"/>
          </p:cNvSpPr>
          <p:nvPr>
            <p:ph type="body" sz="quarter" idx="20" hasCustomPrompt="1"/>
          </p:nvPr>
        </p:nvSpPr>
        <p:spPr>
          <a:xfrm>
            <a:off x="8544840"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pic>
        <p:nvPicPr>
          <p:cNvPr id="15" name="Grafik 14">
            <a:extLst>
              <a:ext uri="{FF2B5EF4-FFF2-40B4-BE49-F238E27FC236}">
                <a16:creationId xmlns:a16="http://schemas.microsoft.com/office/drawing/2014/main" id="{E5ED8AFA-07B8-8249-AEB5-07DDF2E0DDF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3" name="Grafik 12">
            <a:extLst>
              <a:ext uri="{FF2B5EF4-FFF2-40B4-BE49-F238E27FC236}">
                <a16:creationId xmlns:a16="http://schemas.microsoft.com/office/drawing/2014/main" id="{C7CDD353-B6C3-4F18-8852-A95A3CAC351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68877502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2 cita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25F6FF2-3A9A-46B6-9438-0648EB9D10EA}"/>
              </a:ext>
            </a:extLst>
          </p:cNvPr>
          <p:cNvSpPr/>
          <p:nvPr userDrawn="1"/>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dirty="0">
              <a:ln>
                <a:noFill/>
              </a:ln>
              <a:solidFill>
                <a:srgbClr val="FFFFFF"/>
              </a:solidFill>
              <a:effectLst/>
              <a:uFillTx/>
              <a:latin typeface="+mn-lt"/>
              <a:ea typeface="+mn-ea"/>
              <a:cs typeface="+mn-cs"/>
              <a:sym typeface="Inter"/>
            </a:endParaRPr>
          </a:p>
        </p:txBody>
      </p:sp>
      <p:sp>
        <p:nvSpPr>
          <p:cNvPr id="2" name="Rektangel 1">
            <a:extLst>
              <a:ext uri="{FF2B5EF4-FFF2-40B4-BE49-F238E27FC236}">
                <a16:creationId xmlns:a16="http://schemas.microsoft.com/office/drawing/2014/main" id="{DEBEAAF8-4580-D14E-81EB-745438C1B408}"/>
              </a:ext>
            </a:extLst>
          </p:cNvPr>
          <p:cNvSpPr/>
          <p:nvPr/>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dirty="0">
              <a:ln>
                <a:noFill/>
              </a:ln>
              <a:solidFill>
                <a:srgbClr val="FFFFFF"/>
              </a:solidFill>
              <a:effectLst/>
              <a:uFillTx/>
              <a:latin typeface="+mn-lt"/>
              <a:ea typeface="+mn-ea"/>
              <a:cs typeface="+mn-cs"/>
              <a:sym typeface="Inter"/>
            </a:endParaRPr>
          </a:p>
        </p:txBody>
      </p:sp>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806628"/>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8066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hasCustomPrompt="1"/>
          </p:nvPr>
        </p:nvSpPr>
        <p:spPr>
          <a:xfrm>
            <a:off x="998538"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noProof="0" dirty="0"/>
              <a:t>Tekst</a:t>
            </a:r>
          </a:p>
        </p:txBody>
      </p:sp>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noProof="0" dirty="0"/>
              <a:t>Tekst</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hasCustomPrompt="1"/>
          </p:nvPr>
        </p:nvSpPr>
        <p:spPr>
          <a:xfrm>
            <a:off x="1830346" y="48880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4888096"/>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noProof="0" dirty="0"/>
              <a:t>Tekst</a:t>
            </a:r>
          </a:p>
        </p:txBody>
      </p:sp>
      <p:pic>
        <p:nvPicPr>
          <p:cNvPr id="19" name="Grafik 18">
            <a:extLst>
              <a:ext uri="{FF2B5EF4-FFF2-40B4-BE49-F238E27FC236}">
                <a16:creationId xmlns:a16="http://schemas.microsoft.com/office/drawing/2014/main" id="{FB7987DD-FE0C-C64F-84EA-7EBDF3D16AB7}"/>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12" name="Billede 11">
            <a:extLst>
              <a:ext uri="{FF2B5EF4-FFF2-40B4-BE49-F238E27FC236}">
                <a16:creationId xmlns:a16="http://schemas.microsoft.com/office/drawing/2014/main" id="{8A4E975A-1D33-46CD-ADE7-83949C529676}"/>
              </a:ext>
            </a:extLst>
          </p:cNvPr>
          <p:cNvPicPr>
            <a:picLocks noChangeAspect="1"/>
          </p:cNvPicPr>
          <p:nvPr userDrawn="1"/>
        </p:nvPicPr>
        <p:blipFill>
          <a:blip r:embed="rId2"/>
          <a:stretch>
            <a:fillRect/>
          </a:stretch>
        </p:blipFill>
        <p:spPr>
          <a:xfrm>
            <a:off x="6967320" y="806628"/>
            <a:ext cx="773696" cy="590608"/>
          </a:xfrm>
          <a:prstGeom prst="rect">
            <a:avLst/>
          </a:prstGeom>
        </p:spPr>
      </p:pic>
      <p:pic>
        <p:nvPicPr>
          <p:cNvPr id="13" name="Billede 12">
            <a:extLst>
              <a:ext uri="{FF2B5EF4-FFF2-40B4-BE49-F238E27FC236}">
                <a16:creationId xmlns:a16="http://schemas.microsoft.com/office/drawing/2014/main" id="{3F8C83D4-1114-407B-BC85-F3964753AEE0}"/>
              </a:ext>
            </a:extLst>
          </p:cNvPr>
          <p:cNvPicPr>
            <a:picLocks noChangeAspect="1"/>
          </p:cNvPicPr>
          <p:nvPr userDrawn="1"/>
        </p:nvPicPr>
        <p:blipFill>
          <a:blip r:embed="rId3"/>
          <a:stretch>
            <a:fillRect/>
          </a:stretch>
        </p:blipFill>
        <p:spPr>
          <a:xfrm>
            <a:off x="686298" y="806628"/>
            <a:ext cx="831850" cy="635000"/>
          </a:xfrm>
          <a:prstGeom prst="rect">
            <a:avLst/>
          </a:prstGeom>
        </p:spPr>
      </p:pic>
      <p:pic>
        <p:nvPicPr>
          <p:cNvPr id="17" name="Grafik 16">
            <a:extLst>
              <a:ext uri="{FF2B5EF4-FFF2-40B4-BE49-F238E27FC236}">
                <a16:creationId xmlns:a16="http://schemas.microsoft.com/office/drawing/2014/main" id="{D3329870-E640-4857-B661-2654DB45175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6137379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1 citat inkl tekst hvi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1018083"/>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1561008"/>
            <a:ext cx="831850" cy="635000"/>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2007443"/>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5045124"/>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86299"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9" name="Billede 8">
            <a:extLst>
              <a:ext uri="{FF2B5EF4-FFF2-40B4-BE49-F238E27FC236}">
                <a16:creationId xmlns:a16="http://schemas.microsoft.com/office/drawing/2014/main" id="{A601C22B-39EF-443A-A28D-19593B16A970}"/>
              </a:ext>
            </a:extLst>
          </p:cNvPr>
          <p:cNvPicPr>
            <a:picLocks noChangeAspect="1"/>
          </p:cNvPicPr>
          <p:nvPr userDrawn="1"/>
        </p:nvPicPr>
        <p:blipFill>
          <a:blip r:embed="rId2"/>
          <a:stretch>
            <a:fillRect/>
          </a:stretch>
        </p:blipFill>
        <p:spPr>
          <a:xfrm>
            <a:off x="6967320" y="1018083"/>
            <a:ext cx="773696" cy="590608"/>
          </a:xfrm>
          <a:prstGeom prst="rect">
            <a:avLst/>
          </a:prstGeom>
        </p:spPr>
      </p:pic>
      <p:pic>
        <p:nvPicPr>
          <p:cNvPr id="13" name="Grafik 12">
            <a:extLst>
              <a:ext uri="{FF2B5EF4-FFF2-40B4-BE49-F238E27FC236}">
                <a16:creationId xmlns:a16="http://schemas.microsoft.com/office/drawing/2014/main" id="{268C337C-CFAB-4EEE-9646-239D185677A8}"/>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6950934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1 citat fuld 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1380802" y="1028457"/>
            <a:ext cx="948581" cy="724108"/>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2329383" y="1978205"/>
            <a:ext cx="753323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3841063" y="5241526"/>
            <a:ext cx="6021554"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pic>
        <p:nvPicPr>
          <p:cNvPr id="6" name="Billede 5">
            <a:extLst>
              <a:ext uri="{FF2B5EF4-FFF2-40B4-BE49-F238E27FC236}">
                <a16:creationId xmlns:a16="http://schemas.microsoft.com/office/drawing/2014/main" id="{1F5BB4A9-39F7-491E-8878-4BCB7B97203D}"/>
              </a:ext>
            </a:extLst>
          </p:cNvPr>
          <p:cNvPicPr>
            <a:picLocks noChangeAspect="1"/>
          </p:cNvPicPr>
          <p:nvPr userDrawn="1"/>
        </p:nvPicPr>
        <p:blipFill>
          <a:blip r:embed="rId2"/>
          <a:stretch>
            <a:fillRect/>
          </a:stretch>
        </p:blipFill>
        <p:spPr>
          <a:xfrm>
            <a:off x="1380802" y="1028457"/>
            <a:ext cx="948581" cy="724108"/>
          </a:xfrm>
          <a:prstGeom prst="rect">
            <a:avLst/>
          </a:prstGeom>
        </p:spPr>
      </p:pic>
      <p:pic>
        <p:nvPicPr>
          <p:cNvPr id="7" name="Grafik 6">
            <a:extLst>
              <a:ext uri="{FF2B5EF4-FFF2-40B4-BE49-F238E27FC236}">
                <a16:creationId xmlns:a16="http://schemas.microsoft.com/office/drawing/2014/main" id="{423645C9-B701-464F-A6B5-680C5BB546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81093095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1 citat inkl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9590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998538" y="20028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1830346" y="50404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6665814" y="2931574"/>
            <a:ext cx="4806256" cy="300446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12" name="Pladsholder til tekst 7">
            <a:extLst>
              <a:ext uri="{FF2B5EF4-FFF2-40B4-BE49-F238E27FC236}">
                <a16:creationId xmlns:a16="http://schemas.microsoft.com/office/drawing/2014/main" id="{FE8FE282-C685-AC4F-81C1-BAC03297A945}"/>
              </a:ext>
            </a:extLst>
          </p:cNvPr>
          <p:cNvSpPr>
            <a:spLocks noGrp="1"/>
          </p:cNvSpPr>
          <p:nvPr>
            <p:ph type="body" sz="quarter" idx="15" hasCustomPrompt="1"/>
          </p:nvPr>
        </p:nvSpPr>
        <p:spPr>
          <a:xfrm>
            <a:off x="6665813" y="674994"/>
            <a:ext cx="4806256" cy="217207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7" name="Grafik 16">
            <a:extLst>
              <a:ext uri="{FF2B5EF4-FFF2-40B4-BE49-F238E27FC236}">
                <a16:creationId xmlns:a16="http://schemas.microsoft.com/office/drawing/2014/main" id="{C5827F75-33EF-B449-A845-9F6B0DBAC8C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57C3A654-7A29-4F79-A83F-BFA98B63C322}"/>
              </a:ext>
            </a:extLst>
          </p:cNvPr>
          <p:cNvSpPr/>
          <p:nvPr userDrawn="1"/>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3" name="Billede 12">
            <a:extLst>
              <a:ext uri="{FF2B5EF4-FFF2-40B4-BE49-F238E27FC236}">
                <a16:creationId xmlns:a16="http://schemas.microsoft.com/office/drawing/2014/main" id="{EC4756BF-C93F-41F4-B97F-8F984FEBB241}"/>
              </a:ext>
            </a:extLst>
          </p:cNvPr>
          <p:cNvPicPr>
            <a:picLocks noChangeAspect="1"/>
          </p:cNvPicPr>
          <p:nvPr userDrawn="1"/>
        </p:nvPicPr>
        <p:blipFill>
          <a:blip r:embed="rId2"/>
          <a:stretch>
            <a:fillRect/>
          </a:stretch>
        </p:blipFill>
        <p:spPr>
          <a:xfrm>
            <a:off x="686298" y="959028"/>
            <a:ext cx="831850" cy="635000"/>
          </a:xfrm>
          <a:prstGeom prst="rect">
            <a:avLst/>
          </a:prstGeom>
        </p:spPr>
      </p:pic>
      <p:pic>
        <p:nvPicPr>
          <p:cNvPr id="14" name="Grafik 13">
            <a:extLst>
              <a:ext uri="{FF2B5EF4-FFF2-40B4-BE49-F238E27FC236}">
                <a16:creationId xmlns:a16="http://schemas.microsoft.com/office/drawing/2014/main" id="{E2C079A0-BF73-449D-88BB-79A84D53038A}"/>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71565132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Citat inkl. bille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529431" y="462337"/>
            <a:ext cx="557164" cy="425316"/>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1198343" y="887652"/>
            <a:ext cx="4096544" cy="1822425"/>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2020389" y="2710078"/>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1198344" y="4010930"/>
            <a:ext cx="9934440" cy="1959418"/>
          </a:xfrm>
        </p:spPr>
        <p:txBody>
          <a:bodyPr anchor="t">
            <a:noAutofit/>
          </a:bodyPr>
          <a:lstStyle>
            <a:lvl1pPr marL="0" indent="0">
              <a:buFontTx/>
              <a:buNone/>
              <a:defRPr sz="1800"/>
            </a:lvl1pPr>
            <a:lvl2pPr marL="317500" indent="0">
              <a:buFontTx/>
              <a:buNone/>
              <a:defRPr sz="1800"/>
            </a:lvl2pPr>
            <a:lvl3pPr marL="635000" indent="0">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4" name="Pladsholder til billede 3">
            <a:extLst>
              <a:ext uri="{FF2B5EF4-FFF2-40B4-BE49-F238E27FC236}">
                <a16:creationId xmlns:a16="http://schemas.microsoft.com/office/drawing/2014/main" id="{29C249C9-13A6-A94B-B473-79E3DE353AA6}"/>
              </a:ext>
            </a:extLst>
          </p:cNvPr>
          <p:cNvSpPr>
            <a:spLocks noGrp="1"/>
          </p:cNvSpPr>
          <p:nvPr>
            <p:ph type="pic" sz="quarter" idx="15" hasCustomPrompt="1"/>
          </p:nvPr>
        </p:nvSpPr>
        <p:spPr>
          <a:xfrm>
            <a:off x="5979319" y="0"/>
            <a:ext cx="6212681" cy="3619500"/>
          </a:xfrm>
          <a:solidFill>
            <a:schemeClr val="tx2">
              <a:lumMod val="10000"/>
              <a:lumOff val="90000"/>
            </a:schemeClr>
          </a:solidFill>
        </p:spPr>
        <p:txBody>
          <a:bodyPr anchor="t" anchorCtr="0"/>
          <a:lstStyle>
            <a:lvl1pPr marL="0" indent="0">
              <a:buFontTx/>
              <a:buNone/>
              <a:defRPr/>
            </a:lvl1pPr>
          </a:lstStyle>
          <a:p>
            <a:r>
              <a:rPr lang="da-DK" dirty="0"/>
              <a:t>Billede</a:t>
            </a:r>
          </a:p>
        </p:txBody>
      </p:sp>
      <p:pic>
        <p:nvPicPr>
          <p:cNvPr id="16" name="Grafik 15">
            <a:extLst>
              <a:ext uri="{FF2B5EF4-FFF2-40B4-BE49-F238E27FC236}">
                <a16:creationId xmlns:a16="http://schemas.microsoft.com/office/drawing/2014/main" id="{42F4060F-C113-F044-B8B0-C000857401B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1ADE350E-F45F-4746-ADF9-614D87154149}"/>
              </a:ext>
            </a:extLst>
          </p:cNvPr>
          <p:cNvSpPr/>
          <p:nvPr userDrawn="1"/>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2" name="Billede 11">
            <a:extLst>
              <a:ext uri="{FF2B5EF4-FFF2-40B4-BE49-F238E27FC236}">
                <a16:creationId xmlns:a16="http://schemas.microsoft.com/office/drawing/2014/main" id="{45601FB5-978F-4227-B300-0F204951B99D}"/>
              </a:ext>
            </a:extLst>
          </p:cNvPr>
          <p:cNvPicPr>
            <a:picLocks noChangeAspect="1"/>
          </p:cNvPicPr>
          <p:nvPr userDrawn="1"/>
        </p:nvPicPr>
        <p:blipFill>
          <a:blip r:embed="rId2"/>
          <a:stretch>
            <a:fillRect/>
          </a:stretch>
        </p:blipFill>
        <p:spPr>
          <a:xfrm>
            <a:off x="529431" y="462337"/>
            <a:ext cx="557164" cy="425316"/>
          </a:xfrm>
          <a:prstGeom prst="rect">
            <a:avLst/>
          </a:prstGeom>
        </p:spPr>
      </p:pic>
      <p:pic>
        <p:nvPicPr>
          <p:cNvPr id="13" name="Grafik 12">
            <a:extLst>
              <a:ext uri="{FF2B5EF4-FFF2-40B4-BE49-F238E27FC236}">
                <a16:creationId xmlns:a16="http://schemas.microsoft.com/office/drawing/2014/main" id="{96875C5C-B9F4-42EE-AF1F-982FDB36048B}"/>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16013380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Bund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4574192"/>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pic>
        <p:nvPicPr>
          <p:cNvPr id="5" name="Grafik 4">
            <a:extLst>
              <a:ext uri="{FF2B5EF4-FFF2-40B4-BE49-F238E27FC236}">
                <a16:creationId xmlns:a16="http://schemas.microsoft.com/office/drawing/2014/main" id="{9CF7E11F-8BBD-8B41-8B62-7874A92A0F7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6096000" y="0"/>
            <a:ext cx="5376069" cy="3807995"/>
          </a:xfrm>
        </p:spPr>
        <p:txBody>
          <a:bodyPr anchor="ctr">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0"/>
            <a:ext cx="4171270" cy="3807995"/>
          </a:xfrm>
        </p:spPr>
        <p:txBody>
          <a:bodyPr anchor="ctr">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6" name="Grafik 5">
            <a:extLst>
              <a:ext uri="{FF2B5EF4-FFF2-40B4-BE49-F238E27FC236}">
                <a16:creationId xmlns:a16="http://schemas.microsoft.com/office/drawing/2014/main" id="{F12C3611-314D-490F-B0ED-D18F39CCEFB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Tree>
    <p:extLst>
      <p:ext uri="{BB962C8B-B14F-4D97-AF65-F5344CB8AC3E}">
        <p14:creationId xmlns:p14="http://schemas.microsoft.com/office/powerpoint/2010/main" val="141391119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4 x logo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764006"/>
            <a:ext cx="5793711" cy="2283809"/>
          </a:xfrm>
        </p:spPr>
        <p:txBody>
          <a:bodyPr numCol="1"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764005"/>
            <a:ext cx="4162425" cy="2283809"/>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4" name="Pladsholder til billede 3">
            <a:extLst>
              <a:ext uri="{FF2B5EF4-FFF2-40B4-BE49-F238E27FC236}">
                <a16:creationId xmlns:a16="http://schemas.microsoft.com/office/drawing/2014/main" id="{34049D45-D6C1-9C41-8791-43334836661E}"/>
              </a:ext>
            </a:extLst>
          </p:cNvPr>
          <p:cNvSpPr>
            <a:spLocks noGrp="1"/>
          </p:cNvSpPr>
          <p:nvPr>
            <p:ph type="pic" sz="quarter" idx="16" hasCustomPrompt="1"/>
          </p:nvPr>
        </p:nvSpPr>
        <p:spPr>
          <a:xfrm>
            <a:off x="890588" y="3618659"/>
            <a:ext cx="1935163" cy="1540081"/>
          </a:xfrm>
        </p:spPr>
        <p:txBody>
          <a:bodyPr anchor="t" anchorCtr="0"/>
          <a:lstStyle>
            <a:lvl1pPr marL="0" indent="0">
              <a:buFontTx/>
              <a:buNone/>
              <a:defRPr/>
            </a:lvl1pPr>
          </a:lstStyle>
          <a:p>
            <a:r>
              <a:rPr lang="da-DK" noProof="0"/>
              <a:t>Logo</a:t>
            </a:r>
          </a:p>
        </p:txBody>
      </p:sp>
      <p:sp>
        <p:nvSpPr>
          <p:cNvPr id="10" name="Pladsholder til billede 3">
            <a:extLst>
              <a:ext uri="{FF2B5EF4-FFF2-40B4-BE49-F238E27FC236}">
                <a16:creationId xmlns:a16="http://schemas.microsoft.com/office/drawing/2014/main" id="{61289691-A219-2942-B2B2-B96322C82A49}"/>
              </a:ext>
            </a:extLst>
          </p:cNvPr>
          <p:cNvSpPr>
            <a:spLocks noGrp="1"/>
          </p:cNvSpPr>
          <p:nvPr>
            <p:ph type="pic" sz="quarter" idx="17" hasCustomPrompt="1"/>
          </p:nvPr>
        </p:nvSpPr>
        <p:spPr>
          <a:xfrm>
            <a:off x="3808985" y="3618660"/>
            <a:ext cx="1935163" cy="1540081"/>
          </a:xfrm>
        </p:spPr>
        <p:txBody>
          <a:bodyPr anchor="t" anchorCtr="0"/>
          <a:lstStyle>
            <a:lvl1pPr marL="0" indent="0">
              <a:buFontTx/>
              <a:buNone/>
              <a:defRPr/>
            </a:lvl1pPr>
          </a:lstStyle>
          <a:p>
            <a:r>
              <a:rPr lang="da-DK" noProof="0"/>
              <a:t>Logo</a:t>
            </a:r>
          </a:p>
        </p:txBody>
      </p:sp>
      <p:sp>
        <p:nvSpPr>
          <p:cNvPr id="11" name="Pladsholder til billede 3">
            <a:extLst>
              <a:ext uri="{FF2B5EF4-FFF2-40B4-BE49-F238E27FC236}">
                <a16:creationId xmlns:a16="http://schemas.microsoft.com/office/drawing/2014/main" id="{13A1039C-C693-9846-8ADC-41BDF687913E}"/>
              </a:ext>
            </a:extLst>
          </p:cNvPr>
          <p:cNvSpPr>
            <a:spLocks noGrp="1"/>
          </p:cNvSpPr>
          <p:nvPr>
            <p:ph type="pic" sz="quarter" idx="18" hasCustomPrompt="1"/>
          </p:nvPr>
        </p:nvSpPr>
        <p:spPr>
          <a:xfrm>
            <a:off x="6727383" y="3618660"/>
            <a:ext cx="1935163" cy="1540081"/>
          </a:xfrm>
        </p:spPr>
        <p:txBody>
          <a:bodyPr anchor="t" anchorCtr="0"/>
          <a:lstStyle>
            <a:lvl1pPr marL="0" indent="0">
              <a:buFontTx/>
              <a:buNone/>
              <a:defRPr/>
            </a:lvl1pPr>
          </a:lstStyle>
          <a:p>
            <a:r>
              <a:rPr lang="da-DK" noProof="0"/>
              <a:t>Logo</a:t>
            </a:r>
          </a:p>
        </p:txBody>
      </p:sp>
      <p:sp>
        <p:nvSpPr>
          <p:cNvPr id="12" name="Pladsholder til billede 3">
            <a:extLst>
              <a:ext uri="{FF2B5EF4-FFF2-40B4-BE49-F238E27FC236}">
                <a16:creationId xmlns:a16="http://schemas.microsoft.com/office/drawing/2014/main" id="{9F73B865-7BC6-2441-8568-C365A38BD9B2}"/>
              </a:ext>
            </a:extLst>
          </p:cNvPr>
          <p:cNvSpPr>
            <a:spLocks noGrp="1"/>
          </p:cNvSpPr>
          <p:nvPr>
            <p:ph type="pic" sz="quarter" idx="19" hasCustomPrompt="1"/>
          </p:nvPr>
        </p:nvSpPr>
        <p:spPr>
          <a:xfrm>
            <a:off x="9645780" y="3618659"/>
            <a:ext cx="1935163" cy="1540081"/>
          </a:xfrm>
        </p:spPr>
        <p:txBody>
          <a:bodyPr anchor="t" anchorCtr="0"/>
          <a:lstStyle>
            <a:lvl1pPr marL="0" indent="0">
              <a:buFontTx/>
              <a:buNone/>
              <a:defRPr/>
            </a:lvl1pPr>
          </a:lstStyle>
          <a:p>
            <a:r>
              <a:rPr lang="da-DK" noProof="0"/>
              <a:t>Logo</a:t>
            </a:r>
          </a:p>
        </p:txBody>
      </p:sp>
      <p:pic>
        <p:nvPicPr>
          <p:cNvPr id="15" name="Grafik 14">
            <a:extLst>
              <a:ext uri="{FF2B5EF4-FFF2-40B4-BE49-F238E27FC236}">
                <a16:creationId xmlns:a16="http://schemas.microsoft.com/office/drawing/2014/main" id="{E4D993BB-0B92-C741-BEE4-4E02CA1E45D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E8BFFB5D-0A7C-4636-9369-2D4DA42872E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107450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op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881344"/>
            <a:ext cx="5597049" cy="304399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881344"/>
            <a:ext cx="4162425" cy="3043990"/>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0" name="Grafik 9">
            <a:extLst>
              <a:ext uri="{FF2B5EF4-FFF2-40B4-BE49-F238E27FC236}">
                <a16:creationId xmlns:a16="http://schemas.microsoft.com/office/drawing/2014/main" id="{52892C5F-5B50-744E-BFEF-CEEF34C5AAC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F6022A-9D1A-499C-98BE-57A6E89145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78943216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725C7-7662-4B0B-8392-8D88740B72D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6A90E5-6BE6-4105-9A02-10F67FB1A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3FBB917-D30E-4D15-BFC7-03884FA3E019}"/>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A2C1C645-F235-4EF0-B725-11678EB28F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A50017-43F4-4058-8366-6BBF5554986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41550688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Topbillede blå bg">
    <p:bg>
      <p:bgPr>
        <a:solidFill>
          <a:srgbClr val="004F9B"/>
        </a:solidFill>
        <a:effectLst/>
      </p:bgPr>
    </p:bg>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1732131"/>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599404"/>
            <a:ext cx="5597049" cy="3043990"/>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599404"/>
            <a:ext cx="4162425" cy="3043990"/>
          </a:xfrm>
        </p:spPr>
        <p:txBody>
          <a:bodyPr anchor="t">
            <a:noAutofit/>
          </a:bodyPr>
          <a:lstStyle>
            <a:lvl1pPr marL="0" indent="0">
              <a:lnSpc>
                <a:spcPct val="100000"/>
              </a:lnSpc>
              <a:buNone/>
              <a:defRPr sz="3600" b="1" spc="-75">
                <a:solidFill>
                  <a:srgbClr val="EFEFE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0" name="Grafik 9">
            <a:extLst>
              <a:ext uri="{FF2B5EF4-FFF2-40B4-BE49-F238E27FC236}">
                <a16:creationId xmlns:a16="http://schemas.microsoft.com/office/drawing/2014/main" id="{A27B2473-E55F-CB4B-A6AE-F9C25D36075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84BAD3-8D0F-4B9C-BBA3-86C0242CD5C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71498324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Breaker rød">
    <p:bg>
      <p:bgPr>
        <a:solidFill>
          <a:srgbClr val="BF1D30"/>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9F0774-8D55-EC4E-A487-FF50EA773907}"/>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6" name="Pladsholder til tekst 7">
            <a:extLst>
              <a:ext uri="{FF2B5EF4-FFF2-40B4-BE49-F238E27FC236}">
                <a16:creationId xmlns:a16="http://schemas.microsoft.com/office/drawing/2014/main" id="{6E9038A7-8A2F-2C49-ADD6-8A569374B7D8}"/>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7" name="Pladsholder til tekst 2">
            <a:extLst>
              <a:ext uri="{FF2B5EF4-FFF2-40B4-BE49-F238E27FC236}">
                <a16:creationId xmlns:a16="http://schemas.microsoft.com/office/drawing/2014/main" id="{30FE3656-0BE5-F546-BFC1-A5E7AE968A7F}"/>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pic>
        <p:nvPicPr>
          <p:cNvPr id="5" name="Grafik 4">
            <a:extLst>
              <a:ext uri="{FF2B5EF4-FFF2-40B4-BE49-F238E27FC236}">
                <a16:creationId xmlns:a16="http://schemas.microsoft.com/office/drawing/2014/main" id="{B74877DB-ACD5-4D80-8B4C-718B4337C95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17106982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reaker blå">
    <p:bg>
      <p:bgPr>
        <a:solidFill>
          <a:srgbClr val="004F9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6" name="Grafik 5">
            <a:extLst>
              <a:ext uri="{FF2B5EF4-FFF2-40B4-BE49-F238E27FC236}">
                <a16:creationId xmlns:a16="http://schemas.microsoft.com/office/drawing/2014/main" id="{D15BEFF0-F101-3D46-803B-8651BC08B7D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5ED7F8F1-02B6-3546-A24A-CC85B4820944}"/>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pic>
        <p:nvPicPr>
          <p:cNvPr id="5" name="Grafik 4">
            <a:extLst>
              <a:ext uri="{FF2B5EF4-FFF2-40B4-BE49-F238E27FC236}">
                <a16:creationId xmlns:a16="http://schemas.microsoft.com/office/drawing/2014/main" id="{19D09EBE-5BE4-43F2-816F-A355DCAE45F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65679961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reserve="1">
  <p:cSld name="Breaker billede">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2382" y="0"/>
            <a:ext cx="12187188" cy="6858000"/>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pic>
        <p:nvPicPr>
          <p:cNvPr id="6" name="Grafik 5">
            <a:extLst>
              <a:ext uri="{FF2B5EF4-FFF2-40B4-BE49-F238E27FC236}">
                <a16:creationId xmlns:a16="http://schemas.microsoft.com/office/drawing/2014/main" id="{A1299D5D-A6BC-C94C-B887-74AFD825D9C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4" name="Grafik 3">
            <a:extLst>
              <a:ext uri="{FF2B5EF4-FFF2-40B4-BE49-F238E27FC236}">
                <a16:creationId xmlns:a16="http://schemas.microsoft.com/office/drawing/2014/main" id="{206F066C-424E-459C-9F0D-F8FA9ACE3D9B}"/>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86255641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Venstrebillede inkl tekst">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0" y="0"/>
            <a:ext cx="6093173"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6549273" y="2731168"/>
            <a:ext cx="5121359" cy="34283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6549273"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9" name="Grafik 8">
            <a:extLst>
              <a:ext uri="{FF2B5EF4-FFF2-40B4-BE49-F238E27FC236}">
                <a16:creationId xmlns:a16="http://schemas.microsoft.com/office/drawing/2014/main" id="{EA5D01EC-A99D-2F44-BDD1-C9695502011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DE058C95-595B-4908-9200-20DF79FAB8F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7134137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4 billeder inkl tekst">
    <p:bg>
      <p:bgPr>
        <a:solidFill>
          <a:srgbClr val="F5EFE2"/>
        </a:solidFill>
        <a:effectLst/>
      </p:bgPr>
    </p:bg>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858157" y="2731168"/>
            <a:ext cx="5121359" cy="3070304"/>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858157"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billede 2">
            <a:extLst>
              <a:ext uri="{FF2B5EF4-FFF2-40B4-BE49-F238E27FC236}">
                <a16:creationId xmlns:a16="http://schemas.microsoft.com/office/drawing/2014/main" id="{D1E3D2B1-5AF9-FA40-9767-287429373AAF}"/>
              </a:ext>
            </a:extLst>
          </p:cNvPr>
          <p:cNvSpPr>
            <a:spLocks noGrp="1" noChangeAspect="1"/>
          </p:cNvSpPr>
          <p:nvPr>
            <p:ph type="pic" sz="quarter" idx="16" hasCustomPrompt="1"/>
          </p:nvPr>
        </p:nvSpPr>
        <p:spPr>
          <a:xfrm>
            <a:off x="7094062" y="0"/>
            <a:ext cx="2491899" cy="3909219"/>
          </a:xfrm>
          <a:solidFill>
            <a:schemeClr val="tx2">
              <a:lumMod val="10000"/>
              <a:lumOff val="90000"/>
            </a:schemeClr>
          </a:solidFill>
        </p:spPr>
        <p:txBody>
          <a:bodyPr anchor="t" anchorCtr="0"/>
          <a:lstStyle>
            <a:lvl1pPr marL="0" indent="0">
              <a:buNone/>
              <a:defRPr/>
            </a:lvl1pPr>
          </a:lstStyle>
          <a:p>
            <a:r>
              <a:rPr lang="da-DK" dirty="0"/>
              <a:t>Billede</a:t>
            </a:r>
          </a:p>
        </p:txBody>
      </p:sp>
      <p:sp>
        <p:nvSpPr>
          <p:cNvPr id="9" name="Pladsholder til billede 2">
            <a:extLst>
              <a:ext uri="{FF2B5EF4-FFF2-40B4-BE49-F238E27FC236}">
                <a16:creationId xmlns:a16="http://schemas.microsoft.com/office/drawing/2014/main" id="{76203527-8C98-204F-9EBE-78E0B2896152}"/>
              </a:ext>
            </a:extLst>
          </p:cNvPr>
          <p:cNvSpPr>
            <a:spLocks noGrp="1" noChangeAspect="1"/>
          </p:cNvSpPr>
          <p:nvPr>
            <p:ph type="pic" sz="quarter" idx="17" hasCustomPrompt="1"/>
          </p:nvPr>
        </p:nvSpPr>
        <p:spPr>
          <a:xfrm>
            <a:off x="7071202" y="4041474"/>
            <a:ext cx="2514759" cy="2827020"/>
          </a:xfrm>
          <a:solidFill>
            <a:schemeClr val="tx2">
              <a:lumMod val="10000"/>
              <a:lumOff val="90000"/>
            </a:schemeClr>
          </a:solidFill>
        </p:spPr>
        <p:txBody>
          <a:bodyPr anchor="t" anchorCtr="0"/>
          <a:lstStyle>
            <a:lvl1pPr marL="0" indent="0">
              <a:buNone/>
              <a:defRPr/>
            </a:lvl1pPr>
          </a:lstStyle>
          <a:p>
            <a:r>
              <a:rPr lang="da-DK" dirty="0"/>
              <a:t>Billede</a:t>
            </a:r>
          </a:p>
        </p:txBody>
      </p:sp>
      <p:sp>
        <p:nvSpPr>
          <p:cNvPr id="10" name="Pladsholder til billede 2">
            <a:extLst>
              <a:ext uri="{FF2B5EF4-FFF2-40B4-BE49-F238E27FC236}">
                <a16:creationId xmlns:a16="http://schemas.microsoft.com/office/drawing/2014/main" id="{AD8F4916-9B79-B640-BAF6-80655DE288D8}"/>
              </a:ext>
            </a:extLst>
          </p:cNvPr>
          <p:cNvSpPr>
            <a:spLocks noGrp="1" noChangeAspect="1"/>
          </p:cNvSpPr>
          <p:nvPr>
            <p:ph type="pic" sz="quarter" idx="18" hasCustomPrompt="1"/>
          </p:nvPr>
        </p:nvSpPr>
        <p:spPr>
          <a:xfrm>
            <a:off x="9700102" y="0"/>
            <a:ext cx="2491899" cy="2712720"/>
          </a:xfrm>
          <a:solidFill>
            <a:schemeClr val="tx2">
              <a:lumMod val="10000"/>
              <a:lumOff val="90000"/>
            </a:schemeClr>
          </a:solidFill>
        </p:spPr>
        <p:txBody>
          <a:bodyPr anchor="t" anchorCtr="0"/>
          <a:lstStyle>
            <a:lvl1pPr marL="0" indent="0">
              <a:buNone/>
              <a:defRPr/>
            </a:lvl1pPr>
          </a:lstStyle>
          <a:p>
            <a:r>
              <a:rPr lang="da-DK" dirty="0"/>
              <a:t>Billede</a:t>
            </a:r>
          </a:p>
        </p:txBody>
      </p:sp>
      <p:sp>
        <p:nvSpPr>
          <p:cNvPr id="11" name="Pladsholder til billede 2">
            <a:extLst>
              <a:ext uri="{FF2B5EF4-FFF2-40B4-BE49-F238E27FC236}">
                <a16:creationId xmlns:a16="http://schemas.microsoft.com/office/drawing/2014/main" id="{31E2A49D-4A48-B247-99AF-0D133485ACB7}"/>
              </a:ext>
            </a:extLst>
          </p:cNvPr>
          <p:cNvSpPr>
            <a:spLocks noGrp="1" noChangeAspect="1"/>
          </p:cNvSpPr>
          <p:nvPr>
            <p:ph type="pic" sz="quarter" idx="19" hasCustomPrompt="1"/>
          </p:nvPr>
        </p:nvSpPr>
        <p:spPr>
          <a:xfrm>
            <a:off x="9700102" y="2827020"/>
            <a:ext cx="2491899" cy="4041474"/>
          </a:xfrm>
          <a:solidFill>
            <a:schemeClr val="tx2">
              <a:lumMod val="10000"/>
              <a:lumOff val="90000"/>
            </a:schemeClr>
          </a:solidFill>
        </p:spPr>
        <p:txBody>
          <a:bodyPr anchor="t" anchorCtr="0"/>
          <a:lstStyle>
            <a:lvl1pPr marL="0" indent="0">
              <a:buNone/>
              <a:defRPr/>
            </a:lvl1pPr>
          </a:lstStyle>
          <a:p>
            <a:r>
              <a:rPr lang="da-DK" dirty="0"/>
              <a:t>Billede</a:t>
            </a:r>
          </a:p>
        </p:txBody>
      </p:sp>
      <p:pic>
        <p:nvPicPr>
          <p:cNvPr id="13" name="Grafik 12">
            <a:extLst>
              <a:ext uri="{FF2B5EF4-FFF2-40B4-BE49-F238E27FC236}">
                <a16:creationId xmlns:a16="http://schemas.microsoft.com/office/drawing/2014/main" id="{E4E26655-E869-0744-A212-AB1C6A5578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pic>
        <p:nvPicPr>
          <p:cNvPr id="12" name="Grafik 11">
            <a:extLst>
              <a:ext uri="{FF2B5EF4-FFF2-40B4-BE49-F238E27FC236}">
                <a16:creationId xmlns:a16="http://schemas.microsoft.com/office/drawing/2014/main" id="{2CE0E154-AD47-48F7-AC59-3B2D7F34000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spTree>
    <p:extLst>
      <p:ext uri="{BB962C8B-B14F-4D97-AF65-F5344CB8AC3E}">
        <p14:creationId xmlns:p14="http://schemas.microsoft.com/office/powerpoint/2010/main" val="340566762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Venstrebillede inkl diagram">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1" y="0"/>
            <a:ext cx="5203658"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5646904" y="431800"/>
            <a:ext cx="6089902"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23B87F2-CF2D-4440-80E0-47E2F956761D}"/>
              </a:ext>
            </a:extLst>
          </p:cNvPr>
          <p:cNvSpPr>
            <a:spLocks noGrp="1"/>
          </p:cNvSpPr>
          <p:nvPr>
            <p:ph type="chart" sz="quarter" idx="16"/>
          </p:nvPr>
        </p:nvSpPr>
        <p:spPr>
          <a:xfrm>
            <a:off x="5636419" y="2911475"/>
            <a:ext cx="6136481" cy="3024561"/>
          </a:xfrm>
        </p:spPr>
        <p:txBody>
          <a:bodyPr anchor="t" anchorCtr="0">
            <a:normAutofit/>
          </a:bodyPr>
          <a:lstStyle>
            <a:lvl1pPr marL="0" indent="0">
              <a:buNone/>
              <a:defRPr/>
            </a:lvl1pPr>
          </a:lstStyle>
          <a:p>
            <a:r>
              <a:rPr lang="da-DK"/>
              <a:t>Klik på ikonet for at tilføje et diagram</a:t>
            </a:r>
            <a:endParaRPr lang="da-DK" dirty="0"/>
          </a:p>
        </p:txBody>
      </p:sp>
      <p:pic>
        <p:nvPicPr>
          <p:cNvPr id="11" name="Grafik 10">
            <a:extLst>
              <a:ext uri="{FF2B5EF4-FFF2-40B4-BE49-F238E27FC236}">
                <a16:creationId xmlns:a16="http://schemas.microsoft.com/office/drawing/2014/main" id="{434D207C-BA12-A14D-A7E1-FC0EC86693B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52CACC0B-DD71-4535-AC0C-1E28EA760A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10331793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2 billeder inkl. tekst">
    <p:spTree>
      <p:nvGrpSpPr>
        <p:cNvPr id="1" name=""/>
        <p:cNvGrpSpPr/>
        <p:nvPr/>
      </p:nvGrpSpPr>
      <p:grpSpPr>
        <a:xfrm>
          <a:off x="0" y="0"/>
          <a:ext cx="0" cy="0"/>
          <a:chOff x="0" y="0"/>
          <a:chExt cx="0" cy="0"/>
        </a:xfrm>
      </p:grpSpPr>
      <p:sp>
        <p:nvSpPr>
          <p:cNvPr id="581" name="Shape 581"/>
          <p:cNvSpPr>
            <a:spLocks noGrp="1"/>
          </p:cNvSpPr>
          <p:nvPr>
            <p:ph type="pic" sz="half" idx="13" hasCustomPrompt="1"/>
          </p:nvPr>
        </p:nvSpPr>
        <p:spPr>
          <a:xfrm>
            <a:off x="6096000" y="0"/>
            <a:ext cx="6096050"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582" name="Shape 582"/>
          <p:cNvSpPr>
            <a:spLocks noGrp="1"/>
          </p:cNvSpPr>
          <p:nvPr>
            <p:ph type="pic" sz="half" idx="14" hasCustomPrompt="1"/>
          </p:nvPr>
        </p:nvSpPr>
        <p:spPr>
          <a:xfrm>
            <a:off x="0" y="3429000"/>
            <a:ext cx="6096001"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7" name="Pladsholder til tekst 7">
            <a:extLst>
              <a:ext uri="{FF2B5EF4-FFF2-40B4-BE49-F238E27FC236}">
                <a16:creationId xmlns:a16="http://schemas.microsoft.com/office/drawing/2014/main" id="{7D34B417-0399-774E-93C4-A12462413D47}"/>
              </a:ext>
            </a:extLst>
          </p:cNvPr>
          <p:cNvSpPr>
            <a:spLocks noGrp="1"/>
          </p:cNvSpPr>
          <p:nvPr>
            <p:ph type="body" sz="quarter" idx="15" hasCustomPrompt="1"/>
          </p:nvPr>
        </p:nvSpPr>
        <p:spPr>
          <a:xfrm>
            <a:off x="487321" y="570163"/>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8" name="Pladsholder til tekst 2">
            <a:extLst>
              <a:ext uri="{FF2B5EF4-FFF2-40B4-BE49-F238E27FC236}">
                <a16:creationId xmlns:a16="http://schemas.microsoft.com/office/drawing/2014/main" id="{D6EFF149-9F79-024A-9BC0-7341DE9991E5}"/>
              </a:ext>
            </a:extLst>
          </p:cNvPr>
          <p:cNvSpPr>
            <a:spLocks noGrp="1"/>
          </p:cNvSpPr>
          <p:nvPr>
            <p:ph type="body" sz="quarter" idx="16" hasCustomPrompt="1"/>
          </p:nvPr>
        </p:nvSpPr>
        <p:spPr>
          <a:xfrm>
            <a:off x="6549273" y="3765884"/>
            <a:ext cx="5033127" cy="217015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pic>
        <p:nvPicPr>
          <p:cNvPr id="11" name="Grafik 10">
            <a:extLst>
              <a:ext uri="{FF2B5EF4-FFF2-40B4-BE49-F238E27FC236}">
                <a16:creationId xmlns:a16="http://schemas.microsoft.com/office/drawing/2014/main" id="{4ED0C304-EBAC-8944-8871-BEA59B556FD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9DF0AB93-9078-4EA9-85B3-22A639BF041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6137255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 billeder / Grid">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6094710"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1" name="Shape 921"/>
          <p:cNvSpPr>
            <a:spLocks noGrp="1"/>
          </p:cNvSpPr>
          <p:nvPr>
            <p:ph type="pic" sz="quarter" idx="14" hasCustomPrompt="1"/>
          </p:nvPr>
        </p:nvSpPr>
        <p:spPr>
          <a:xfrm>
            <a:off x="8666262"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922" name="Shape 922"/>
          <p:cNvSpPr>
            <a:spLocks noGrp="1"/>
          </p:cNvSpPr>
          <p:nvPr>
            <p:ph type="pic" sz="quarter" idx="15" hasCustomPrompt="1"/>
          </p:nvPr>
        </p:nvSpPr>
        <p:spPr>
          <a:xfrm>
            <a:off x="8666262" y="3460006"/>
            <a:ext cx="2518519"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3" name="Shape 923"/>
          <p:cNvSpPr>
            <a:spLocks noGrp="1"/>
          </p:cNvSpPr>
          <p:nvPr>
            <p:ph type="pic" sz="quarter" idx="16" hasCustomPrompt="1"/>
          </p:nvPr>
        </p:nvSpPr>
        <p:spPr>
          <a:xfrm>
            <a:off x="6094710" y="3460006"/>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 name="Pladsholder til tekst 2">
            <a:extLst>
              <a:ext uri="{FF2B5EF4-FFF2-40B4-BE49-F238E27FC236}">
                <a16:creationId xmlns:a16="http://schemas.microsoft.com/office/drawing/2014/main" id="{8BB8AD52-0BB3-CA4D-99E1-CE03F92CCE18}"/>
              </a:ext>
            </a:extLst>
          </p:cNvPr>
          <p:cNvSpPr>
            <a:spLocks noGrp="1"/>
          </p:cNvSpPr>
          <p:nvPr>
            <p:ph type="body" sz="quarter" idx="17" hasCustomPrompt="1"/>
          </p:nvPr>
        </p:nvSpPr>
        <p:spPr>
          <a:xfrm>
            <a:off x="686299" y="2997868"/>
            <a:ext cx="5121359" cy="302594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10" name="Pladsholder til tekst 7">
            <a:extLst>
              <a:ext uri="{FF2B5EF4-FFF2-40B4-BE49-F238E27FC236}">
                <a16:creationId xmlns:a16="http://schemas.microsoft.com/office/drawing/2014/main" id="{C1C27963-2EDF-0240-9936-AB5D1B79B1B3}"/>
              </a:ext>
            </a:extLst>
          </p:cNvPr>
          <p:cNvSpPr>
            <a:spLocks noGrp="1"/>
          </p:cNvSpPr>
          <p:nvPr>
            <p:ph type="body" sz="quarter" idx="18"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3" name="Grafik 12">
            <a:extLst>
              <a:ext uri="{FF2B5EF4-FFF2-40B4-BE49-F238E27FC236}">
                <a16:creationId xmlns:a16="http://schemas.microsoft.com/office/drawing/2014/main" id="{3EB291E8-C86A-DB4D-8044-70B520A068D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1" name="Grafik 10">
            <a:extLst>
              <a:ext uri="{FF2B5EF4-FFF2-40B4-BE49-F238E27FC236}">
                <a16:creationId xmlns:a16="http://schemas.microsoft.com/office/drawing/2014/main" id="{0D5DD509-C427-46A9-BD87-F122FEC4775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27149650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70" y="571125"/>
            <a:ext cx="5077173" cy="526756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549273" y="2870493"/>
            <a:ext cx="5121359" cy="2968201"/>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549273" y="571125"/>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9" name="Grafik 8">
            <a:extLst>
              <a:ext uri="{FF2B5EF4-FFF2-40B4-BE49-F238E27FC236}">
                <a16:creationId xmlns:a16="http://schemas.microsoft.com/office/drawing/2014/main" id="{FC6CD551-6055-9A4A-90BB-C7A787F7772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C95B3632-47A3-4C69-ACF5-69113777A23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739114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412-7707-426B-862B-17852C2C237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D0B975B-503A-4E46-BEC2-18336A3087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37D39B3-4539-4B40-9ABC-219C439CD384}"/>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DDD000F4-8B3D-4E16-AC75-5F561DF141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282A90-4055-44BC-B7F5-97740239046D}"/>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4091567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3 x 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69" y="775434"/>
            <a:ext cx="2704231" cy="481941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858000" y="3124201"/>
            <a:ext cx="4721192" cy="246888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858000" y="775434"/>
            <a:ext cx="4721192"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7" name="Shape 960">
            <a:extLst>
              <a:ext uri="{FF2B5EF4-FFF2-40B4-BE49-F238E27FC236}">
                <a16:creationId xmlns:a16="http://schemas.microsoft.com/office/drawing/2014/main" id="{9509E857-DDD7-BB48-A63D-EA5EC6828B41}"/>
              </a:ext>
            </a:extLst>
          </p:cNvPr>
          <p:cNvSpPr>
            <a:spLocks noGrp="1"/>
          </p:cNvSpPr>
          <p:nvPr>
            <p:ph type="pic" sz="half" idx="16" hasCustomPrompt="1"/>
          </p:nvPr>
        </p:nvSpPr>
        <p:spPr>
          <a:xfrm>
            <a:off x="3501904" y="77543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8" name="Shape 960">
            <a:extLst>
              <a:ext uri="{FF2B5EF4-FFF2-40B4-BE49-F238E27FC236}">
                <a16:creationId xmlns:a16="http://schemas.microsoft.com/office/drawing/2014/main" id="{AABAD7F1-5C12-0045-BC2B-87EE445B1F48}"/>
              </a:ext>
            </a:extLst>
          </p:cNvPr>
          <p:cNvSpPr>
            <a:spLocks noGrp="1"/>
          </p:cNvSpPr>
          <p:nvPr>
            <p:ph type="pic" sz="half" idx="17" hasCustomPrompt="1"/>
          </p:nvPr>
        </p:nvSpPr>
        <p:spPr>
          <a:xfrm>
            <a:off x="3501904" y="324431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11" name="Grafik 10">
            <a:extLst>
              <a:ext uri="{FF2B5EF4-FFF2-40B4-BE49-F238E27FC236}">
                <a16:creationId xmlns:a16="http://schemas.microsoft.com/office/drawing/2014/main" id="{D2A010A5-FA5B-9941-8B29-87BCBB8AC59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224ED81B-52C3-4581-866B-49F762BEAD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6157275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549273"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6549273"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487362" y="492920"/>
            <a:ext cx="5822950" cy="5308553"/>
          </a:xfrm>
        </p:spPr>
        <p:txBody>
          <a:bodyPr anchor="t" anchorCtr="0"/>
          <a:lstStyle>
            <a:lvl1pPr marL="0" indent="0">
              <a:buNone/>
              <a:defRPr/>
            </a:lvl1pPr>
          </a:lstStyle>
          <a:p>
            <a:r>
              <a:rPr lang="da-DK"/>
              <a:t>Klik på ikonet for at tilføje et diagram</a:t>
            </a:r>
            <a:endParaRPr lang="da-DK" dirty="0"/>
          </a:p>
        </p:txBody>
      </p:sp>
      <p:pic>
        <p:nvPicPr>
          <p:cNvPr id="11" name="Grafik 10">
            <a:extLst>
              <a:ext uri="{FF2B5EF4-FFF2-40B4-BE49-F238E27FC236}">
                <a16:creationId xmlns:a16="http://schemas.microsoft.com/office/drawing/2014/main" id="{2BF62C76-C899-9449-96F4-CCCB8E64559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D714E73-4BBE-43F3-A425-B55928699A7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05766152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_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702795"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6078702" y="492920"/>
            <a:ext cx="5822950" cy="5308553"/>
          </a:xfrm>
        </p:spPr>
        <p:txBody>
          <a:bodyPr anchor="t" anchorCtr="0"/>
          <a:lstStyle>
            <a:lvl1pPr marL="0" indent="0">
              <a:buNone/>
              <a:defRPr/>
            </a:lvl1pPr>
          </a:lstStyle>
          <a:p>
            <a:r>
              <a:rPr lang="da-DK"/>
              <a:t>Klik på ikonet for at tilføje et diagram</a:t>
            </a:r>
            <a:endParaRPr lang="da-DK" dirty="0"/>
          </a:p>
        </p:txBody>
      </p:sp>
      <p:pic>
        <p:nvPicPr>
          <p:cNvPr id="9" name="Grafik 8">
            <a:extLst>
              <a:ext uri="{FF2B5EF4-FFF2-40B4-BE49-F238E27FC236}">
                <a16:creationId xmlns:a16="http://schemas.microsoft.com/office/drawing/2014/main" id="{2935BD9D-EA64-8447-8EB6-810D36D97A7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2882FECA-F22D-4867-A8F3-589F795AE51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7917709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387494"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702794" y="2610853"/>
            <a:ext cx="10786412" cy="3111768"/>
          </a:xfrm>
        </p:spPr>
        <p:txBody>
          <a:bodyPr anchor="t" anchorCtr="0"/>
          <a:lstStyle>
            <a:lvl1pPr marL="0" indent="0">
              <a:buNone/>
              <a:defRPr/>
            </a:lvl1pPr>
          </a:lstStyle>
          <a:p>
            <a:r>
              <a:rPr lang="da-DK"/>
              <a:t>Klik på ikonet for at tilføje et diagram</a:t>
            </a:r>
            <a:endParaRPr lang="da-DK" dirty="0"/>
          </a:p>
        </p:txBody>
      </p:sp>
      <p:pic>
        <p:nvPicPr>
          <p:cNvPr id="9" name="Grafik 8">
            <a:extLst>
              <a:ext uri="{FF2B5EF4-FFF2-40B4-BE49-F238E27FC236}">
                <a16:creationId xmlns:a16="http://schemas.microsoft.com/office/drawing/2014/main" id="{F2F8AC84-D7A2-DC45-8AE5-9109A67BC6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67C095E-78B4-42E1-85F9-348782CF218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5623179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_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434650"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4" name="Pladsholder til tabel 3">
            <a:extLst>
              <a:ext uri="{FF2B5EF4-FFF2-40B4-BE49-F238E27FC236}">
                <a16:creationId xmlns:a16="http://schemas.microsoft.com/office/drawing/2014/main" id="{3E829910-14C2-7F42-9192-B822384AB902}"/>
              </a:ext>
            </a:extLst>
          </p:cNvPr>
          <p:cNvSpPr>
            <a:spLocks noGrp="1"/>
          </p:cNvSpPr>
          <p:nvPr>
            <p:ph type="tbl" sz="quarter" idx="16"/>
          </p:nvPr>
        </p:nvSpPr>
        <p:spPr>
          <a:xfrm>
            <a:off x="702469" y="2610000"/>
            <a:ext cx="10833894" cy="3154680"/>
          </a:xfrm>
        </p:spPr>
        <p:txBody>
          <a:bodyPr anchor="t" anchorCtr="0"/>
          <a:lstStyle>
            <a:lvl1pPr marL="0" indent="0">
              <a:buFontTx/>
              <a:buNone/>
              <a:defRPr/>
            </a:lvl1pPr>
          </a:lstStyle>
          <a:p>
            <a:r>
              <a:rPr lang="da-DK"/>
              <a:t>Klik på ikonet for at tilføje en tabel</a:t>
            </a:r>
            <a:endParaRPr lang="da-DK" dirty="0"/>
          </a:p>
        </p:txBody>
      </p:sp>
      <p:pic>
        <p:nvPicPr>
          <p:cNvPr id="11" name="Grafik 10">
            <a:extLst>
              <a:ext uri="{FF2B5EF4-FFF2-40B4-BE49-F238E27FC236}">
                <a16:creationId xmlns:a16="http://schemas.microsoft.com/office/drawing/2014/main" id="{E80B89F7-920F-564D-BFCE-69E6ECD269C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B12865B8-8F9A-484E-B027-526D0AF8A34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25331458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
        <p:nvSpPr>
          <p:cNvPr id="3" name="Pladsholder til diasnummer 2"/>
          <p:cNvSpPr>
            <a:spLocks noGrp="1"/>
          </p:cNvSpPr>
          <p:nvPr>
            <p:ph type="sldNum" sz="quarter" idx="10"/>
          </p:nvPr>
        </p:nvSpPr>
        <p:spPr>
          <a:xfrm>
            <a:off x="10860021" y="6477000"/>
            <a:ext cx="1188640" cy="228600"/>
          </a:xfrm>
        </p:spPr>
        <p:txBody>
          <a:bodyPr/>
          <a:lstStyle/>
          <a:p>
            <a:fld id="{33E19AF9-0D16-4EB8-9DB4-759EB1ED82E7}" type="slidenum">
              <a:rPr lang="da-DK" altLang="da-DK" sz="800" smtClean="0"/>
              <a:t>‹#›</a:t>
            </a:fld>
            <a:endParaRPr lang="da-DK" altLang="da-DK"/>
          </a:p>
        </p:txBody>
      </p:sp>
      <p:sp>
        <p:nvSpPr>
          <p:cNvPr id="5" name="Pladsholder til tekst 4"/>
          <p:cNvSpPr>
            <a:spLocks noGrp="1"/>
          </p:cNvSpPr>
          <p:nvPr>
            <p:ph type="body" sz="quarter" idx="11"/>
          </p:nvPr>
        </p:nvSpPr>
        <p:spPr>
          <a:xfrm>
            <a:off x="143342" y="1916835"/>
            <a:ext cx="11905323" cy="4392489"/>
          </a:xfrm>
        </p:spPr>
        <p:txBody>
          <a:bodyPr/>
          <a:lstStyle>
            <a:lvl1pPr marL="342900" indent="-342900">
              <a:buFont typeface="Arial" panose="020B0604020202020204" pitchFamily="34" charset="0"/>
              <a:buChar char="•"/>
              <a:defRPr/>
            </a:lvl1pPr>
          </a:lstStyle>
          <a:p>
            <a:pPr lvl="0"/>
            <a:r>
              <a:rPr lang="da-DK"/>
              <a:t>Rediger typografien i masterens</a:t>
            </a:r>
          </a:p>
        </p:txBody>
      </p:sp>
    </p:spTree>
    <p:extLst>
      <p:ext uri="{BB962C8B-B14F-4D97-AF65-F5344CB8AC3E}">
        <p14:creationId xmlns:p14="http://schemas.microsoft.com/office/powerpoint/2010/main" val="14549326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el og tekst">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33E19AF9-0D16-4EB8-9DB4-759EB1ED82E7}" type="slidenum">
              <a:rPr lang="da-DK" altLang="da-DK" sz="800" smtClean="0"/>
              <a:t>‹#›</a:t>
            </a:fld>
            <a:endParaRPr lang="da-DK" altLang="da-DK"/>
          </a:p>
        </p:txBody>
      </p:sp>
      <p:sp>
        <p:nvSpPr>
          <p:cNvPr id="5" name="Pladsholder til tekst 4"/>
          <p:cNvSpPr>
            <a:spLocks noGrp="1"/>
          </p:cNvSpPr>
          <p:nvPr>
            <p:ph type="body" sz="quarter" idx="11"/>
          </p:nvPr>
        </p:nvSpPr>
        <p:spPr>
          <a:xfrm>
            <a:off x="143343" y="1916832"/>
            <a:ext cx="11905323" cy="4392488"/>
          </a:xfrm>
        </p:spPr>
        <p:txBody>
          <a:bodyPr/>
          <a:lstStyle/>
          <a:p>
            <a:pPr lvl="0"/>
            <a:r>
              <a:rPr lang="da-DK"/>
              <a:t>Rediger typografien i masterens</a:t>
            </a:r>
          </a:p>
        </p:txBody>
      </p:sp>
      <p:sp>
        <p:nvSpPr>
          <p:cNvPr id="6"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Tree>
    <p:extLst>
      <p:ext uri="{BB962C8B-B14F-4D97-AF65-F5344CB8AC3E}">
        <p14:creationId xmlns:p14="http://schemas.microsoft.com/office/powerpoint/2010/main" val="15258657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43342" y="1916832"/>
            <a:ext cx="11905323" cy="43924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iasnummer 5"/>
          <p:cNvSpPr>
            <a:spLocks noGrp="1"/>
          </p:cNvSpPr>
          <p:nvPr>
            <p:ph type="sldNum" sz="quarter" idx="12"/>
          </p:nvPr>
        </p:nvSpPr>
        <p:spPr>
          <a:xfrm>
            <a:off x="10860021" y="6477000"/>
            <a:ext cx="1188640" cy="228600"/>
          </a:xfrm>
        </p:spPr>
        <p:txBody>
          <a:bodyPr/>
          <a:lstStyle>
            <a:lvl1pPr algn="l">
              <a:defRPr sz="800"/>
            </a:lvl1pPr>
          </a:lstStyle>
          <a:p>
            <a:pPr algn="r"/>
            <a:fld id="{63B55AB7-9883-4FE2-B2D5-137B9AECF5F9}" type="slidenum">
              <a:rPr lang="da-DK" altLang="da-DK"/>
              <a:pPr algn="r"/>
              <a:t>‹#›</a:t>
            </a:fld>
            <a:endParaRPr lang="da-DK" altLang="da-DK" dirty="0">
              <a:solidFill>
                <a:schemeClr val="bg1"/>
              </a:solidFill>
            </a:endParaRPr>
          </a:p>
          <a:p>
            <a:endParaRPr lang="da-DK" altLang="da-DK" sz="1400" dirty="0"/>
          </a:p>
        </p:txBody>
      </p:sp>
      <p:sp>
        <p:nvSpPr>
          <p:cNvPr id="5"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Tree>
    <p:extLst>
      <p:ext uri="{BB962C8B-B14F-4D97-AF65-F5344CB8AC3E}">
        <p14:creationId xmlns:p14="http://schemas.microsoft.com/office/powerpoint/2010/main" val="18339469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41742528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21221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8D6D9-F718-456F-968A-90DCC543A3D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1272C80-7A4F-4919-B970-BB9982F0E4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78889AF-2D32-41D7-A3D5-7AEE8ECF17C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4AF97BDA-BF95-4123-B425-323D86ED2EE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769071-6201-48F0-BFDE-80A24D2C5C3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678632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8412204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9021814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6/6/2023</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1737551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6/6/2023</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42275957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6/6/2023</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3706386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1844255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3954400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7912038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5934442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Section Slide - Background Pictu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6A5F0-16FC-FE49-A404-A9C0DFE4A6CC}"/>
              </a:ext>
            </a:extLst>
          </p:cNvPr>
          <p:cNvSpPr/>
          <p:nvPr userDrawn="1"/>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sektion</a:t>
            </a:r>
            <a:endParaRPr lang="en-US"/>
          </a:p>
        </p:txBody>
      </p:sp>
      <p:pic>
        <p:nvPicPr>
          <p:cNvPr id="12" name="Picture 11">
            <a:extLst>
              <a:ext uri="{FF2B5EF4-FFF2-40B4-BE49-F238E27FC236}">
                <a16:creationId xmlns:a16="http://schemas.microsoft.com/office/drawing/2014/main" id="{BAF41705-AC5A-9340-AA26-D67A45637A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pic>
        <p:nvPicPr>
          <p:cNvPr id="14" name="Picture 13">
            <a:extLst>
              <a:ext uri="{FF2B5EF4-FFF2-40B4-BE49-F238E27FC236}">
                <a16:creationId xmlns:a16="http://schemas.microsoft.com/office/drawing/2014/main" id="{4FEB07D6-303A-DF48-89C0-08277C9D29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sp>
        <p:nvSpPr>
          <p:cNvPr id="7" name="Subtitle 2">
            <a:extLst>
              <a:ext uri="{FF2B5EF4-FFF2-40B4-BE49-F238E27FC236}">
                <a16:creationId xmlns:a16="http://schemas.microsoft.com/office/drawing/2014/main" id="{4D47F344-823B-E444-8DEF-F81C8A4FB1A8}"/>
              </a:ext>
            </a:extLst>
          </p:cNvPr>
          <p:cNvSpPr>
            <a:spLocks noGrp="1"/>
          </p:cNvSpPr>
          <p:nvPr>
            <p:ph type="subTitle" idx="1" hasCustomPrompt="1"/>
          </p:nvPr>
        </p:nvSpPr>
        <p:spPr>
          <a:xfrm>
            <a:off x="360000" y="4684888"/>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Baggrundsbillede kan ændres via Design – Formater baggrund – </a:t>
            </a:r>
          </a:p>
          <a:p>
            <a:r>
              <a:rPr lang="da-DK"/>
              <a:t>Vælg Billede udfyld</a:t>
            </a:r>
          </a:p>
        </p:txBody>
      </p:sp>
    </p:spTree>
    <p:extLst>
      <p:ext uri="{BB962C8B-B14F-4D97-AF65-F5344CB8AC3E}">
        <p14:creationId xmlns:p14="http://schemas.microsoft.com/office/powerpoint/2010/main" val="4033384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4A06-C4B4-49A8-9D84-271D484BC2A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5686491-DBFE-4A2D-9EE2-FEB91F1F013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2567E7A-6D9D-489B-A647-382F92757C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A721A8F-EE03-4029-8DDB-A14993DCFC7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56135F65-800E-44C7-AD4D-2106B90F1BC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B7D574-52DC-4C9E-B511-1FE4876C8651}"/>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5928926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Title Slid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72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8"/>
            <a:ext cx="72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 Billede kan ændres ved at dobbeltklikke billede og vælge Skift billede.</a:t>
            </a:r>
          </a:p>
        </p:txBody>
      </p:sp>
      <p:sp>
        <p:nvSpPr>
          <p:cNvPr id="18" name="Picture Placeholder 17">
            <a:extLst>
              <a:ext uri="{FF2B5EF4-FFF2-40B4-BE49-F238E27FC236}">
                <a16:creationId xmlns:a16="http://schemas.microsoft.com/office/drawing/2014/main" id="{124AAC30-F868-E944-93BD-AB1BEE1175A4}"/>
              </a:ext>
            </a:extLst>
          </p:cNvPr>
          <p:cNvSpPr>
            <a:spLocks noGrp="1"/>
          </p:cNvSpPr>
          <p:nvPr>
            <p:ph type="pic" sz="quarter" idx="10" hasCustomPrompt="1"/>
          </p:nvPr>
        </p:nvSpPr>
        <p:spPr>
          <a:xfrm>
            <a:off x="7954350" y="0"/>
            <a:ext cx="4237650" cy="685800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solidFill>
            <a:schemeClr val="tx1">
              <a:alpha val="10000"/>
            </a:schemeClr>
          </a:solidFill>
        </p:spPr>
        <p:txBody>
          <a:bodyPr wrap="square" lIns="216000" tIns="216000">
            <a:noAutofit/>
          </a:bodyPr>
          <a:lstStyle>
            <a:lvl1pPr marL="0" indent="0">
              <a:buNone/>
              <a:defRPr sz="1400" i="0">
                <a:solidFill>
                  <a:schemeClr val="bg1"/>
                </a:solidFill>
              </a:defRPr>
            </a:lvl1pPr>
          </a:lstStyle>
          <a:p>
            <a:r>
              <a:rPr lang="da-DK"/>
              <a:t>Klik på ikon for at tilføje billede</a:t>
            </a:r>
            <a:endParaRPr lang="en-US"/>
          </a:p>
        </p:txBody>
      </p:sp>
      <p:pic>
        <p:nvPicPr>
          <p:cNvPr id="7" name="Picture 10">
            <a:extLst>
              <a:ext uri="{FF2B5EF4-FFF2-40B4-BE49-F238E27FC236}">
                <a16:creationId xmlns:a16="http://schemas.microsoft.com/office/drawing/2014/main" id="{BAA51113-2172-4BD1-9C49-9B9534968B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0000" y="337956"/>
            <a:ext cx="2222668" cy="674326"/>
          </a:xfrm>
          <a:prstGeom prst="rect">
            <a:avLst/>
          </a:prstGeom>
          <a:noFill/>
        </p:spPr>
      </p:pic>
    </p:spTree>
    <p:extLst>
      <p:ext uri="{BB962C8B-B14F-4D97-AF65-F5344CB8AC3E}">
        <p14:creationId xmlns:p14="http://schemas.microsoft.com/office/powerpoint/2010/main" val="7680883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 Formater baggrund</a:t>
            </a:r>
            <a:endParaRPr lang="en-US"/>
          </a:p>
        </p:txBody>
      </p:sp>
      <p:pic>
        <p:nvPicPr>
          <p:cNvPr id="11" name="Picture 10">
            <a:extLst>
              <a:ext uri="{FF2B5EF4-FFF2-40B4-BE49-F238E27FC236}">
                <a16:creationId xmlns:a16="http://schemas.microsoft.com/office/drawing/2014/main" id="{36F843A9-CEB3-2746-B38B-8126943ECD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pic>
        <p:nvPicPr>
          <p:cNvPr id="13" name="Picture 12">
            <a:extLst>
              <a:ext uri="{FF2B5EF4-FFF2-40B4-BE49-F238E27FC236}">
                <a16:creationId xmlns:a16="http://schemas.microsoft.com/office/drawing/2014/main" id="{DA96D30C-B4DE-FA45-9F40-AE33CBFD2C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spTree>
    <p:extLst>
      <p:ext uri="{BB962C8B-B14F-4D97-AF65-F5344CB8AC3E}">
        <p14:creationId xmlns:p14="http://schemas.microsoft.com/office/powerpoint/2010/main" val="16666530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72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8"/>
            <a:ext cx="72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 Billede kan ændres ved at dobbeltklikke billede og vælge Skift billede.</a:t>
            </a:r>
          </a:p>
        </p:txBody>
      </p:sp>
      <p:pic>
        <p:nvPicPr>
          <p:cNvPr id="11" name="Picture 10">
            <a:extLst>
              <a:ext uri="{FF2B5EF4-FFF2-40B4-BE49-F238E27FC236}">
                <a16:creationId xmlns:a16="http://schemas.microsoft.com/office/drawing/2014/main" id="{36F843A9-CEB3-2746-B38B-8126943ECD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sp>
        <p:nvSpPr>
          <p:cNvPr id="18" name="Picture Placeholder 17">
            <a:extLst>
              <a:ext uri="{FF2B5EF4-FFF2-40B4-BE49-F238E27FC236}">
                <a16:creationId xmlns:a16="http://schemas.microsoft.com/office/drawing/2014/main" id="{124AAC30-F868-E944-93BD-AB1BEE1175A4}"/>
              </a:ext>
            </a:extLst>
          </p:cNvPr>
          <p:cNvSpPr>
            <a:spLocks noGrp="1"/>
          </p:cNvSpPr>
          <p:nvPr>
            <p:ph type="pic" sz="quarter" idx="10" hasCustomPrompt="1"/>
          </p:nvPr>
        </p:nvSpPr>
        <p:spPr>
          <a:xfrm>
            <a:off x="7954350" y="0"/>
            <a:ext cx="4237650" cy="685800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solidFill>
            <a:schemeClr val="tx1">
              <a:alpha val="10000"/>
            </a:schemeClr>
          </a:solidFill>
        </p:spPr>
        <p:txBody>
          <a:bodyPr wrap="square" lIns="216000" tIns="216000">
            <a:noAutofit/>
          </a:bodyPr>
          <a:lstStyle>
            <a:lvl1pPr marL="0" indent="0">
              <a:buNone/>
              <a:defRPr sz="1400" i="0">
                <a:solidFill>
                  <a:schemeClr val="bg1"/>
                </a:solidFill>
              </a:defRPr>
            </a:lvl1pPr>
          </a:lstStyle>
          <a:p>
            <a:r>
              <a:rPr lang="da-DK"/>
              <a:t>Klik på ikon for at tilføje billede</a:t>
            </a:r>
            <a:endParaRPr lang="en-US"/>
          </a:p>
        </p:txBody>
      </p:sp>
    </p:spTree>
    <p:extLst>
      <p:ext uri="{BB962C8B-B14F-4D97-AF65-F5344CB8AC3E}">
        <p14:creationId xmlns:p14="http://schemas.microsoft.com/office/powerpoint/2010/main" val="25120010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Slide - Background Pictu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6A5F0-16FC-FE49-A404-A9C0DFE4A6CC}"/>
              </a:ext>
            </a:extLst>
          </p:cNvPr>
          <p:cNvSpPr/>
          <p:nvPr userDrawn="1"/>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sektion</a:t>
            </a:r>
            <a:endParaRPr lang="en-US"/>
          </a:p>
        </p:txBody>
      </p:sp>
      <p:pic>
        <p:nvPicPr>
          <p:cNvPr id="12" name="Picture 11">
            <a:extLst>
              <a:ext uri="{FF2B5EF4-FFF2-40B4-BE49-F238E27FC236}">
                <a16:creationId xmlns:a16="http://schemas.microsoft.com/office/drawing/2014/main" id="{BAF41705-AC5A-9340-AA26-D67A45637A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pic>
        <p:nvPicPr>
          <p:cNvPr id="14" name="Picture 13">
            <a:extLst>
              <a:ext uri="{FF2B5EF4-FFF2-40B4-BE49-F238E27FC236}">
                <a16:creationId xmlns:a16="http://schemas.microsoft.com/office/drawing/2014/main" id="{4FEB07D6-303A-DF48-89C0-08277C9D29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600" y="333375"/>
            <a:ext cx="2000000" cy="540000"/>
          </a:xfrm>
          <a:prstGeom prst="rect">
            <a:avLst/>
          </a:prstGeom>
          <a:noFill/>
        </p:spPr>
      </p:pic>
      <p:sp>
        <p:nvSpPr>
          <p:cNvPr id="7" name="Subtitle 2">
            <a:extLst>
              <a:ext uri="{FF2B5EF4-FFF2-40B4-BE49-F238E27FC236}">
                <a16:creationId xmlns:a16="http://schemas.microsoft.com/office/drawing/2014/main" id="{4D47F344-823B-E444-8DEF-F81C8A4FB1A8}"/>
              </a:ext>
            </a:extLst>
          </p:cNvPr>
          <p:cNvSpPr>
            <a:spLocks noGrp="1"/>
          </p:cNvSpPr>
          <p:nvPr>
            <p:ph type="subTitle" idx="1" hasCustomPrompt="1"/>
          </p:nvPr>
        </p:nvSpPr>
        <p:spPr>
          <a:xfrm>
            <a:off x="360000" y="4684888"/>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Baggrundsbillede kan ændres via Design – Formater baggrund – </a:t>
            </a:r>
          </a:p>
          <a:p>
            <a:r>
              <a:rPr lang="da-DK"/>
              <a:t>Vælg Billede udfyld</a:t>
            </a:r>
          </a:p>
        </p:txBody>
      </p:sp>
    </p:spTree>
    <p:extLst>
      <p:ext uri="{BB962C8B-B14F-4D97-AF65-F5344CB8AC3E}">
        <p14:creationId xmlns:p14="http://schemas.microsoft.com/office/powerpoint/2010/main" val="25824127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A3273B-C137-A645-803B-1732A5BFA21F}"/>
              </a:ext>
            </a:extLst>
          </p:cNvPr>
          <p:cNvSpPr/>
          <p:nvPr userDrawn="1"/>
        </p:nvSpPr>
        <p:spPr>
          <a:xfrm flipH="1">
            <a:off x="180621" y="-1"/>
            <a:ext cx="1201137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a:t>
            </a:r>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tx1"/>
                </a:solidFill>
              </a:defRPr>
            </a:lvl1pPr>
          </a:lstStyle>
          <a:p>
            <a:r>
              <a:rPr lang="en-US" err="1"/>
              <a:t>Titel</a:t>
            </a:r>
            <a:r>
              <a:rPr lang="en-US"/>
              <a:t> </a:t>
            </a:r>
            <a:r>
              <a:rPr lang="en-US" err="1"/>
              <a:t>sektion</a:t>
            </a:r>
            <a:endParaRPr lang="en-US"/>
          </a:p>
        </p:txBody>
      </p:sp>
      <p:sp>
        <p:nvSpPr>
          <p:cNvPr id="11" name="Subtitle 2">
            <a:extLst>
              <a:ext uri="{FF2B5EF4-FFF2-40B4-BE49-F238E27FC236}">
                <a16:creationId xmlns:a16="http://schemas.microsoft.com/office/drawing/2014/main" id="{A4519358-6722-2D4A-84BA-8B3BDD072A35}"/>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a:t>
            </a: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7" name="Picture 6">
            <a:extLst>
              <a:ext uri="{FF2B5EF4-FFF2-40B4-BE49-F238E27FC236}">
                <a16:creationId xmlns:a16="http://schemas.microsoft.com/office/drawing/2014/main" id="{3ADD04EE-ADC8-4043-AB21-A1FEF146F0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600" y="334800"/>
            <a:ext cx="2000000" cy="540000"/>
          </a:xfrm>
          <a:prstGeom prst="rect">
            <a:avLst/>
          </a:prstGeom>
        </p:spPr>
      </p:pic>
    </p:spTree>
    <p:extLst>
      <p:ext uri="{BB962C8B-B14F-4D97-AF65-F5344CB8AC3E}">
        <p14:creationId xmlns:p14="http://schemas.microsoft.com/office/powerpoint/2010/main" val="1650896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3B98CA-3CE7-EA45-A77C-C4E2CFF48A0A}"/>
              </a:ext>
            </a:extLst>
          </p:cNvPr>
          <p:cNvSpPr/>
          <p:nvPr userDrawn="1"/>
        </p:nvSpPr>
        <p:spPr>
          <a:xfrm flipH="1">
            <a:off x="180621" y="-1"/>
            <a:ext cx="1201137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sp>
        <p:nvSpPr>
          <p:cNvPr id="9" name="Subtitle 2">
            <a:extLst>
              <a:ext uri="{FF2B5EF4-FFF2-40B4-BE49-F238E27FC236}">
                <a16:creationId xmlns:a16="http://schemas.microsoft.com/office/drawing/2014/main" id="{2D290D5C-5320-BF47-9B8C-E0318B136662}"/>
              </a:ext>
            </a:extLst>
          </p:cNvPr>
          <p:cNvSpPr>
            <a:spLocks noGrp="1"/>
          </p:cNvSpPr>
          <p:nvPr>
            <p:ph type="subTitle" idx="1" hasCustomPrompt="1"/>
          </p:nvPr>
        </p:nvSpPr>
        <p:spPr>
          <a:xfrm>
            <a:off x="6117334" y="1773238"/>
            <a:ext cx="5739704" cy="4150540"/>
          </a:xfrm>
        </p:spPr>
        <p:txBody>
          <a:bodyPr>
            <a:normAutofit/>
          </a:bodyPr>
          <a:lstStyle>
            <a:lvl1pPr marL="0" indent="0" algn="l">
              <a:spcBef>
                <a:spcPts val="8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indent="-342900">
              <a:buFont typeface="+mj-lt"/>
              <a:buAutoNum type="arabicPeriod"/>
            </a:pPr>
            <a:r>
              <a:rPr lang="da-DK"/>
              <a:t>Agenda #1</a:t>
            </a:r>
          </a:p>
          <a:p>
            <a:pPr marL="342900" indent="-342900">
              <a:buFont typeface="+mj-lt"/>
              <a:buAutoNum type="arabicPeriod"/>
            </a:pPr>
            <a:r>
              <a:rPr lang="da-DK"/>
              <a:t>Agenda #2</a:t>
            </a:r>
          </a:p>
          <a:p>
            <a:pPr marL="342900" indent="-342900">
              <a:buFont typeface="+mj-lt"/>
              <a:buAutoNum type="arabicPeriod"/>
            </a:pPr>
            <a:r>
              <a:rPr lang="da-DK"/>
              <a:t>Agenda #3</a:t>
            </a:r>
          </a:p>
        </p:txBody>
      </p:sp>
      <p:sp>
        <p:nvSpPr>
          <p:cNvPr id="16" name="Title 1">
            <a:extLst>
              <a:ext uri="{FF2B5EF4-FFF2-40B4-BE49-F238E27FC236}">
                <a16:creationId xmlns:a16="http://schemas.microsoft.com/office/drawing/2014/main" id="{3D46D0B0-E4B3-564B-A7AF-A4C86A5E8762}"/>
              </a:ext>
            </a:extLst>
          </p:cNvPr>
          <p:cNvSpPr>
            <a:spLocks noGrp="1"/>
          </p:cNvSpPr>
          <p:nvPr>
            <p:ph type="ctrTitle" hasCustomPrompt="1"/>
          </p:nvPr>
        </p:nvSpPr>
        <p:spPr>
          <a:xfrm>
            <a:off x="360000" y="1773238"/>
            <a:ext cx="5448663" cy="4176712"/>
          </a:xfrm>
        </p:spPr>
        <p:txBody>
          <a:bodyPr anchor="t" anchorCtr="0">
            <a:normAutofit/>
          </a:bodyPr>
          <a:lstStyle>
            <a:lvl1pPr algn="l">
              <a:defRPr sz="5000">
                <a:solidFill>
                  <a:schemeClr val="tx1"/>
                </a:solidFill>
              </a:defRPr>
            </a:lvl1pPr>
          </a:lstStyle>
          <a:p>
            <a:r>
              <a:rPr lang="da-DK"/>
              <a:t>Agenda</a:t>
            </a:r>
            <a:endParaRPr lang="en-US"/>
          </a:p>
        </p:txBody>
      </p:sp>
    </p:spTree>
    <p:extLst>
      <p:ext uri="{BB962C8B-B14F-4D97-AF65-F5344CB8AC3E}">
        <p14:creationId xmlns:p14="http://schemas.microsoft.com/office/powerpoint/2010/main" val="25527518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ext and Pictur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6096000" y="0"/>
            <a:ext cx="6096000" cy="6858000"/>
          </a:xfrm>
          <a:solidFill>
            <a:schemeClr val="tx1">
              <a:alpha val="1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360000" y="333374"/>
            <a:ext cx="5736000" cy="1116013"/>
          </a:xfrm>
        </p:spPr>
        <p:txBody>
          <a:bodyPr/>
          <a:lstStyle>
            <a:lvl1pPr>
              <a:defRPr>
                <a:solidFill>
                  <a:schemeClr val="bg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360000" y="1773238"/>
            <a:ext cx="5377215" cy="54098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360000" y="2427112"/>
            <a:ext cx="5377215" cy="4062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højre side kan ændres ved at dobbeltklikke på det og vælge Skift billede</a:t>
            </a:r>
          </a:p>
        </p:txBody>
      </p:sp>
    </p:spTree>
    <p:extLst>
      <p:ext uri="{BB962C8B-B14F-4D97-AF65-F5344CB8AC3E}">
        <p14:creationId xmlns:p14="http://schemas.microsoft.com/office/powerpoint/2010/main" val="7738809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xt and Picture - 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11289" y="0"/>
            <a:ext cx="5819952" cy="6858000"/>
          </a:xfrm>
          <a:solidFill>
            <a:schemeClr val="tx2">
              <a:lumMod val="20000"/>
              <a:lumOff val="8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2">
                    <a:lumMod val="50000"/>
                  </a:schemeClr>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6121038" y="333374"/>
            <a:ext cx="5736000" cy="1116013"/>
          </a:xfrm>
        </p:spPr>
        <p:txBody>
          <a:bodyPr/>
          <a:lstStyle>
            <a:lvl1pPr>
              <a:defRPr>
                <a:solidFill>
                  <a:schemeClr val="tx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6121038" y="1773238"/>
            <a:ext cx="5377215" cy="540984"/>
          </a:xfr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6121038" y="2427112"/>
            <a:ext cx="5377215" cy="4062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venstre side kan ændres ved at dobbeltklikke på det og vælge Skift billede</a:t>
            </a:r>
          </a:p>
        </p:txBody>
      </p:sp>
    </p:spTree>
    <p:extLst>
      <p:ext uri="{BB962C8B-B14F-4D97-AF65-F5344CB8AC3E}">
        <p14:creationId xmlns:p14="http://schemas.microsoft.com/office/powerpoint/2010/main" val="23223485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a:t>
            </a:r>
            <a:endParaRPr lang="en-US"/>
          </a:p>
        </p:txBody>
      </p:sp>
      <p:sp>
        <p:nvSpPr>
          <p:cNvPr id="3" name="Content Placeholder 2">
            <a:extLst>
              <a:ext uri="{FF2B5EF4-FFF2-40B4-BE49-F238E27FC236}">
                <a16:creationId xmlns:a16="http://schemas.microsoft.com/office/drawing/2014/main" id="{BAE914E0-7C4D-452C-BC38-7156F433A043}"/>
              </a:ext>
            </a:extLst>
          </p:cNvPr>
          <p:cNvSpPr>
            <a:spLocks noGrp="1"/>
          </p:cNvSpPr>
          <p:nvPr>
            <p:ph idx="1" hasCustomPrompt="1"/>
          </p:nvPr>
        </p:nvSpPr>
        <p:spPr>
          <a:xfrm>
            <a:off x="360000" y="1781516"/>
            <a:ext cx="9000000" cy="4168434"/>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E26F36-3CBC-9D4D-AE77-68C860F4B32A}"/>
              </a:ext>
            </a:extLst>
          </p:cNvPr>
          <p:cNvSpPr>
            <a:spLocks noGrp="1"/>
          </p:cNvSpPr>
          <p:nvPr>
            <p:ph type="ftr" sz="quarter" idx="11"/>
          </p:nvPr>
        </p:nvSpPr>
        <p:spPr/>
        <p:txBody>
          <a:bodyPr/>
          <a:lstStyle/>
          <a:p>
            <a:endParaRPr lang="en-US"/>
          </a:p>
        </p:txBody>
      </p:sp>
      <p:sp>
        <p:nvSpPr>
          <p:cNvPr id="10" name="Date Placeholder 3">
            <a:extLst>
              <a:ext uri="{FF2B5EF4-FFF2-40B4-BE49-F238E27FC236}">
                <a16:creationId xmlns:a16="http://schemas.microsoft.com/office/drawing/2014/main" id="{1DA0B9FB-B25B-2343-8944-8AAFA3C05400}"/>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1" name="Slide Number Placeholder 5">
            <a:extLst>
              <a:ext uri="{FF2B5EF4-FFF2-40B4-BE49-F238E27FC236}">
                <a16:creationId xmlns:a16="http://schemas.microsoft.com/office/drawing/2014/main" id="{38FFBE02-E65B-5F47-B41B-E7766173D6A5}"/>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9640427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893474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681F1-4D27-48F9-AF7E-C394A41766B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73B2583-8FA3-478F-82AE-91B52EBF8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7830FA6-BB03-4E3A-B6D8-EF95C0504F3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15CED32-EA06-4E3A-9213-369FF0645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D4122AC-5172-4D44-BB72-521F9D5BD06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F212746-922A-4E8C-8024-F13444A9A49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8" name="Pladsholder til sidefod 7">
            <a:extLst>
              <a:ext uri="{FF2B5EF4-FFF2-40B4-BE49-F238E27FC236}">
                <a16:creationId xmlns:a16="http://schemas.microsoft.com/office/drawing/2014/main" id="{B1C9BF73-0A5F-4EA3-9C08-5B3EB4ED479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617B540-34A3-4ED9-A5F5-98BDD3F90076}"/>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8513493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278-6945-437F-BCF1-F493602FD305}"/>
              </a:ext>
            </a:extLst>
          </p:cNvPr>
          <p:cNvSpPr>
            <a:spLocks noGrp="1"/>
          </p:cNvSpPr>
          <p:nvPr>
            <p:ph type="title" hasCustomPrompt="1"/>
          </p:nvPr>
        </p:nvSpPr>
        <p:spPr>
          <a:xfrm>
            <a:off x="360000" y="333375"/>
            <a:ext cx="11522076" cy="1116013"/>
          </a:xfrm>
        </p:spPr>
        <p:txBody>
          <a:bodyPr anchor="b">
            <a:normAutofit/>
          </a:bodyPr>
          <a:lstStyle>
            <a:lvl1pPr>
              <a:defRPr sz="3400"/>
            </a:lvl1pPr>
          </a:lstStyle>
          <a:p>
            <a:r>
              <a:rPr lang="da-DK"/>
              <a:t>Indholdsslide med billede</a:t>
            </a:r>
            <a:endParaRPr lang="en-US"/>
          </a:p>
        </p:txBody>
      </p:sp>
      <p:sp>
        <p:nvSpPr>
          <p:cNvPr id="3" name="Picture Placeholder 2">
            <a:extLst>
              <a:ext uri="{FF2B5EF4-FFF2-40B4-BE49-F238E27FC236}">
                <a16:creationId xmlns:a16="http://schemas.microsoft.com/office/drawing/2014/main" id="{9CF0F0AA-0B79-44E6-A2FB-C22E3A657EF3}"/>
              </a:ext>
            </a:extLst>
          </p:cNvPr>
          <p:cNvSpPr>
            <a:spLocks noGrp="1"/>
          </p:cNvSpPr>
          <p:nvPr>
            <p:ph type="pic" idx="1"/>
          </p:nvPr>
        </p:nvSpPr>
        <p:spPr>
          <a:xfrm>
            <a:off x="6096000" y="1773238"/>
            <a:ext cx="5761038" cy="4176712"/>
          </a:xfrm>
        </p:spPr>
        <p:txBody>
          <a:bodyPr lIns="216000" tIns="21600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a:extLst>
              <a:ext uri="{FF2B5EF4-FFF2-40B4-BE49-F238E27FC236}">
                <a16:creationId xmlns:a16="http://schemas.microsoft.com/office/drawing/2014/main" id="{5E95E185-EAE7-4BB6-B0CA-E457EDFF0E10}"/>
              </a:ext>
            </a:extLst>
          </p:cNvPr>
          <p:cNvSpPr>
            <a:spLocks noGrp="1"/>
          </p:cNvSpPr>
          <p:nvPr>
            <p:ph type="body" sz="half" idx="2" hasCustomPrompt="1"/>
          </p:nvPr>
        </p:nvSpPr>
        <p:spPr>
          <a:xfrm>
            <a:off x="360000" y="1793874"/>
            <a:ext cx="5448663" cy="4156075"/>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Billede i højre side kan ændres ved at dobbeltklikke på det og vælge Skift billede.</a:t>
            </a:r>
          </a:p>
        </p:txBody>
      </p:sp>
      <p:sp>
        <p:nvSpPr>
          <p:cNvPr id="9" name="Footer Placeholder 4">
            <a:extLst>
              <a:ext uri="{FF2B5EF4-FFF2-40B4-BE49-F238E27FC236}">
                <a16:creationId xmlns:a16="http://schemas.microsoft.com/office/drawing/2014/main" id="{AD99DABF-54DA-4149-AC6C-F679A277AA4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Date Placeholder 3">
            <a:extLst>
              <a:ext uri="{FF2B5EF4-FFF2-40B4-BE49-F238E27FC236}">
                <a16:creationId xmlns:a16="http://schemas.microsoft.com/office/drawing/2014/main" id="{3F211E29-8ABB-AB45-B263-4C24CDE5C81D}"/>
              </a:ext>
            </a:extLst>
          </p:cNvPr>
          <p:cNvSpPr>
            <a:spLocks noGrp="1"/>
          </p:cNvSpPr>
          <p:nvPr>
            <p:ph type="dt" sz="half" idx="10"/>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EE7D8949-9AEB-344B-969B-9397B322BC07}"/>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2492840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ph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278-6945-437F-BCF1-F493602FD305}"/>
              </a:ext>
            </a:extLst>
          </p:cNvPr>
          <p:cNvSpPr>
            <a:spLocks noGrp="1"/>
          </p:cNvSpPr>
          <p:nvPr>
            <p:ph type="title" hasCustomPrompt="1"/>
          </p:nvPr>
        </p:nvSpPr>
        <p:spPr>
          <a:xfrm>
            <a:off x="360000" y="333375"/>
            <a:ext cx="11522076" cy="1116013"/>
          </a:xfrm>
        </p:spPr>
        <p:txBody>
          <a:bodyPr anchor="b">
            <a:normAutofit/>
          </a:bodyPr>
          <a:lstStyle>
            <a:lvl1pPr>
              <a:defRPr sz="3400"/>
            </a:lvl1pPr>
          </a:lstStyle>
          <a:p>
            <a:r>
              <a:rPr lang="da-DK"/>
              <a:t>Indholdsslide</a:t>
            </a:r>
            <a:endParaRPr lang="en-US"/>
          </a:p>
        </p:txBody>
      </p:sp>
      <p:sp>
        <p:nvSpPr>
          <p:cNvPr id="4" name="Text Placeholder 3">
            <a:extLst>
              <a:ext uri="{FF2B5EF4-FFF2-40B4-BE49-F238E27FC236}">
                <a16:creationId xmlns:a16="http://schemas.microsoft.com/office/drawing/2014/main" id="{5E95E185-EAE7-4BB6-B0CA-E457EDFF0E10}"/>
              </a:ext>
            </a:extLst>
          </p:cNvPr>
          <p:cNvSpPr>
            <a:spLocks noGrp="1"/>
          </p:cNvSpPr>
          <p:nvPr>
            <p:ph type="body" sz="half" idx="2" hasCustomPrompt="1"/>
          </p:nvPr>
        </p:nvSpPr>
        <p:spPr>
          <a:xfrm>
            <a:off x="360000" y="1793874"/>
            <a:ext cx="5448663" cy="4156075"/>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Højre side med placeholder for graf. Farver kan ændres via ved at dobbeltklikke på graf, vælge Design og Skift farver.</a:t>
            </a:r>
          </a:p>
        </p:txBody>
      </p:sp>
      <p:sp>
        <p:nvSpPr>
          <p:cNvPr id="9" name="Footer Placeholder 4">
            <a:extLst>
              <a:ext uri="{FF2B5EF4-FFF2-40B4-BE49-F238E27FC236}">
                <a16:creationId xmlns:a16="http://schemas.microsoft.com/office/drawing/2014/main" id="{AD99DABF-54DA-4149-AC6C-F679A277AA4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Chart Placeholder 5">
            <a:extLst>
              <a:ext uri="{FF2B5EF4-FFF2-40B4-BE49-F238E27FC236}">
                <a16:creationId xmlns:a16="http://schemas.microsoft.com/office/drawing/2014/main" id="{6658C60F-EED3-FA41-92AD-286AFB47376A}"/>
              </a:ext>
            </a:extLst>
          </p:cNvPr>
          <p:cNvSpPr>
            <a:spLocks noGrp="1"/>
          </p:cNvSpPr>
          <p:nvPr>
            <p:ph type="chart" sz="quarter" idx="11" hasCustomPrompt="1"/>
          </p:nvPr>
        </p:nvSpPr>
        <p:spPr>
          <a:xfrm>
            <a:off x="6096000" y="1773238"/>
            <a:ext cx="5761037" cy="4156074"/>
          </a:xfrm>
        </p:spPr>
        <p:txBody>
          <a:bodyPr lIns="216000" tIns="216000" rIns="72000">
            <a:normAutofit/>
          </a:bodyPr>
          <a:lstStyle>
            <a:lvl1pPr marL="0" marR="0" indent="0" algn="l" defTabSz="914400" rtl="0" eaLnBrk="1" fontAlgn="auto" latinLnBrk="0" hangingPunct="1">
              <a:lnSpc>
                <a:spcPct val="110000"/>
              </a:lnSpc>
              <a:spcBef>
                <a:spcPts val="1000"/>
              </a:spcBef>
              <a:spcAft>
                <a:spcPts val="0"/>
              </a:spcAft>
              <a:buClrTx/>
              <a:buSzTx/>
              <a:buFontTx/>
              <a:buNone/>
              <a:tabLst/>
              <a:defRPr sz="1400"/>
            </a:lvl1pPr>
          </a:lstStyle>
          <a:p>
            <a:pPr marL="457200" marR="0" lvl="0" indent="-457200" algn="l" defTabSz="914400" rtl="0" eaLnBrk="1" fontAlgn="auto" latinLnBrk="0" hangingPunct="1">
              <a:lnSpc>
                <a:spcPct val="110000"/>
              </a:lnSpc>
              <a:spcBef>
                <a:spcPts val="1000"/>
              </a:spcBef>
              <a:spcAft>
                <a:spcPts val="0"/>
              </a:spcAft>
              <a:buClrTx/>
              <a:buSzTx/>
              <a:tabLst/>
              <a:defRPr/>
            </a:pPr>
            <a:r>
              <a:rPr lang="en-US"/>
              <a:t>Click icon to add graph</a:t>
            </a:r>
          </a:p>
        </p:txBody>
      </p:sp>
      <p:sp>
        <p:nvSpPr>
          <p:cNvPr id="11" name="Date Placeholder 3">
            <a:extLst>
              <a:ext uri="{FF2B5EF4-FFF2-40B4-BE49-F238E27FC236}">
                <a16:creationId xmlns:a16="http://schemas.microsoft.com/office/drawing/2014/main" id="{17109C7A-8BD9-A242-BEB9-33D041016A72}"/>
              </a:ext>
            </a:extLst>
          </p:cNvPr>
          <p:cNvSpPr>
            <a:spLocks noGrp="1"/>
          </p:cNvSpPr>
          <p:nvPr>
            <p:ph type="dt" sz="half" idx="1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41EC95A8-3B92-0A40-B7D8-C906E8558BE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5100869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Kontakt information</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2460" y="3510956"/>
            <a:ext cx="5471240" cy="2438993"/>
          </a:xfrm>
        </p:spPr>
        <p:txBody>
          <a:bodyPr>
            <a:normAutofit/>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
        <p:nvSpPr>
          <p:cNvPr id="7" name="Text Placeholder 2">
            <a:extLst>
              <a:ext uri="{FF2B5EF4-FFF2-40B4-BE49-F238E27FC236}">
                <a16:creationId xmlns:a16="http://schemas.microsoft.com/office/drawing/2014/main" id="{D5280FE5-2D09-9B49-878D-0E88B2B405A0}"/>
              </a:ext>
            </a:extLst>
          </p:cNvPr>
          <p:cNvSpPr>
            <a:spLocks noGrp="1"/>
          </p:cNvSpPr>
          <p:nvPr>
            <p:ph type="body" idx="1" hasCustomPrompt="1"/>
          </p:nvPr>
        </p:nvSpPr>
        <p:spPr>
          <a:xfrm>
            <a:off x="360000" y="2944461"/>
            <a:ext cx="5473700"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
        <p:nvSpPr>
          <p:cNvPr id="4" name="Picture Placeholder 3">
            <a:extLst>
              <a:ext uri="{FF2B5EF4-FFF2-40B4-BE49-F238E27FC236}">
                <a16:creationId xmlns:a16="http://schemas.microsoft.com/office/drawing/2014/main" id="{DEBECF8F-A974-C540-8328-9BE45D3BBA00}"/>
              </a:ext>
            </a:extLst>
          </p:cNvPr>
          <p:cNvSpPr>
            <a:spLocks noGrp="1"/>
          </p:cNvSpPr>
          <p:nvPr>
            <p:ph type="pic" sz="quarter" idx="11" hasCustomPrompt="1"/>
          </p:nvPr>
        </p:nvSpPr>
        <p:spPr>
          <a:xfrm>
            <a:off x="4116000" y="1773727"/>
            <a:ext cx="3960000" cy="3960000"/>
          </a:xfrm>
          <a:prstGeom prst="ellipse">
            <a:avLst/>
          </a:prstGeom>
          <a:solidFill>
            <a:schemeClr val="bg2"/>
          </a:solidFill>
        </p:spPr>
        <p:txBody>
          <a:bodyPr>
            <a:normAutofit/>
          </a:bodyPr>
          <a:lstStyle>
            <a:lvl1pPr marL="0" indent="0" algn="ctr">
              <a:buNone/>
              <a:defRPr sz="1400"/>
            </a:lvl1pPr>
          </a:lstStyle>
          <a:p>
            <a:r>
              <a:rPr lang="da-DK"/>
              <a:t>Klik på ikon for at tilføje billede</a:t>
            </a:r>
          </a:p>
        </p:txBody>
      </p:sp>
    </p:spTree>
    <p:extLst>
      <p:ext uri="{BB962C8B-B14F-4D97-AF65-F5344CB8AC3E}">
        <p14:creationId xmlns:p14="http://schemas.microsoft.com/office/powerpoint/2010/main" val="17645616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Kontakt information</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37423" y="4425352"/>
            <a:ext cx="5471240" cy="1366551"/>
          </a:xfrm>
        </p:spPr>
        <p:txBody>
          <a:bodyPr>
            <a:normAutofit/>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
        <p:nvSpPr>
          <p:cNvPr id="7" name="Text Placeholder 2">
            <a:extLst>
              <a:ext uri="{FF2B5EF4-FFF2-40B4-BE49-F238E27FC236}">
                <a16:creationId xmlns:a16="http://schemas.microsoft.com/office/drawing/2014/main" id="{D5280FE5-2D09-9B49-878D-0E88B2B405A0}"/>
              </a:ext>
            </a:extLst>
          </p:cNvPr>
          <p:cNvSpPr>
            <a:spLocks noGrp="1"/>
          </p:cNvSpPr>
          <p:nvPr>
            <p:ph type="body" idx="1" hasCustomPrompt="1"/>
          </p:nvPr>
        </p:nvSpPr>
        <p:spPr>
          <a:xfrm>
            <a:off x="334963" y="3858857"/>
            <a:ext cx="5473700" cy="540984"/>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
        <p:nvSpPr>
          <p:cNvPr id="4" name="Picture Placeholder 3">
            <a:extLst>
              <a:ext uri="{FF2B5EF4-FFF2-40B4-BE49-F238E27FC236}">
                <a16:creationId xmlns:a16="http://schemas.microsoft.com/office/drawing/2014/main" id="{DEBECF8F-A974-C540-8328-9BE45D3BBA00}"/>
              </a:ext>
            </a:extLst>
          </p:cNvPr>
          <p:cNvSpPr>
            <a:spLocks noGrp="1"/>
          </p:cNvSpPr>
          <p:nvPr>
            <p:ph type="pic" sz="quarter" idx="11" hasCustomPrompt="1"/>
          </p:nvPr>
        </p:nvSpPr>
        <p:spPr>
          <a:xfrm>
            <a:off x="2171813" y="1863393"/>
            <a:ext cx="1800000" cy="1800000"/>
          </a:xfrm>
          <a:prstGeom prst="ellipse">
            <a:avLst/>
          </a:prstGeom>
          <a:solidFill>
            <a:schemeClr val="bg2"/>
          </a:solidFill>
        </p:spPr>
        <p:txBody>
          <a:bodyPr>
            <a:normAutofit/>
          </a:bodyPr>
          <a:lstStyle>
            <a:lvl1pPr marL="0" indent="0" algn="ctr">
              <a:buNone/>
              <a:defRPr sz="1400"/>
            </a:lvl1pPr>
          </a:lstStyle>
          <a:p>
            <a:r>
              <a:rPr lang="da-DK"/>
              <a:t>Tilføje billede</a:t>
            </a:r>
          </a:p>
        </p:txBody>
      </p:sp>
      <p:sp>
        <p:nvSpPr>
          <p:cNvPr id="14" name="Picture Placeholder 3">
            <a:extLst>
              <a:ext uri="{FF2B5EF4-FFF2-40B4-BE49-F238E27FC236}">
                <a16:creationId xmlns:a16="http://schemas.microsoft.com/office/drawing/2014/main" id="{49E52E13-724D-8D45-8303-AB875904C61B}"/>
              </a:ext>
            </a:extLst>
          </p:cNvPr>
          <p:cNvSpPr>
            <a:spLocks noGrp="1"/>
          </p:cNvSpPr>
          <p:nvPr>
            <p:ph type="pic" sz="quarter" idx="12" hasCustomPrompt="1"/>
          </p:nvPr>
        </p:nvSpPr>
        <p:spPr>
          <a:xfrm>
            <a:off x="7932850" y="1863393"/>
            <a:ext cx="1800000" cy="1800000"/>
          </a:xfrm>
          <a:prstGeom prst="ellipse">
            <a:avLst/>
          </a:prstGeom>
          <a:solidFill>
            <a:schemeClr val="bg2"/>
          </a:solidFill>
        </p:spPr>
        <p:txBody>
          <a:bodyPr>
            <a:normAutofit/>
          </a:bodyPr>
          <a:lstStyle>
            <a:lvl1pPr marL="0" indent="0" algn="ctr">
              <a:buNone/>
              <a:defRPr sz="1400"/>
            </a:lvl1pPr>
          </a:lstStyle>
          <a:p>
            <a:r>
              <a:rPr lang="da-DK"/>
              <a:t>Tilføje billede</a:t>
            </a:r>
          </a:p>
        </p:txBody>
      </p:sp>
      <p:sp>
        <p:nvSpPr>
          <p:cNvPr id="16" name="Text Placeholder 3">
            <a:extLst>
              <a:ext uri="{FF2B5EF4-FFF2-40B4-BE49-F238E27FC236}">
                <a16:creationId xmlns:a16="http://schemas.microsoft.com/office/drawing/2014/main" id="{82F3B229-A397-D34F-AE48-A5674077F956}"/>
              </a:ext>
            </a:extLst>
          </p:cNvPr>
          <p:cNvSpPr>
            <a:spLocks noGrp="1"/>
          </p:cNvSpPr>
          <p:nvPr>
            <p:ph type="body" sz="half" idx="13" hasCustomPrompt="1"/>
          </p:nvPr>
        </p:nvSpPr>
        <p:spPr>
          <a:xfrm>
            <a:off x="6098460" y="4425353"/>
            <a:ext cx="5471240" cy="1366550"/>
          </a:xfrm>
        </p:spPr>
        <p:txBody>
          <a:bodyPr>
            <a:normAutofit/>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7" name="Text Placeholder 2">
            <a:extLst>
              <a:ext uri="{FF2B5EF4-FFF2-40B4-BE49-F238E27FC236}">
                <a16:creationId xmlns:a16="http://schemas.microsoft.com/office/drawing/2014/main" id="{A456889E-6BC7-274D-BFBE-DCBB4E352887}"/>
              </a:ext>
            </a:extLst>
          </p:cNvPr>
          <p:cNvSpPr>
            <a:spLocks noGrp="1"/>
          </p:cNvSpPr>
          <p:nvPr>
            <p:ph type="body" idx="14" hasCustomPrompt="1"/>
          </p:nvPr>
        </p:nvSpPr>
        <p:spPr>
          <a:xfrm>
            <a:off x="6096000" y="3858857"/>
            <a:ext cx="5473700" cy="540984"/>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Tree>
    <p:extLst>
      <p:ext uri="{BB962C8B-B14F-4D97-AF65-F5344CB8AC3E}">
        <p14:creationId xmlns:p14="http://schemas.microsoft.com/office/powerpoint/2010/main" val="38300773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E988-596C-451D-A0EC-83A8BAAA6E27}"/>
              </a:ext>
            </a:extLst>
          </p:cNvPr>
          <p:cNvSpPr>
            <a:spLocks noGrp="1"/>
          </p:cNvSpPr>
          <p:nvPr>
            <p:ph type="title" hasCustomPrompt="1"/>
          </p:nvPr>
        </p:nvSpPr>
        <p:spPr/>
        <p:txBody>
          <a:bodyPr/>
          <a:lstStyle>
            <a:lvl1pPr>
              <a:defRPr/>
            </a:lvl1pPr>
          </a:lstStyle>
          <a:p>
            <a:r>
              <a:rPr lang="da-DK"/>
              <a:t>Indholdsslide</a:t>
            </a:r>
            <a:endParaRPr lang="en-US"/>
          </a:p>
        </p:txBody>
      </p:sp>
      <p:sp>
        <p:nvSpPr>
          <p:cNvPr id="7" name="Footer Placeholder 4">
            <a:extLst>
              <a:ext uri="{FF2B5EF4-FFF2-40B4-BE49-F238E27FC236}">
                <a16:creationId xmlns:a16="http://schemas.microsoft.com/office/drawing/2014/main" id="{84E20A95-9A8F-064D-A390-2BF6F2E6A25B}"/>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9" name="Date Placeholder 3">
            <a:extLst>
              <a:ext uri="{FF2B5EF4-FFF2-40B4-BE49-F238E27FC236}">
                <a16:creationId xmlns:a16="http://schemas.microsoft.com/office/drawing/2014/main" id="{9756F382-C6D9-104E-9C29-50172A5B97E1}"/>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0" name="Slide Number Placeholder 5">
            <a:extLst>
              <a:ext uri="{FF2B5EF4-FFF2-40B4-BE49-F238E27FC236}">
                <a16:creationId xmlns:a16="http://schemas.microsoft.com/office/drawing/2014/main" id="{B62C9CBF-B073-E340-B0DC-A4C0B36D7D50}"/>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3621177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9DC3752-3B82-F540-8922-5DFC664AB10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8" name="Date Placeholder 3">
            <a:extLst>
              <a:ext uri="{FF2B5EF4-FFF2-40B4-BE49-F238E27FC236}">
                <a16:creationId xmlns:a16="http://schemas.microsoft.com/office/drawing/2014/main" id="{6A1478E1-D364-5D41-9D38-53C3608D2427}"/>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9" name="Slide Number Placeholder 5">
            <a:extLst>
              <a:ext uri="{FF2B5EF4-FFF2-40B4-BE49-F238E27FC236}">
                <a16:creationId xmlns:a16="http://schemas.microsoft.com/office/drawing/2014/main" id="{5FDEA433-C512-254B-AA03-F0BEF87DB4B3}"/>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5017937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5CF7-552C-4201-BA11-AF30B321EDF6}"/>
              </a:ext>
            </a:extLst>
          </p:cNvPr>
          <p:cNvSpPr>
            <a:spLocks noGrp="1"/>
          </p:cNvSpPr>
          <p:nvPr>
            <p:ph type="title" hasCustomPrompt="1"/>
          </p:nvPr>
        </p:nvSpPr>
        <p:spPr>
          <a:xfrm>
            <a:off x="360000" y="333374"/>
            <a:ext cx="11485748" cy="1116013"/>
          </a:xfrm>
        </p:spPr>
        <p:txBody>
          <a:bodyPr/>
          <a:lstStyle>
            <a:lvl1pPr>
              <a:defRPr/>
            </a:lvl1pPr>
          </a:lstStyle>
          <a:p>
            <a:r>
              <a:rPr lang="da-DK"/>
              <a:t>Indholdsslide med </a:t>
            </a:r>
            <a:r>
              <a:rPr lang="da-DK" err="1"/>
              <a:t>bullet</a:t>
            </a:r>
            <a:r>
              <a:rPr lang="da-DK"/>
              <a:t> points</a:t>
            </a:r>
            <a:endParaRPr lang="en-US"/>
          </a:p>
        </p:txBody>
      </p:sp>
      <p:sp>
        <p:nvSpPr>
          <p:cNvPr id="3" name="Content Placeholder 2">
            <a:extLst>
              <a:ext uri="{FF2B5EF4-FFF2-40B4-BE49-F238E27FC236}">
                <a16:creationId xmlns:a16="http://schemas.microsoft.com/office/drawing/2014/main" id="{B77B2720-0BA7-4825-BABD-E59774CB6C08}"/>
              </a:ext>
            </a:extLst>
          </p:cNvPr>
          <p:cNvSpPr>
            <a:spLocks noGrp="1"/>
          </p:cNvSpPr>
          <p:nvPr>
            <p:ph sz="half" idx="1" hasCustomPrompt="1"/>
          </p:nvPr>
        </p:nvSpPr>
        <p:spPr>
          <a:xfrm>
            <a:off x="359999" y="1773238"/>
            <a:ext cx="5448663" cy="4176712"/>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513AF8-13A0-4929-A5DA-6CB6FDA0C709}"/>
              </a:ext>
            </a:extLst>
          </p:cNvPr>
          <p:cNvSpPr>
            <a:spLocks noGrp="1"/>
          </p:cNvSpPr>
          <p:nvPr>
            <p:ph sz="half" idx="2" hasCustomPrompt="1"/>
          </p:nvPr>
        </p:nvSpPr>
        <p:spPr>
          <a:xfrm>
            <a:off x="6096000" y="1773238"/>
            <a:ext cx="5749748" cy="4176712"/>
          </a:xfrm>
        </p:spPr>
        <p:txBody>
          <a:bodyPr/>
          <a:lstStyle>
            <a:lvl1pPr>
              <a:defRPr/>
            </a:lvl1p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F9E3D79E-6CA8-5A45-961F-CB8261588755}"/>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Date Placeholder 3">
            <a:extLst>
              <a:ext uri="{FF2B5EF4-FFF2-40B4-BE49-F238E27FC236}">
                <a16:creationId xmlns:a16="http://schemas.microsoft.com/office/drawing/2014/main" id="{11640D19-4465-B144-A478-209FA71D09B7}"/>
              </a:ext>
            </a:extLst>
          </p:cNvPr>
          <p:cNvSpPr>
            <a:spLocks noGrp="1"/>
          </p:cNvSpPr>
          <p:nvPr>
            <p:ph type="dt" sz="half" idx="10"/>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5EA53EFD-4801-7C47-9F94-15CFE0600016}"/>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2425574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5F9C59-283E-46FB-B393-3D7FB7E162A6}"/>
              </a:ext>
            </a:extLst>
          </p:cNvPr>
          <p:cNvSpPr>
            <a:spLocks noGrp="1"/>
          </p:cNvSpPr>
          <p:nvPr>
            <p:ph type="body" idx="1" hasCustomPrompt="1"/>
          </p:nvPr>
        </p:nvSpPr>
        <p:spPr>
          <a:xfrm>
            <a:off x="334963" y="1773238"/>
            <a:ext cx="5473700"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1" name="Footer Placeholder 4">
            <a:extLst>
              <a:ext uri="{FF2B5EF4-FFF2-40B4-BE49-F238E27FC236}">
                <a16:creationId xmlns:a16="http://schemas.microsoft.com/office/drawing/2014/main" id="{188162B6-D025-754D-BF39-AF687F0081F7}"/>
              </a:ext>
            </a:extLst>
          </p:cNvPr>
          <p:cNvSpPr>
            <a:spLocks noGrp="1"/>
          </p:cNvSpPr>
          <p:nvPr>
            <p:ph type="ftr" sz="quarter" idx="11"/>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3" name="Title 1">
            <a:extLst>
              <a:ext uri="{FF2B5EF4-FFF2-40B4-BE49-F238E27FC236}">
                <a16:creationId xmlns:a16="http://schemas.microsoft.com/office/drawing/2014/main" id="{0C28AAA0-6444-3D45-B925-8AC168EF787D}"/>
              </a:ext>
            </a:extLst>
          </p:cNvPr>
          <p:cNvSpPr>
            <a:spLocks noGrp="1"/>
          </p:cNvSpPr>
          <p:nvPr>
            <p:ph type="title" hasCustomPrompt="1"/>
          </p:nvPr>
        </p:nvSpPr>
        <p:spPr>
          <a:xfrm>
            <a:off x="359999" y="333374"/>
            <a:ext cx="11497037" cy="1116013"/>
          </a:xfrm>
        </p:spPr>
        <p:txBody>
          <a:bodyPr/>
          <a:lstStyle>
            <a:lvl1pPr>
              <a:defRPr/>
            </a:lvl1pPr>
          </a:lstStyle>
          <a:p>
            <a:r>
              <a:rPr lang="da-DK"/>
              <a:t>Indholdsslide</a:t>
            </a:r>
            <a:endParaRPr lang="en-US"/>
          </a:p>
        </p:txBody>
      </p:sp>
      <p:sp>
        <p:nvSpPr>
          <p:cNvPr id="14" name="Text Placeholder 2">
            <a:extLst>
              <a:ext uri="{FF2B5EF4-FFF2-40B4-BE49-F238E27FC236}">
                <a16:creationId xmlns:a16="http://schemas.microsoft.com/office/drawing/2014/main" id="{F7A9FE17-0988-A04F-B384-4F6964A1C30D}"/>
              </a:ext>
            </a:extLst>
          </p:cNvPr>
          <p:cNvSpPr>
            <a:spLocks noGrp="1"/>
          </p:cNvSpPr>
          <p:nvPr>
            <p:ph type="body" idx="13" hasCustomPrompt="1"/>
          </p:nvPr>
        </p:nvSpPr>
        <p:spPr>
          <a:xfrm>
            <a:off x="6107906" y="1773239"/>
            <a:ext cx="5761038"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5" name="Content Placeholder 2">
            <a:extLst>
              <a:ext uri="{FF2B5EF4-FFF2-40B4-BE49-F238E27FC236}">
                <a16:creationId xmlns:a16="http://schemas.microsoft.com/office/drawing/2014/main" id="{848BF741-FD0C-1444-8A00-F58CF2B9C071}"/>
              </a:ext>
            </a:extLst>
          </p:cNvPr>
          <p:cNvSpPr>
            <a:spLocks noGrp="1"/>
          </p:cNvSpPr>
          <p:nvPr>
            <p:ph sz="half" idx="14"/>
          </p:nvPr>
        </p:nvSpPr>
        <p:spPr>
          <a:xfrm>
            <a:off x="334962" y="2551291"/>
            <a:ext cx="5473699" cy="339865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7" name="Content Placeholder 2">
            <a:extLst>
              <a:ext uri="{FF2B5EF4-FFF2-40B4-BE49-F238E27FC236}">
                <a16:creationId xmlns:a16="http://schemas.microsoft.com/office/drawing/2014/main" id="{E2FABDBB-7147-3B40-B9EE-2AC821C939AD}"/>
              </a:ext>
            </a:extLst>
          </p:cNvPr>
          <p:cNvSpPr>
            <a:spLocks noGrp="1"/>
          </p:cNvSpPr>
          <p:nvPr>
            <p:ph sz="half" idx="15"/>
          </p:nvPr>
        </p:nvSpPr>
        <p:spPr>
          <a:xfrm>
            <a:off x="6096000" y="2551291"/>
            <a:ext cx="5761038" cy="339865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6" name="Date Placeholder 3">
            <a:extLst>
              <a:ext uri="{FF2B5EF4-FFF2-40B4-BE49-F238E27FC236}">
                <a16:creationId xmlns:a16="http://schemas.microsoft.com/office/drawing/2014/main" id="{B22368B0-AE80-CB43-A23E-27278FA9E5EB}"/>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8" name="Slide Number Placeholder 5">
            <a:extLst>
              <a:ext uri="{FF2B5EF4-FFF2-40B4-BE49-F238E27FC236}">
                <a16:creationId xmlns:a16="http://schemas.microsoft.com/office/drawing/2014/main" id="{A346EF48-F150-F54F-817E-2CAE9D314A99}"/>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193770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718DB0-7E18-42DE-9D6D-27DCAF1AC499}"/>
              </a:ext>
            </a:extLst>
          </p:cNvPr>
          <p:cNvSpPr>
            <a:spLocks noGrp="1"/>
          </p:cNvSpPr>
          <p:nvPr>
            <p:ph type="body" sz="half" idx="2" hasCustomPrompt="1"/>
          </p:nvPr>
        </p:nvSpPr>
        <p:spPr>
          <a:xfrm>
            <a:off x="359999" y="1773238"/>
            <a:ext cx="5448664" cy="4176712"/>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9" name="Footer Placeholder 4">
            <a:extLst>
              <a:ext uri="{FF2B5EF4-FFF2-40B4-BE49-F238E27FC236}">
                <a16:creationId xmlns:a16="http://schemas.microsoft.com/office/drawing/2014/main" id="{BA0A77AD-9DC1-CC47-B729-E822294D62F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Content Placeholder 2">
            <a:extLst>
              <a:ext uri="{FF2B5EF4-FFF2-40B4-BE49-F238E27FC236}">
                <a16:creationId xmlns:a16="http://schemas.microsoft.com/office/drawing/2014/main" id="{C60C0576-1FDB-9440-B068-C806B295F258}"/>
              </a:ext>
            </a:extLst>
          </p:cNvPr>
          <p:cNvSpPr>
            <a:spLocks noGrp="1"/>
          </p:cNvSpPr>
          <p:nvPr>
            <p:ph sz="half" idx="15" hasCustomPrompt="1"/>
          </p:nvPr>
        </p:nvSpPr>
        <p:spPr>
          <a:xfrm>
            <a:off x="6108519" y="1777053"/>
            <a:ext cx="5723482" cy="4176712"/>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0AC3B2C-DF45-FA45-89C5-5A29D286607C}"/>
              </a:ext>
            </a:extLst>
          </p:cNvPr>
          <p:cNvSpPr>
            <a:spLocks noGrp="1"/>
          </p:cNvSpPr>
          <p:nvPr>
            <p:ph type="title" hasCustomPrompt="1"/>
          </p:nvPr>
        </p:nvSpPr>
        <p:spPr>
          <a:xfrm>
            <a:off x="360000" y="333374"/>
            <a:ext cx="11497038" cy="1116013"/>
          </a:xfrm>
        </p:spPr>
        <p:txBody>
          <a:bodyPr/>
          <a:lstStyle>
            <a:lvl1pPr>
              <a:defRPr/>
            </a:lvl1pPr>
          </a:lstStyle>
          <a:p>
            <a:r>
              <a:rPr lang="da-DK"/>
              <a:t>Indholdsslide</a:t>
            </a:r>
            <a:endParaRPr lang="en-US"/>
          </a:p>
        </p:txBody>
      </p:sp>
      <p:sp>
        <p:nvSpPr>
          <p:cNvPr id="13" name="Date Placeholder 3">
            <a:extLst>
              <a:ext uri="{FF2B5EF4-FFF2-40B4-BE49-F238E27FC236}">
                <a16:creationId xmlns:a16="http://schemas.microsoft.com/office/drawing/2014/main" id="{0B19E4D9-5C1F-C145-9AE2-93C2BA554A7E}"/>
              </a:ext>
            </a:extLst>
          </p:cNvPr>
          <p:cNvSpPr>
            <a:spLocks noGrp="1"/>
          </p:cNvSpPr>
          <p:nvPr>
            <p:ph type="dt" sz="half" idx="16"/>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4" name="Slide Number Placeholder 5">
            <a:extLst>
              <a:ext uri="{FF2B5EF4-FFF2-40B4-BE49-F238E27FC236}">
                <a16:creationId xmlns:a16="http://schemas.microsoft.com/office/drawing/2014/main" id="{3C0DA81D-A4F3-7949-B15E-A133DDBA7637}"/>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0081933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92AD-A4BB-44EE-880F-615E0C451104}"/>
              </a:ext>
            </a:extLst>
          </p:cNvPr>
          <p:cNvSpPr>
            <a:spLocks noGrp="1"/>
          </p:cNvSpPr>
          <p:nvPr>
            <p:ph type="title" hasCustomPrompt="1"/>
          </p:nvPr>
        </p:nvSpPr>
        <p:spPr/>
        <p:txBody>
          <a:bodyPr/>
          <a:lstStyle>
            <a:lvl1pPr>
              <a:defRPr/>
            </a:lvl1pPr>
          </a:lstStyle>
          <a:p>
            <a:r>
              <a:rPr lang="da-DK"/>
              <a:t>Indholdsslide</a:t>
            </a:r>
            <a:endParaRPr lang="en-US"/>
          </a:p>
        </p:txBody>
      </p:sp>
      <p:sp>
        <p:nvSpPr>
          <p:cNvPr id="3" name="Vertical Text Placeholder 2">
            <a:extLst>
              <a:ext uri="{FF2B5EF4-FFF2-40B4-BE49-F238E27FC236}">
                <a16:creationId xmlns:a16="http://schemas.microsoft.com/office/drawing/2014/main" id="{D31E6587-2ED7-4861-98F6-BDEEB0659F6C}"/>
              </a:ext>
            </a:extLst>
          </p:cNvPr>
          <p:cNvSpPr>
            <a:spLocks noGrp="1"/>
          </p:cNvSpPr>
          <p:nvPr>
            <p:ph type="body" orient="vert" idx="1" hasCustomPrompt="1"/>
          </p:nvPr>
        </p:nvSpPr>
        <p:spPr/>
        <p:txBody>
          <a:bodyPr vert="eaVert"/>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9368A705-6C8E-3041-B1E5-949B242B202D}"/>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Date Placeholder 3">
            <a:extLst>
              <a:ext uri="{FF2B5EF4-FFF2-40B4-BE49-F238E27FC236}">
                <a16:creationId xmlns:a16="http://schemas.microsoft.com/office/drawing/2014/main" id="{26836F35-8D6D-F844-A6B4-0538DC766BE0}"/>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1" name="Slide Number Placeholder 5">
            <a:extLst>
              <a:ext uri="{FF2B5EF4-FFF2-40B4-BE49-F238E27FC236}">
                <a16:creationId xmlns:a16="http://schemas.microsoft.com/office/drawing/2014/main" id="{20C679F5-5316-EE49-9188-13B4D359B8C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014563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E433B-F0EE-4611-8F93-658BE91B93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9535633-EB82-4C90-A6C3-BA09659D13C0}"/>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4" name="Pladsholder til sidefod 3">
            <a:extLst>
              <a:ext uri="{FF2B5EF4-FFF2-40B4-BE49-F238E27FC236}">
                <a16:creationId xmlns:a16="http://schemas.microsoft.com/office/drawing/2014/main" id="{66A47FE5-BCE1-4281-A3BD-06EEB64D49F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9FFDCCC-8B7D-4725-AE29-3E775AD28508}"/>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9052533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0095F-0FDD-40B5-8EF2-8E6577456413}"/>
              </a:ext>
            </a:extLst>
          </p:cNvPr>
          <p:cNvSpPr>
            <a:spLocks noGrp="1"/>
          </p:cNvSpPr>
          <p:nvPr>
            <p:ph type="title" orient="vert" hasCustomPrompt="1"/>
          </p:nvPr>
        </p:nvSpPr>
        <p:spPr>
          <a:xfrm>
            <a:off x="8724900" y="365125"/>
            <a:ext cx="2628900" cy="5811838"/>
          </a:xfrm>
        </p:spPr>
        <p:txBody>
          <a:bodyPr vert="eaVert"/>
          <a:lstStyle>
            <a:lvl1pPr>
              <a:defRPr/>
            </a:lvl1pPr>
          </a:lstStyle>
          <a:p>
            <a:r>
              <a:rPr lang="da-DK"/>
              <a:t>Indholdsslide</a:t>
            </a:r>
            <a:endParaRPr lang="en-US"/>
          </a:p>
        </p:txBody>
      </p:sp>
      <p:sp>
        <p:nvSpPr>
          <p:cNvPr id="3" name="Vertical Text Placeholder 2">
            <a:extLst>
              <a:ext uri="{FF2B5EF4-FFF2-40B4-BE49-F238E27FC236}">
                <a16:creationId xmlns:a16="http://schemas.microsoft.com/office/drawing/2014/main" id="{192A0660-0C3D-47E4-9BE8-3B9F007BC62F}"/>
              </a:ext>
            </a:extLst>
          </p:cNvPr>
          <p:cNvSpPr>
            <a:spLocks noGrp="1"/>
          </p:cNvSpPr>
          <p:nvPr>
            <p:ph type="body" orient="vert" idx="1" hasCustomPrompt="1"/>
          </p:nvPr>
        </p:nvSpPr>
        <p:spPr>
          <a:xfrm>
            <a:off x="838200" y="365125"/>
            <a:ext cx="7734300" cy="5811838"/>
          </a:xfrm>
        </p:spPr>
        <p:txBody>
          <a:bodyPr vert="eaVert"/>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7B24701F-7BAC-E449-A739-D599CAB06FDE}"/>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Date Placeholder 3">
            <a:extLst>
              <a:ext uri="{FF2B5EF4-FFF2-40B4-BE49-F238E27FC236}">
                <a16:creationId xmlns:a16="http://schemas.microsoft.com/office/drawing/2014/main" id="{AE58817C-4D6D-164D-BFF8-9C129604020C}"/>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1" name="Slide Number Placeholder 5">
            <a:extLst>
              <a:ext uri="{FF2B5EF4-FFF2-40B4-BE49-F238E27FC236}">
                <a16:creationId xmlns:a16="http://schemas.microsoft.com/office/drawing/2014/main" id="{7834743D-B76C-8D40-B35A-8955C7A11212}"/>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42779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809CDA5-6C40-40FC-BEC5-DE74CA0E3296}"/>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3" name="Pladsholder til sidefod 2">
            <a:extLst>
              <a:ext uri="{FF2B5EF4-FFF2-40B4-BE49-F238E27FC236}">
                <a16:creationId xmlns:a16="http://schemas.microsoft.com/office/drawing/2014/main" id="{76ABC3D1-5C90-4DAF-8C79-257F831FC76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04F6332-F119-4525-BA7A-E3630F06B73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932947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91A0F-6332-40C5-9466-6210924A80B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BAE5511-210B-42EE-898E-E1424D535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F9509D-4BB6-415B-8008-105B7B434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FF18F3A-C696-46C0-81EB-5DFAB92ED75F}"/>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0E5F0A8B-60F5-47D5-8C02-4692AB393F3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CC9EACF-15EE-4DF4-A6DA-B0E023C9C2E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76817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02C70-9A79-4ED7-8B47-F657F84F00B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CA82AEA-22A1-47EA-7320-64A0D661DD7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8FE713F-6D6F-099F-D0B8-D8A43E72B24B}"/>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15E836EE-5B85-FB64-3AC0-33B00B830D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DA55BB0-1F6E-89AD-B748-36B7572342DE}"/>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116690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DEECB-4190-44EE-8A91-832F1C2DE4C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E3C981A-4B53-41EB-A238-2495C3C6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18847AD-0A22-4CCB-B6AA-A9F71A344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335DB2F-0434-4313-8657-5CEE7F96226B}"/>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7F37C2A6-F507-4AD3-A0A9-C344069723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FE93562-A2E5-4765-A885-AF4FA2CF1882}"/>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333708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AE9F9-148F-46CB-A2EB-1EA00F3BABF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162B397-F92E-413F-A58B-C3C19D14FBF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F704DDD-F1EA-4D7A-BD64-FE1081FEFDA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5A49D6B2-4D97-43FA-927C-BAE31E24537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831582-417D-4D7D-B0F0-73AB298A752E}"/>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58200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37E897A-C16D-4789-A7D8-105C7CC16E8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E0BB42-FEA8-44C5-A653-AEF1C5B1376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94B638-C683-46BC-BDBE-BF7C0210349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7A3D3CA2-74DC-4BFA-9739-12E10E1EEB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69D2B9-5F28-48F7-B748-6D22DE7E5DD3}"/>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354994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8490835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_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2577515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659169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5149670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a:t>Overskrift	</a:t>
            </a: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200"/>
            <a:ext cx="10158611" cy="3650400"/>
          </a:xfrm>
        </p:spPr>
        <p:txBody>
          <a:bodyPr anchor="t">
            <a:noAutofit/>
          </a:bodyPr>
          <a:lstStyle>
            <a:lvl1pPr marL="0" indent="0">
              <a:lnSpc>
                <a:spcPct val="100000"/>
              </a:lnSpc>
              <a:buNone/>
              <a:defRPr sz="1800"/>
            </a:lvl1pPr>
            <a:lvl2pPr marL="317500" indent="0">
              <a:lnSpc>
                <a:spcPct val="100000"/>
              </a:lnSpc>
              <a:buNone/>
              <a:defRPr sz="1600"/>
            </a:lvl2pPr>
            <a:lvl3pPr marL="635000" indent="0">
              <a:lnSpc>
                <a:spcPct val="100000"/>
              </a:lnSpc>
              <a:buNone/>
              <a:defRPr sz="1400"/>
            </a:lvl3pPr>
            <a:lvl4pPr marL="952500" indent="0">
              <a:lnSpc>
                <a:spcPct val="100000"/>
              </a:lnSpc>
              <a:buNone/>
              <a:defRPr sz="1800"/>
            </a:lvl4pPr>
            <a:lvl5pPr marL="1270000" indent="0">
              <a:lnSpc>
                <a:spcPct val="100000"/>
              </a:lnSpc>
              <a:buNone/>
              <a:defRPr sz="1800"/>
            </a:lvl5pPr>
          </a:lstStyle>
          <a:p>
            <a:pPr lvl="0"/>
            <a:r>
              <a:rPr lang="da-DK" noProof="0"/>
              <a:t>Tekst</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CAEA8B1A-B6FD-47BB-B18D-0BF723B0D1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8792926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nktopstilling 5 elemen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a:t>Overskrift	</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5FAEC0B7-5ECA-4C10-8850-91862FADF15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2EFC7BB6-9278-46D3-84A7-346EDA7CB3B9}"/>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4"/>
              </a:buBlip>
              <a:defRPr sz="1800">
                <a:solidFill>
                  <a:schemeClr val="tx1"/>
                </a:solidFill>
              </a:defRPr>
            </a:lvl1pPr>
            <a:lvl2pPr marL="603250" indent="-285750">
              <a:lnSpc>
                <a:spcPct val="100000"/>
              </a:lnSpc>
              <a:spcBef>
                <a:spcPts val="1000"/>
              </a:spcBef>
              <a:buClr>
                <a:schemeClr val="bg1"/>
              </a:buClr>
              <a:buSzPct val="110000"/>
              <a:buFontTx/>
              <a:buBlip>
                <a:blip r:embed="rId4"/>
              </a:buBlip>
              <a:defRPr sz="1600">
                <a:solidFill>
                  <a:schemeClr val="tx1"/>
                </a:solidFill>
              </a:defRPr>
            </a:lvl2pPr>
            <a:lvl3pPr marL="920750" indent="-285750">
              <a:lnSpc>
                <a:spcPct val="100000"/>
              </a:lnSpc>
              <a:spcBef>
                <a:spcPts val="1000"/>
              </a:spcBef>
              <a:buClr>
                <a:schemeClr val="bg1"/>
              </a:buClr>
              <a:buSzPct val="110000"/>
              <a:buFontTx/>
              <a:buBlip>
                <a:blip r:embed="rId4"/>
              </a:buBlip>
              <a:defRPr sz="1400">
                <a:solidFill>
                  <a:schemeClr val="tx1"/>
                </a:solidFill>
              </a:defRPr>
            </a:lvl3pPr>
            <a:lvl4pPr marL="1238250" indent="-285750">
              <a:lnSpc>
                <a:spcPct val="100000"/>
              </a:lnSpc>
              <a:spcBef>
                <a:spcPts val="1000"/>
              </a:spcBef>
              <a:buClr>
                <a:schemeClr val="bg1"/>
              </a:buClr>
              <a:buSzPct val="110000"/>
              <a:buFontTx/>
              <a:buBlip>
                <a:blip r:embed="rId4"/>
              </a:buBlip>
              <a:defRPr sz="1200">
                <a:solidFill>
                  <a:schemeClr val="tx1"/>
                </a:solidFill>
              </a:defRPr>
            </a:lvl4pPr>
            <a:lvl5pPr marL="1555750" indent="-285750">
              <a:lnSpc>
                <a:spcPct val="100000"/>
              </a:lnSpc>
              <a:spcBef>
                <a:spcPts val="1000"/>
              </a:spcBef>
              <a:buClr>
                <a:schemeClr val="bg1"/>
              </a:buClr>
              <a:buSzPct val="110000"/>
              <a:buFontTx/>
              <a:buBlip>
                <a:blip r:embed="rId4"/>
              </a:buBlip>
              <a:defRPr sz="1000">
                <a:solidFill>
                  <a:schemeClr val="tx1"/>
                </a:solidFill>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460066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unktopstilling 5 element Rø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800"/>
            </a:lvl1pPr>
            <a:lvl2pPr marL="603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600"/>
            </a:lvl2pPr>
            <a:lvl3pPr marL="920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400"/>
            </a:lvl3pPr>
            <a:lvl4pPr marL="1238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200"/>
            </a:lvl4pPr>
            <a:lvl5pPr marL="155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000"/>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66B8AAA9-B92B-40E3-89E6-0C9A2EC502C5}"/>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88103958"/>
      </p:ext>
    </p:extLst>
  </p:cSld>
  <p:clrMapOvr>
    <a:masterClrMapping/>
  </p:clrMapOvr>
  <p:transition spd="med"/>
  <p:extLst>
    <p:ext uri="{DCECCB84-F9BA-43D5-87BE-67443E8EF086}">
      <p15:sldGuideLst xmlns:p15="http://schemas.microsoft.com/office/powerpoint/2012/main">
        <p15:guide id="3" orient="horz" pos="4320">
          <p15:clr>
            <a:srgbClr val="FBAE40"/>
          </p15:clr>
        </p15:guide>
        <p15:guide id="4"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20DCC-B561-C350-469B-5112F7F2E5F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7FAEBC6-BF0A-7638-E5BA-BA2931B5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A450FFE-192D-08F2-65C5-E7213CF0471F}"/>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4B59CC6C-C319-16EB-816C-28CADDD8AF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FB5276C-9C48-65B7-125C-FB0A361AF351}"/>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255525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sp>
        <p:nvSpPr>
          <p:cNvPr id="3" name="Pladsholder til indhold 2">
            <a:extLst>
              <a:ext uri="{FF2B5EF4-FFF2-40B4-BE49-F238E27FC236}">
                <a16:creationId xmlns:a16="http://schemas.microsoft.com/office/drawing/2014/main" id="{773558F5-EBAE-6648-ABED-DCED00FA234C}"/>
              </a:ext>
            </a:extLst>
          </p:cNvPr>
          <p:cNvSpPr>
            <a:spLocks noGrp="1"/>
          </p:cNvSpPr>
          <p:nvPr>
            <p:ph sz="quarter" idx="10" hasCustomPrompt="1"/>
          </p:nvPr>
        </p:nvSpPr>
        <p:spPr>
          <a:xfrm>
            <a:off x="1013619" y="2194200"/>
            <a:ext cx="10165556" cy="3650400"/>
          </a:xfrm>
        </p:spPr>
        <p:txBody>
          <a:bodyPr anchor="t">
            <a:noAutofit/>
          </a:bodyPr>
          <a:lstStyle>
            <a:lvl1pPr marL="0" indent="0">
              <a:lnSpc>
                <a:spcPct val="100000"/>
              </a:lnSpc>
              <a:buNone/>
              <a:defRPr sz="1800"/>
            </a:lvl1pPr>
            <a:lvl2pPr marL="317500" indent="0">
              <a:lnSpc>
                <a:spcPct val="100000"/>
              </a:lnSpc>
              <a:buNone/>
              <a:defRPr sz="1800"/>
            </a:lvl2pPr>
            <a:lvl3pPr marL="635000" indent="0">
              <a:lnSpc>
                <a:spcPct val="100000"/>
              </a:lnSpc>
              <a:buNone/>
              <a:defRPr sz="1800"/>
            </a:lvl3pPr>
            <a:lvl4pPr marL="952500" indent="0">
              <a:lnSpc>
                <a:spcPct val="100000"/>
              </a:lnSpc>
              <a:buNone/>
              <a:defRPr sz="1800"/>
            </a:lvl4pPr>
            <a:lvl5pPr marL="1270000" indent="0">
              <a:lnSpc>
                <a:spcPct val="100000"/>
              </a:lnSpc>
              <a:buNone/>
              <a:defRPr sz="1800"/>
            </a:lvl5pPr>
          </a:lstStyle>
          <a:p>
            <a:pPr lvl="0"/>
            <a:r>
              <a:rPr lang="da-DK"/>
              <a:t>Tekst</a:t>
            </a:r>
          </a:p>
        </p:txBody>
      </p:sp>
      <p:pic>
        <p:nvPicPr>
          <p:cNvPr id="9" name="Grafik 8">
            <a:extLst>
              <a:ext uri="{FF2B5EF4-FFF2-40B4-BE49-F238E27FC236}">
                <a16:creationId xmlns:a16="http://schemas.microsoft.com/office/drawing/2014/main" id="{F1414795-02BD-964B-AA74-A6AD1F27C22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243BFD10-4C94-4D2B-8D00-5F2A1F531E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85169920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og 2 spalter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400" y="1013400"/>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pic>
        <p:nvPicPr>
          <p:cNvPr id="8" name="Grafik 7">
            <a:extLst>
              <a:ext uri="{FF2B5EF4-FFF2-40B4-BE49-F238E27FC236}">
                <a16:creationId xmlns:a16="http://schemas.microsoft.com/office/drawing/2014/main" id="{F6F6B6B0-61C0-3541-9DE1-2AC08F22602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83BA9285-1264-45E2-AB9B-E59F5767962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4" name="Pladsholder til tekst 3">
            <a:extLst>
              <a:ext uri="{FF2B5EF4-FFF2-40B4-BE49-F238E27FC236}">
                <a16:creationId xmlns:a16="http://schemas.microsoft.com/office/drawing/2014/main" id="{312D21C2-766D-4173-9868-4BFFE16D800A}"/>
              </a:ext>
            </a:extLst>
          </p:cNvPr>
          <p:cNvSpPr>
            <a:spLocks noGrp="1"/>
          </p:cNvSpPr>
          <p:nvPr>
            <p:ph type="body" sz="quarter" idx="10" hasCustomPrompt="1"/>
          </p:nvPr>
        </p:nvSpPr>
        <p:spPr>
          <a:xfrm>
            <a:off x="1013619" y="2194200"/>
            <a:ext cx="484175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3">
            <a:extLst>
              <a:ext uri="{FF2B5EF4-FFF2-40B4-BE49-F238E27FC236}">
                <a16:creationId xmlns:a16="http://schemas.microsoft.com/office/drawing/2014/main" id="{E79EA4DC-8CEB-44F2-A296-C879D0B4763A}"/>
              </a:ext>
            </a:extLst>
          </p:cNvPr>
          <p:cNvSpPr>
            <a:spLocks noGrp="1"/>
          </p:cNvSpPr>
          <p:nvPr>
            <p:ph type="body" sz="quarter" idx="11" hasCustomPrompt="1"/>
          </p:nvPr>
        </p:nvSpPr>
        <p:spPr>
          <a:xfrm>
            <a:off x="6330011" y="2194200"/>
            <a:ext cx="484200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4357471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llede inkl overskrift">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7">
            <a:extLst>
              <a:ext uri="{FF2B5EF4-FFF2-40B4-BE49-F238E27FC236}">
                <a16:creationId xmlns:a16="http://schemas.microsoft.com/office/drawing/2014/main" id="{B299DC9B-F123-9243-A733-7693C30CAEC6}"/>
              </a:ext>
            </a:extLst>
          </p:cNvPr>
          <p:cNvSpPr>
            <a:spLocks noGrp="1"/>
          </p:cNvSpPr>
          <p:nvPr>
            <p:ph type="body" sz="quarter" idx="15" hasCustomPrompt="1"/>
          </p:nvPr>
        </p:nvSpPr>
        <p:spPr>
          <a:xfrm>
            <a:off x="579142" y="1719137"/>
            <a:ext cx="4692946" cy="2167397"/>
          </a:xfrm>
        </p:spPr>
        <p:txBody>
          <a:bodyPr anchor="t">
            <a:noAutofit/>
          </a:bodyPr>
          <a:lstStyle>
            <a:lvl1pPr marL="0" indent="0">
              <a:lnSpc>
                <a:spcPct val="100000"/>
              </a:lnSpc>
              <a:buNone/>
              <a:defRPr sz="3600" b="1" spc="-75">
                <a:solidFill>
                  <a:schemeClr val="tx1"/>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11" name="Pladsholder til tekst 2">
            <a:extLst>
              <a:ext uri="{FF2B5EF4-FFF2-40B4-BE49-F238E27FC236}">
                <a16:creationId xmlns:a16="http://schemas.microsoft.com/office/drawing/2014/main" id="{603E00D8-5F1B-924E-87D4-4FF40B64737E}"/>
              </a:ext>
            </a:extLst>
          </p:cNvPr>
          <p:cNvSpPr>
            <a:spLocks noGrp="1"/>
          </p:cNvSpPr>
          <p:nvPr>
            <p:ph type="body" sz="quarter" idx="10" hasCustomPrompt="1"/>
          </p:nvPr>
        </p:nvSpPr>
        <p:spPr>
          <a:xfrm>
            <a:off x="579142" y="3886534"/>
            <a:ext cx="4692946" cy="2017310"/>
          </a:xfrm>
        </p:spPr>
        <p:txBody>
          <a:bodyPr lIns="50400" tIns="50400" rIns="50400" numCol="1" spcCol="684000" anchor="t">
            <a:noAutofit/>
          </a:bodyPr>
          <a:lstStyle>
            <a:lvl1pPr marL="0" indent="0">
              <a:lnSpc>
                <a:spcPct val="100000"/>
              </a:lnSpc>
              <a:buNone/>
              <a:defRPr sz="1800" b="0" spc="0">
                <a:latin typeface="+mn-lt"/>
              </a:defRPr>
            </a:lvl1pPr>
            <a:lvl2pPr marL="317500" indent="0">
              <a:lnSpc>
                <a:spcPct val="100000"/>
              </a:lnSpc>
              <a:buNone/>
              <a:defRPr sz="1800" b="0" spc="0">
                <a:latin typeface="+mn-lt"/>
              </a:defRPr>
            </a:lvl2pPr>
            <a:lvl3pPr marL="635000" indent="0">
              <a:lnSpc>
                <a:spcPct val="100000"/>
              </a:lnSpc>
              <a:buNone/>
              <a:defRPr sz="1800" b="0" spc="0">
                <a:latin typeface="+mn-lt"/>
              </a:defRPr>
            </a:lvl3pPr>
            <a:lvl4pPr marL="952500" indent="0">
              <a:lnSpc>
                <a:spcPct val="100000"/>
              </a:lnSpc>
              <a:buNone/>
              <a:defRPr sz="1800" spc="0"/>
            </a:lvl4pPr>
            <a:lvl5pPr marL="1270000" indent="0">
              <a:lnSpc>
                <a:spcPct val="100000"/>
              </a:lnSpc>
              <a:buNone/>
              <a:defRPr sz="1800" spc="0"/>
            </a:lvl5pPr>
          </a:lstStyle>
          <a:p>
            <a:pPr lvl="0"/>
            <a:r>
              <a:rPr lang="da-DK" noProof="0"/>
              <a:t>Tekst</a:t>
            </a:r>
          </a:p>
        </p:txBody>
      </p:sp>
      <p:pic>
        <p:nvPicPr>
          <p:cNvPr id="14" name="Grafik 13">
            <a:extLst>
              <a:ext uri="{FF2B5EF4-FFF2-40B4-BE49-F238E27FC236}">
                <a16:creationId xmlns:a16="http://schemas.microsoft.com/office/drawing/2014/main" id="{2BC776EE-7B73-1442-BC6B-258BEEAB224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pic>
        <p:nvPicPr>
          <p:cNvPr id="6" name="Grafik 5">
            <a:extLst>
              <a:ext uri="{FF2B5EF4-FFF2-40B4-BE49-F238E27FC236}">
                <a16:creationId xmlns:a16="http://schemas.microsoft.com/office/drawing/2014/main" id="{3040B764-5504-4C6E-B3A8-FAD912C806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spTree>
    <p:extLst>
      <p:ext uri="{BB962C8B-B14F-4D97-AF65-F5344CB8AC3E}">
        <p14:creationId xmlns:p14="http://schemas.microsoft.com/office/powerpoint/2010/main" val="28601278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øjrebillede inkl tekst rød bg">
    <p:bg>
      <p:bgPr>
        <a:solidFill>
          <a:srgbClr val="BF1D30"/>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524851" cy="3428332"/>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5248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Tree>
    <p:extLst>
      <p:ext uri="{BB962C8B-B14F-4D97-AF65-F5344CB8AC3E}">
        <p14:creationId xmlns:p14="http://schemas.microsoft.com/office/powerpoint/2010/main" val="18970593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øjrebillede inkl tekst blå bg">
    <p:bg>
      <p:bgPr>
        <a:solidFill>
          <a:srgbClr val="004F9B"/>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448651" cy="3277747"/>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4486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Tree>
    <p:extLst>
      <p:ext uri="{BB962C8B-B14F-4D97-AF65-F5344CB8AC3E}">
        <p14:creationId xmlns:p14="http://schemas.microsoft.com/office/powerpoint/2010/main" val="85707672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tort logo inkl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1561008"/>
            <a:ext cx="831850" cy="635000"/>
          </a:xfrm>
          <a:prstGeom prst="rect">
            <a:avLst/>
          </a:prstGeom>
        </p:spPr>
      </p:pic>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041322"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noProof="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041322"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2" name="Rektangel 1">
            <a:extLst>
              <a:ext uri="{FF2B5EF4-FFF2-40B4-BE49-F238E27FC236}">
                <a16:creationId xmlns:a16="http://schemas.microsoft.com/office/drawing/2014/main" id="{E0FC86AB-13ED-6F47-A81A-66B763240835}"/>
              </a:ext>
            </a:extLst>
          </p:cNvPr>
          <p:cNvSpPr/>
          <p:nvPr/>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13" name="Grafik 12">
            <a:extLst>
              <a:ext uri="{FF2B5EF4-FFF2-40B4-BE49-F238E27FC236}">
                <a16:creationId xmlns:a16="http://schemas.microsoft.com/office/drawing/2014/main" id="{AC1E835C-5B79-FF45-B9AF-CC1A66264E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pic>
        <p:nvPicPr>
          <p:cNvPr id="7" name="Billede 6">
            <a:extLst>
              <a:ext uri="{FF2B5EF4-FFF2-40B4-BE49-F238E27FC236}">
                <a16:creationId xmlns:a16="http://schemas.microsoft.com/office/drawing/2014/main" id="{88D5ADAD-A202-4F0C-A0A3-37D4E35BBF9C}"/>
              </a:ext>
            </a:extLst>
          </p:cNvPr>
          <p:cNvPicPr>
            <a:picLocks noChangeAspect="1"/>
          </p:cNvPicPr>
          <p:nvPr userDrawn="1"/>
        </p:nvPicPr>
        <p:blipFill>
          <a:blip r:embed="rId2"/>
          <a:stretch>
            <a:fillRect/>
          </a:stretch>
        </p:blipFill>
        <p:spPr>
          <a:xfrm>
            <a:off x="686298" y="1561008"/>
            <a:ext cx="831850" cy="635000"/>
          </a:xfrm>
          <a:prstGeom prst="rect">
            <a:avLst/>
          </a:prstGeom>
        </p:spPr>
      </p:pic>
      <p:sp>
        <p:nvSpPr>
          <p:cNvPr id="8" name="Rektangel 7">
            <a:extLst>
              <a:ext uri="{FF2B5EF4-FFF2-40B4-BE49-F238E27FC236}">
                <a16:creationId xmlns:a16="http://schemas.microsoft.com/office/drawing/2014/main" id="{326FD02F-0434-4F13-845C-4D8E05DA4DCC}"/>
              </a:ext>
            </a:extLst>
          </p:cNvPr>
          <p:cNvSpPr/>
          <p:nvPr userDrawn="1"/>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9" name="Grafik 8">
            <a:extLst>
              <a:ext uri="{FF2B5EF4-FFF2-40B4-BE49-F238E27FC236}">
                <a16:creationId xmlns:a16="http://schemas.microsoft.com/office/drawing/2014/main" id="{DC3839F3-3666-4DCB-91DB-814EE65BFCE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spTree>
    <p:extLst>
      <p:ext uri="{BB962C8B-B14F-4D97-AF65-F5344CB8AC3E}">
        <p14:creationId xmlns:p14="http://schemas.microsoft.com/office/powerpoint/2010/main" val="127778592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3 tal/fakta">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A3853F2B-062E-C841-B82F-A21F2FA84839}"/>
              </a:ext>
            </a:extLst>
          </p:cNvPr>
          <p:cNvSpPr>
            <a:spLocks noGrp="1"/>
          </p:cNvSpPr>
          <p:nvPr>
            <p:ph type="body" sz="quarter" idx="15" hasCustomPrompt="1"/>
          </p:nvPr>
        </p:nvSpPr>
        <p:spPr>
          <a:xfrm>
            <a:off x="832598" y="648369"/>
            <a:ext cx="10404897" cy="151731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7" name="Pladsholder til tekst 7">
            <a:extLst>
              <a:ext uri="{FF2B5EF4-FFF2-40B4-BE49-F238E27FC236}">
                <a16:creationId xmlns:a16="http://schemas.microsoft.com/office/drawing/2014/main" id="{EE213B68-C58B-8F4C-82A2-9DFD24642EB1}"/>
              </a:ext>
            </a:extLst>
          </p:cNvPr>
          <p:cNvSpPr>
            <a:spLocks noGrp="1"/>
          </p:cNvSpPr>
          <p:nvPr>
            <p:ph type="body" sz="quarter" idx="16" hasCustomPrompt="1"/>
          </p:nvPr>
        </p:nvSpPr>
        <p:spPr>
          <a:xfrm>
            <a:off x="832598" y="2775954"/>
            <a:ext cx="3260431" cy="983915"/>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8" name="Pladsholder til tekst 7">
            <a:extLst>
              <a:ext uri="{FF2B5EF4-FFF2-40B4-BE49-F238E27FC236}">
                <a16:creationId xmlns:a16="http://schemas.microsoft.com/office/drawing/2014/main" id="{741B2397-4A26-3B43-9940-FAB3D25C5D5F}"/>
              </a:ext>
            </a:extLst>
          </p:cNvPr>
          <p:cNvSpPr>
            <a:spLocks noGrp="1"/>
          </p:cNvSpPr>
          <p:nvPr>
            <p:ph type="body" sz="quarter" idx="17" hasCustomPrompt="1"/>
          </p:nvPr>
        </p:nvSpPr>
        <p:spPr>
          <a:xfrm>
            <a:off x="4664656" y="2804696"/>
            <a:ext cx="3260431" cy="955174"/>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9" name="Pladsholder til tekst 7">
            <a:extLst>
              <a:ext uri="{FF2B5EF4-FFF2-40B4-BE49-F238E27FC236}">
                <a16:creationId xmlns:a16="http://schemas.microsoft.com/office/drawing/2014/main" id="{90FA035B-1B1D-FE4C-983D-E17E5178C249}"/>
              </a:ext>
            </a:extLst>
          </p:cNvPr>
          <p:cNvSpPr>
            <a:spLocks noGrp="1"/>
          </p:cNvSpPr>
          <p:nvPr>
            <p:ph type="body" sz="quarter" idx="18" hasCustomPrompt="1"/>
          </p:nvPr>
        </p:nvSpPr>
        <p:spPr>
          <a:xfrm>
            <a:off x="8544839" y="2775953"/>
            <a:ext cx="3260431" cy="983916"/>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10" name="Pladsholder til tekst 2">
            <a:extLst>
              <a:ext uri="{FF2B5EF4-FFF2-40B4-BE49-F238E27FC236}">
                <a16:creationId xmlns:a16="http://schemas.microsoft.com/office/drawing/2014/main" id="{C5A31D1E-1397-A742-925B-9594E1168C94}"/>
              </a:ext>
            </a:extLst>
          </p:cNvPr>
          <p:cNvSpPr>
            <a:spLocks noGrp="1"/>
          </p:cNvSpPr>
          <p:nvPr>
            <p:ph type="body" sz="quarter" idx="14" hasCustomPrompt="1"/>
          </p:nvPr>
        </p:nvSpPr>
        <p:spPr>
          <a:xfrm>
            <a:off x="832598"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sp>
        <p:nvSpPr>
          <p:cNvPr id="11" name="Pladsholder til tekst 2">
            <a:extLst>
              <a:ext uri="{FF2B5EF4-FFF2-40B4-BE49-F238E27FC236}">
                <a16:creationId xmlns:a16="http://schemas.microsoft.com/office/drawing/2014/main" id="{39CF3494-CFDB-9A4C-AA65-419FFD80179F}"/>
              </a:ext>
            </a:extLst>
          </p:cNvPr>
          <p:cNvSpPr>
            <a:spLocks noGrp="1"/>
          </p:cNvSpPr>
          <p:nvPr>
            <p:ph type="body" sz="quarter" idx="19" hasCustomPrompt="1"/>
          </p:nvPr>
        </p:nvSpPr>
        <p:spPr>
          <a:xfrm>
            <a:off x="4664656"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sp>
        <p:nvSpPr>
          <p:cNvPr id="12" name="Pladsholder til tekst 2">
            <a:extLst>
              <a:ext uri="{FF2B5EF4-FFF2-40B4-BE49-F238E27FC236}">
                <a16:creationId xmlns:a16="http://schemas.microsoft.com/office/drawing/2014/main" id="{00DE92BF-5DE6-9A42-B001-5C17881AD8D4}"/>
              </a:ext>
            </a:extLst>
          </p:cNvPr>
          <p:cNvSpPr>
            <a:spLocks noGrp="1"/>
          </p:cNvSpPr>
          <p:nvPr>
            <p:ph type="body" sz="quarter" idx="20" hasCustomPrompt="1"/>
          </p:nvPr>
        </p:nvSpPr>
        <p:spPr>
          <a:xfrm>
            <a:off x="8544840"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pic>
        <p:nvPicPr>
          <p:cNvPr id="15" name="Grafik 14">
            <a:extLst>
              <a:ext uri="{FF2B5EF4-FFF2-40B4-BE49-F238E27FC236}">
                <a16:creationId xmlns:a16="http://schemas.microsoft.com/office/drawing/2014/main" id="{E5ED8AFA-07B8-8249-AEB5-07DDF2E0DDF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3" name="Grafik 12">
            <a:extLst>
              <a:ext uri="{FF2B5EF4-FFF2-40B4-BE49-F238E27FC236}">
                <a16:creationId xmlns:a16="http://schemas.microsoft.com/office/drawing/2014/main" id="{C7CDD353-B6C3-4F18-8852-A95A3CAC351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9504822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 cita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25F6FF2-3A9A-46B6-9438-0648EB9D10EA}"/>
              </a:ext>
            </a:extLst>
          </p:cNvPr>
          <p:cNvSpPr/>
          <p:nvPr userDrawn="1"/>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sp>
        <p:nvSpPr>
          <p:cNvPr id="2" name="Rektangel 1">
            <a:extLst>
              <a:ext uri="{FF2B5EF4-FFF2-40B4-BE49-F238E27FC236}">
                <a16:creationId xmlns:a16="http://schemas.microsoft.com/office/drawing/2014/main" id="{DEBEAAF8-4580-D14E-81EB-745438C1B408}"/>
              </a:ext>
            </a:extLst>
          </p:cNvPr>
          <p:cNvSpPr/>
          <p:nvPr/>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806628"/>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8066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hasCustomPrompt="1"/>
          </p:nvPr>
        </p:nvSpPr>
        <p:spPr>
          <a:xfrm>
            <a:off x="998538"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noProof="0"/>
              <a:t>Tekst</a:t>
            </a:r>
          </a:p>
        </p:txBody>
      </p:sp>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noProof="0"/>
              <a:t>Tekst</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hasCustomPrompt="1"/>
          </p:nvPr>
        </p:nvSpPr>
        <p:spPr>
          <a:xfrm>
            <a:off x="1830346" y="48880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4888096"/>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noProof="0"/>
              <a:t>Tekst</a:t>
            </a:r>
          </a:p>
        </p:txBody>
      </p:sp>
      <p:pic>
        <p:nvPicPr>
          <p:cNvPr id="19" name="Grafik 18">
            <a:extLst>
              <a:ext uri="{FF2B5EF4-FFF2-40B4-BE49-F238E27FC236}">
                <a16:creationId xmlns:a16="http://schemas.microsoft.com/office/drawing/2014/main" id="{FB7987DD-FE0C-C64F-84EA-7EBDF3D16AB7}"/>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12" name="Billede 11">
            <a:extLst>
              <a:ext uri="{FF2B5EF4-FFF2-40B4-BE49-F238E27FC236}">
                <a16:creationId xmlns:a16="http://schemas.microsoft.com/office/drawing/2014/main" id="{8A4E975A-1D33-46CD-ADE7-83949C529676}"/>
              </a:ext>
            </a:extLst>
          </p:cNvPr>
          <p:cNvPicPr>
            <a:picLocks noChangeAspect="1"/>
          </p:cNvPicPr>
          <p:nvPr userDrawn="1"/>
        </p:nvPicPr>
        <p:blipFill>
          <a:blip r:embed="rId2"/>
          <a:stretch>
            <a:fillRect/>
          </a:stretch>
        </p:blipFill>
        <p:spPr>
          <a:xfrm>
            <a:off x="6967320" y="806628"/>
            <a:ext cx="773696" cy="590608"/>
          </a:xfrm>
          <a:prstGeom prst="rect">
            <a:avLst/>
          </a:prstGeom>
        </p:spPr>
      </p:pic>
      <p:pic>
        <p:nvPicPr>
          <p:cNvPr id="13" name="Billede 12">
            <a:extLst>
              <a:ext uri="{FF2B5EF4-FFF2-40B4-BE49-F238E27FC236}">
                <a16:creationId xmlns:a16="http://schemas.microsoft.com/office/drawing/2014/main" id="{3F8C83D4-1114-407B-BC85-F3964753AEE0}"/>
              </a:ext>
            </a:extLst>
          </p:cNvPr>
          <p:cNvPicPr>
            <a:picLocks noChangeAspect="1"/>
          </p:cNvPicPr>
          <p:nvPr userDrawn="1"/>
        </p:nvPicPr>
        <p:blipFill>
          <a:blip r:embed="rId3"/>
          <a:stretch>
            <a:fillRect/>
          </a:stretch>
        </p:blipFill>
        <p:spPr>
          <a:xfrm>
            <a:off x="686298" y="806628"/>
            <a:ext cx="831850" cy="635000"/>
          </a:xfrm>
          <a:prstGeom prst="rect">
            <a:avLst/>
          </a:prstGeom>
        </p:spPr>
      </p:pic>
      <p:pic>
        <p:nvPicPr>
          <p:cNvPr id="17" name="Grafik 16">
            <a:extLst>
              <a:ext uri="{FF2B5EF4-FFF2-40B4-BE49-F238E27FC236}">
                <a16:creationId xmlns:a16="http://schemas.microsoft.com/office/drawing/2014/main" id="{D3329870-E640-4857-B661-2654DB45175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85024831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 citat inkl tekst hvi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1018083"/>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1561008"/>
            <a:ext cx="831850" cy="635000"/>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2007443"/>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5045124"/>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86299"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9" name="Billede 8">
            <a:extLst>
              <a:ext uri="{FF2B5EF4-FFF2-40B4-BE49-F238E27FC236}">
                <a16:creationId xmlns:a16="http://schemas.microsoft.com/office/drawing/2014/main" id="{A601C22B-39EF-443A-A28D-19593B16A970}"/>
              </a:ext>
            </a:extLst>
          </p:cNvPr>
          <p:cNvPicPr>
            <a:picLocks noChangeAspect="1"/>
          </p:cNvPicPr>
          <p:nvPr userDrawn="1"/>
        </p:nvPicPr>
        <p:blipFill>
          <a:blip r:embed="rId2"/>
          <a:stretch>
            <a:fillRect/>
          </a:stretch>
        </p:blipFill>
        <p:spPr>
          <a:xfrm>
            <a:off x="6967320" y="1018083"/>
            <a:ext cx="773696" cy="590608"/>
          </a:xfrm>
          <a:prstGeom prst="rect">
            <a:avLst/>
          </a:prstGeom>
        </p:spPr>
      </p:pic>
      <p:pic>
        <p:nvPicPr>
          <p:cNvPr id="13" name="Grafik 12">
            <a:extLst>
              <a:ext uri="{FF2B5EF4-FFF2-40B4-BE49-F238E27FC236}">
                <a16:creationId xmlns:a16="http://schemas.microsoft.com/office/drawing/2014/main" id="{268C337C-CFAB-4EEE-9646-239D185677A8}"/>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7248633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 citat fuld 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1380802" y="1028457"/>
            <a:ext cx="948581" cy="724108"/>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2329383" y="1978205"/>
            <a:ext cx="753323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3841063" y="5241526"/>
            <a:ext cx="6021554"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pic>
        <p:nvPicPr>
          <p:cNvPr id="6" name="Billede 5">
            <a:extLst>
              <a:ext uri="{FF2B5EF4-FFF2-40B4-BE49-F238E27FC236}">
                <a16:creationId xmlns:a16="http://schemas.microsoft.com/office/drawing/2014/main" id="{1F5BB4A9-39F7-491E-8878-4BCB7B97203D}"/>
              </a:ext>
            </a:extLst>
          </p:cNvPr>
          <p:cNvPicPr>
            <a:picLocks noChangeAspect="1"/>
          </p:cNvPicPr>
          <p:nvPr userDrawn="1"/>
        </p:nvPicPr>
        <p:blipFill>
          <a:blip r:embed="rId2"/>
          <a:stretch>
            <a:fillRect/>
          </a:stretch>
        </p:blipFill>
        <p:spPr>
          <a:xfrm>
            <a:off x="1380802" y="1028457"/>
            <a:ext cx="948581" cy="724108"/>
          </a:xfrm>
          <a:prstGeom prst="rect">
            <a:avLst/>
          </a:prstGeom>
        </p:spPr>
      </p:pic>
      <p:pic>
        <p:nvPicPr>
          <p:cNvPr id="7" name="Grafik 6">
            <a:extLst>
              <a:ext uri="{FF2B5EF4-FFF2-40B4-BE49-F238E27FC236}">
                <a16:creationId xmlns:a16="http://schemas.microsoft.com/office/drawing/2014/main" id="{423645C9-B701-464F-A6B5-680C5BB546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5044291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2DFB6-F880-F9B7-62AE-C35E3E6632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3371392-1E5A-5A2D-C887-C5C4310E255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16DB55A-60F3-E3E2-B7C9-E2D971CF74D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D0CDC81-F4D1-0F89-9B4D-09A19B66BB0B}"/>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6" name="Pladsholder til sidefod 5">
            <a:extLst>
              <a:ext uri="{FF2B5EF4-FFF2-40B4-BE49-F238E27FC236}">
                <a16:creationId xmlns:a16="http://schemas.microsoft.com/office/drawing/2014/main" id="{7D0CA5B7-AD93-2B60-B70E-DC92560BC8C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C9E9F0-A0E9-75E2-EA45-700323F28D6A}"/>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45824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 citat inkl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9590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998538" y="20028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1830346" y="50404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6665814" y="2931574"/>
            <a:ext cx="4806256" cy="300446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12" name="Pladsholder til tekst 7">
            <a:extLst>
              <a:ext uri="{FF2B5EF4-FFF2-40B4-BE49-F238E27FC236}">
                <a16:creationId xmlns:a16="http://schemas.microsoft.com/office/drawing/2014/main" id="{FE8FE282-C685-AC4F-81C1-BAC03297A945}"/>
              </a:ext>
            </a:extLst>
          </p:cNvPr>
          <p:cNvSpPr>
            <a:spLocks noGrp="1"/>
          </p:cNvSpPr>
          <p:nvPr>
            <p:ph type="body" sz="quarter" idx="15" hasCustomPrompt="1"/>
          </p:nvPr>
        </p:nvSpPr>
        <p:spPr>
          <a:xfrm>
            <a:off x="6665813" y="674994"/>
            <a:ext cx="4806256" cy="217207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7" name="Grafik 16">
            <a:extLst>
              <a:ext uri="{FF2B5EF4-FFF2-40B4-BE49-F238E27FC236}">
                <a16:creationId xmlns:a16="http://schemas.microsoft.com/office/drawing/2014/main" id="{C5827F75-33EF-B449-A845-9F6B0DBAC8C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57C3A654-7A29-4F79-A83F-BFA98B63C322}"/>
              </a:ext>
            </a:extLst>
          </p:cNvPr>
          <p:cNvSpPr/>
          <p:nvPr userDrawn="1"/>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3" name="Billede 12">
            <a:extLst>
              <a:ext uri="{FF2B5EF4-FFF2-40B4-BE49-F238E27FC236}">
                <a16:creationId xmlns:a16="http://schemas.microsoft.com/office/drawing/2014/main" id="{EC4756BF-C93F-41F4-B97F-8F984FEBB241}"/>
              </a:ext>
            </a:extLst>
          </p:cNvPr>
          <p:cNvPicPr>
            <a:picLocks noChangeAspect="1"/>
          </p:cNvPicPr>
          <p:nvPr userDrawn="1"/>
        </p:nvPicPr>
        <p:blipFill>
          <a:blip r:embed="rId2"/>
          <a:stretch>
            <a:fillRect/>
          </a:stretch>
        </p:blipFill>
        <p:spPr>
          <a:xfrm>
            <a:off x="686298" y="959028"/>
            <a:ext cx="831850" cy="635000"/>
          </a:xfrm>
          <a:prstGeom prst="rect">
            <a:avLst/>
          </a:prstGeom>
        </p:spPr>
      </p:pic>
      <p:pic>
        <p:nvPicPr>
          <p:cNvPr id="14" name="Grafik 13">
            <a:extLst>
              <a:ext uri="{FF2B5EF4-FFF2-40B4-BE49-F238E27FC236}">
                <a16:creationId xmlns:a16="http://schemas.microsoft.com/office/drawing/2014/main" id="{E2C079A0-BF73-449D-88BB-79A84D53038A}"/>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60987731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itat inkl. bille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529431" y="462337"/>
            <a:ext cx="557164" cy="425316"/>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1198343" y="887652"/>
            <a:ext cx="4096544" cy="1822425"/>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2020389" y="2710078"/>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1198344" y="4010930"/>
            <a:ext cx="9934440" cy="1959418"/>
          </a:xfrm>
        </p:spPr>
        <p:txBody>
          <a:bodyPr anchor="t">
            <a:noAutofit/>
          </a:bodyPr>
          <a:lstStyle>
            <a:lvl1pPr marL="0" indent="0">
              <a:buFontTx/>
              <a:buNone/>
              <a:defRPr sz="1800"/>
            </a:lvl1pPr>
            <a:lvl2pPr marL="317500" indent="0">
              <a:buFontTx/>
              <a:buNone/>
              <a:defRPr sz="1800"/>
            </a:lvl2pPr>
            <a:lvl3pPr marL="635000" indent="0">
              <a:buFontTx/>
              <a:buNone/>
              <a:defRPr sz="1800"/>
            </a:lvl3pPr>
            <a:lvl4pPr marL="952500" indent="0">
              <a:buFontTx/>
              <a:buNone/>
              <a:defRPr sz="1800"/>
            </a:lvl4pPr>
            <a:lvl5pPr marL="1270000" indent="0">
              <a:buFontTx/>
              <a:buNone/>
              <a:defRPr sz="1800"/>
            </a:lvl5pPr>
          </a:lstStyle>
          <a:p>
            <a:pPr lvl="0"/>
            <a:r>
              <a:rPr lang="da-DK"/>
              <a:t>Tekst</a:t>
            </a:r>
          </a:p>
        </p:txBody>
      </p:sp>
      <p:sp>
        <p:nvSpPr>
          <p:cNvPr id="4" name="Pladsholder til billede 3">
            <a:extLst>
              <a:ext uri="{FF2B5EF4-FFF2-40B4-BE49-F238E27FC236}">
                <a16:creationId xmlns:a16="http://schemas.microsoft.com/office/drawing/2014/main" id="{29C249C9-13A6-A94B-B473-79E3DE353AA6}"/>
              </a:ext>
            </a:extLst>
          </p:cNvPr>
          <p:cNvSpPr>
            <a:spLocks noGrp="1"/>
          </p:cNvSpPr>
          <p:nvPr>
            <p:ph type="pic" sz="quarter" idx="15" hasCustomPrompt="1"/>
          </p:nvPr>
        </p:nvSpPr>
        <p:spPr>
          <a:xfrm>
            <a:off x="5979319" y="0"/>
            <a:ext cx="6212681" cy="3619500"/>
          </a:xfrm>
          <a:solidFill>
            <a:schemeClr val="tx2">
              <a:lumMod val="10000"/>
              <a:lumOff val="90000"/>
            </a:schemeClr>
          </a:solidFill>
        </p:spPr>
        <p:txBody>
          <a:bodyPr anchor="t" anchorCtr="0"/>
          <a:lstStyle>
            <a:lvl1pPr marL="0" indent="0">
              <a:buFontTx/>
              <a:buNone/>
              <a:defRPr/>
            </a:lvl1pPr>
          </a:lstStyle>
          <a:p>
            <a:r>
              <a:rPr lang="da-DK"/>
              <a:t>Billede</a:t>
            </a:r>
          </a:p>
        </p:txBody>
      </p:sp>
      <p:pic>
        <p:nvPicPr>
          <p:cNvPr id="16" name="Grafik 15">
            <a:extLst>
              <a:ext uri="{FF2B5EF4-FFF2-40B4-BE49-F238E27FC236}">
                <a16:creationId xmlns:a16="http://schemas.microsoft.com/office/drawing/2014/main" id="{42F4060F-C113-F044-B8B0-C000857401B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1ADE350E-F45F-4746-ADF9-614D87154149}"/>
              </a:ext>
            </a:extLst>
          </p:cNvPr>
          <p:cNvSpPr/>
          <p:nvPr userDrawn="1"/>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2" name="Billede 11">
            <a:extLst>
              <a:ext uri="{FF2B5EF4-FFF2-40B4-BE49-F238E27FC236}">
                <a16:creationId xmlns:a16="http://schemas.microsoft.com/office/drawing/2014/main" id="{45601FB5-978F-4227-B300-0F204951B99D}"/>
              </a:ext>
            </a:extLst>
          </p:cNvPr>
          <p:cNvPicPr>
            <a:picLocks noChangeAspect="1"/>
          </p:cNvPicPr>
          <p:nvPr userDrawn="1"/>
        </p:nvPicPr>
        <p:blipFill>
          <a:blip r:embed="rId2"/>
          <a:stretch>
            <a:fillRect/>
          </a:stretch>
        </p:blipFill>
        <p:spPr>
          <a:xfrm>
            <a:off x="529431" y="462337"/>
            <a:ext cx="557164" cy="425316"/>
          </a:xfrm>
          <a:prstGeom prst="rect">
            <a:avLst/>
          </a:prstGeom>
        </p:spPr>
      </p:pic>
      <p:pic>
        <p:nvPicPr>
          <p:cNvPr id="13" name="Grafik 12">
            <a:extLst>
              <a:ext uri="{FF2B5EF4-FFF2-40B4-BE49-F238E27FC236}">
                <a16:creationId xmlns:a16="http://schemas.microsoft.com/office/drawing/2014/main" id="{96875C5C-B9F4-42EE-AF1F-982FDB36048B}"/>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81431028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und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4574192"/>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5" name="Grafik 4">
            <a:extLst>
              <a:ext uri="{FF2B5EF4-FFF2-40B4-BE49-F238E27FC236}">
                <a16:creationId xmlns:a16="http://schemas.microsoft.com/office/drawing/2014/main" id="{9CF7E11F-8BBD-8B41-8B62-7874A92A0F7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6096000" y="0"/>
            <a:ext cx="5376069" cy="3807995"/>
          </a:xfrm>
        </p:spPr>
        <p:txBody>
          <a:bodyPr anchor="ctr">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0"/>
            <a:ext cx="4171270" cy="3807995"/>
          </a:xfrm>
        </p:spPr>
        <p:txBody>
          <a:bodyPr anchor="ctr">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6" name="Grafik 5">
            <a:extLst>
              <a:ext uri="{FF2B5EF4-FFF2-40B4-BE49-F238E27FC236}">
                <a16:creationId xmlns:a16="http://schemas.microsoft.com/office/drawing/2014/main" id="{F12C3611-314D-490F-B0ED-D18F39CCEFB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Tree>
    <p:extLst>
      <p:ext uri="{BB962C8B-B14F-4D97-AF65-F5344CB8AC3E}">
        <p14:creationId xmlns:p14="http://schemas.microsoft.com/office/powerpoint/2010/main" val="45392448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 x logo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764006"/>
            <a:ext cx="5793711" cy="2283809"/>
          </a:xfrm>
        </p:spPr>
        <p:txBody>
          <a:bodyPr numCol="1"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764005"/>
            <a:ext cx="4162425" cy="2283809"/>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4" name="Pladsholder til billede 3">
            <a:extLst>
              <a:ext uri="{FF2B5EF4-FFF2-40B4-BE49-F238E27FC236}">
                <a16:creationId xmlns:a16="http://schemas.microsoft.com/office/drawing/2014/main" id="{34049D45-D6C1-9C41-8791-43334836661E}"/>
              </a:ext>
            </a:extLst>
          </p:cNvPr>
          <p:cNvSpPr>
            <a:spLocks noGrp="1"/>
          </p:cNvSpPr>
          <p:nvPr>
            <p:ph type="pic" sz="quarter" idx="16" hasCustomPrompt="1"/>
          </p:nvPr>
        </p:nvSpPr>
        <p:spPr>
          <a:xfrm>
            <a:off x="890588" y="3618659"/>
            <a:ext cx="1935163" cy="1540081"/>
          </a:xfrm>
        </p:spPr>
        <p:txBody>
          <a:bodyPr anchor="t" anchorCtr="0"/>
          <a:lstStyle>
            <a:lvl1pPr marL="0" indent="0">
              <a:buFontTx/>
              <a:buNone/>
              <a:defRPr/>
            </a:lvl1pPr>
          </a:lstStyle>
          <a:p>
            <a:r>
              <a:rPr lang="da-DK" noProof="0"/>
              <a:t>Logo</a:t>
            </a:r>
          </a:p>
        </p:txBody>
      </p:sp>
      <p:sp>
        <p:nvSpPr>
          <p:cNvPr id="10" name="Pladsholder til billede 3">
            <a:extLst>
              <a:ext uri="{FF2B5EF4-FFF2-40B4-BE49-F238E27FC236}">
                <a16:creationId xmlns:a16="http://schemas.microsoft.com/office/drawing/2014/main" id="{61289691-A219-2942-B2B2-B96322C82A49}"/>
              </a:ext>
            </a:extLst>
          </p:cNvPr>
          <p:cNvSpPr>
            <a:spLocks noGrp="1"/>
          </p:cNvSpPr>
          <p:nvPr>
            <p:ph type="pic" sz="quarter" idx="17" hasCustomPrompt="1"/>
          </p:nvPr>
        </p:nvSpPr>
        <p:spPr>
          <a:xfrm>
            <a:off x="3808985" y="3618660"/>
            <a:ext cx="1935163" cy="1540081"/>
          </a:xfrm>
        </p:spPr>
        <p:txBody>
          <a:bodyPr anchor="t" anchorCtr="0"/>
          <a:lstStyle>
            <a:lvl1pPr marL="0" indent="0">
              <a:buFontTx/>
              <a:buNone/>
              <a:defRPr/>
            </a:lvl1pPr>
          </a:lstStyle>
          <a:p>
            <a:r>
              <a:rPr lang="da-DK" noProof="0"/>
              <a:t>Logo</a:t>
            </a:r>
          </a:p>
        </p:txBody>
      </p:sp>
      <p:sp>
        <p:nvSpPr>
          <p:cNvPr id="11" name="Pladsholder til billede 3">
            <a:extLst>
              <a:ext uri="{FF2B5EF4-FFF2-40B4-BE49-F238E27FC236}">
                <a16:creationId xmlns:a16="http://schemas.microsoft.com/office/drawing/2014/main" id="{13A1039C-C693-9846-8ADC-41BDF687913E}"/>
              </a:ext>
            </a:extLst>
          </p:cNvPr>
          <p:cNvSpPr>
            <a:spLocks noGrp="1"/>
          </p:cNvSpPr>
          <p:nvPr>
            <p:ph type="pic" sz="quarter" idx="18" hasCustomPrompt="1"/>
          </p:nvPr>
        </p:nvSpPr>
        <p:spPr>
          <a:xfrm>
            <a:off x="6727383" y="3618660"/>
            <a:ext cx="1935163" cy="1540081"/>
          </a:xfrm>
        </p:spPr>
        <p:txBody>
          <a:bodyPr anchor="t" anchorCtr="0"/>
          <a:lstStyle>
            <a:lvl1pPr marL="0" indent="0">
              <a:buFontTx/>
              <a:buNone/>
              <a:defRPr/>
            </a:lvl1pPr>
          </a:lstStyle>
          <a:p>
            <a:r>
              <a:rPr lang="da-DK" noProof="0"/>
              <a:t>Logo</a:t>
            </a:r>
          </a:p>
        </p:txBody>
      </p:sp>
      <p:sp>
        <p:nvSpPr>
          <p:cNvPr id="12" name="Pladsholder til billede 3">
            <a:extLst>
              <a:ext uri="{FF2B5EF4-FFF2-40B4-BE49-F238E27FC236}">
                <a16:creationId xmlns:a16="http://schemas.microsoft.com/office/drawing/2014/main" id="{9F73B865-7BC6-2441-8568-C365A38BD9B2}"/>
              </a:ext>
            </a:extLst>
          </p:cNvPr>
          <p:cNvSpPr>
            <a:spLocks noGrp="1"/>
          </p:cNvSpPr>
          <p:nvPr>
            <p:ph type="pic" sz="quarter" idx="19" hasCustomPrompt="1"/>
          </p:nvPr>
        </p:nvSpPr>
        <p:spPr>
          <a:xfrm>
            <a:off x="9645780" y="3618659"/>
            <a:ext cx="1935163" cy="1540081"/>
          </a:xfrm>
        </p:spPr>
        <p:txBody>
          <a:bodyPr anchor="t" anchorCtr="0"/>
          <a:lstStyle>
            <a:lvl1pPr marL="0" indent="0">
              <a:buFontTx/>
              <a:buNone/>
              <a:defRPr/>
            </a:lvl1pPr>
          </a:lstStyle>
          <a:p>
            <a:r>
              <a:rPr lang="da-DK" noProof="0"/>
              <a:t>Logo</a:t>
            </a:r>
          </a:p>
        </p:txBody>
      </p:sp>
      <p:pic>
        <p:nvPicPr>
          <p:cNvPr id="15" name="Grafik 14">
            <a:extLst>
              <a:ext uri="{FF2B5EF4-FFF2-40B4-BE49-F238E27FC236}">
                <a16:creationId xmlns:a16="http://schemas.microsoft.com/office/drawing/2014/main" id="{E4D993BB-0B92-C741-BEE4-4E02CA1E45D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E8BFFB5D-0A7C-4636-9369-2D4DA42872E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4514750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op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881344"/>
            <a:ext cx="5597049" cy="304399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881344"/>
            <a:ext cx="4162425" cy="3043990"/>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0" name="Grafik 9">
            <a:extLst>
              <a:ext uri="{FF2B5EF4-FFF2-40B4-BE49-F238E27FC236}">
                <a16:creationId xmlns:a16="http://schemas.microsoft.com/office/drawing/2014/main" id="{52892C5F-5B50-744E-BFEF-CEEF34C5AAC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F6022A-9D1A-499C-98BE-57A6E89145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82789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opbillede blå bg">
    <p:bg>
      <p:bgPr>
        <a:solidFill>
          <a:srgbClr val="004F9B"/>
        </a:solidFill>
        <a:effectLst/>
      </p:bgPr>
    </p:bg>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1732131"/>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599404"/>
            <a:ext cx="5597049" cy="3043990"/>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599404"/>
            <a:ext cx="4162425" cy="3043990"/>
          </a:xfrm>
        </p:spPr>
        <p:txBody>
          <a:bodyPr anchor="t">
            <a:noAutofit/>
          </a:bodyPr>
          <a:lstStyle>
            <a:lvl1pPr marL="0" indent="0">
              <a:lnSpc>
                <a:spcPct val="100000"/>
              </a:lnSpc>
              <a:buNone/>
              <a:defRPr sz="3600" b="1" spc="-75">
                <a:solidFill>
                  <a:srgbClr val="EFEFE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0" name="Grafik 9">
            <a:extLst>
              <a:ext uri="{FF2B5EF4-FFF2-40B4-BE49-F238E27FC236}">
                <a16:creationId xmlns:a16="http://schemas.microsoft.com/office/drawing/2014/main" id="{A27B2473-E55F-CB4B-A6AE-F9C25D36075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84BAD3-8D0F-4B9C-BBA3-86C0242CD5C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5248792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reaker rød">
    <p:bg>
      <p:bgPr>
        <a:solidFill>
          <a:srgbClr val="BF1D30"/>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9F0774-8D55-EC4E-A487-FF50EA773907}"/>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6" name="Pladsholder til tekst 7">
            <a:extLst>
              <a:ext uri="{FF2B5EF4-FFF2-40B4-BE49-F238E27FC236}">
                <a16:creationId xmlns:a16="http://schemas.microsoft.com/office/drawing/2014/main" id="{6E9038A7-8A2F-2C49-ADD6-8A569374B7D8}"/>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7" name="Pladsholder til tekst 2">
            <a:extLst>
              <a:ext uri="{FF2B5EF4-FFF2-40B4-BE49-F238E27FC236}">
                <a16:creationId xmlns:a16="http://schemas.microsoft.com/office/drawing/2014/main" id="{30FE3656-0BE5-F546-BFC1-A5E7AE968A7F}"/>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pic>
        <p:nvPicPr>
          <p:cNvPr id="5" name="Grafik 4">
            <a:extLst>
              <a:ext uri="{FF2B5EF4-FFF2-40B4-BE49-F238E27FC236}">
                <a16:creationId xmlns:a16="http://schemas.microsoft.com/office/drawing/2014/main" id="{B74877DB-ACD5-4D80-8B4C-718B4337C95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8046271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reaker blå">
    <p:bg>
      <p:bgPr>
        <a:solidFill>
          <a:srgbClr val="004F9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6" name="Grafik 5">
            <a:extLst>
              <a:ext uri="{FF2B5EF4-FFF2-40B4-BE49-F238E27FC236}">
                <a16:creationId xmlns:a16="http://schemas.microsoft.com/office/drawing/2014/main" id="{D15BEFF0-F101-3D46-803B-8651BC08B7D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5ED7F8F1-02B6-3546-A24A-CC85B4820944}"/>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pic>
        <p:nvPicPr>
          <p:cNvPr id="5" name="Grafik 4">
            <a:extLst>
              <a:ext uri="{FF2B5EF4-FFF2-40B4-BE49-F238E27FC236}">
                <a16:creationId xmlns:a16="http://schemas.microsoft.com/office/drawing/2014/main" id="{19D09EBE-5BE4-43F2-816F-A355DCAE45F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1066371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reserve="1">
  <p:cSld name="Breaker billede">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2382" y="0"/>
            <a:ext cx="12187188" cy="6858000"/>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6" name="Grafik 5">
            <a:extLst>
              <a:ext uri="{FF2B5EF4-FFF2-40B4-BE49-F238E27FC236}">
                <a16:creationId xmlns:a16="http://schemas.microsoft.com/office/drawing/2014/main" id="{A1299D5D-A6BC-C94C-B887-74AFD825D9C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4" name="Grafik 3">
            <a:extLst>
              <a:ext uri="{FF2B5EF4-FFF2-40B4-BE49-F238E27FC236}">
                <a16:creationId xmlns:a16="http://schemas.microsoft.com/office/drawing/2014/main" id="{206F066C-424E-459C-9F0D-F8FA9ACE3D9B}"/>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61370321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Venstrebillede inkl tekst">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0" y="0"/>
            <a:ext cx="6093173"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6549273" y="2731168"/>
            <a:ext cx="5121359" cy="34283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6549273"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9" name="Grafik 8">
            <a:extLst>
              <a:ext uri="{FF2B5EF4-FFF2-40B4-BE49-F238E27FC236}">
                <a16:creationId xmlns:a16="http://schemas.microsoft.com/office/drawing/2014/main" id="{EA5D01EC-A99D-2F44-BDD1-C9695502011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DE058C95-595B-4908-9200-20DF79FAB8F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464496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FEFD-C9ED-829D-FA87-D484BD0164E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F55307A-6793-2FB9-EE13-1341CF6DDB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AA865BD-F08F-4CF4-8BD8-2A788F904CD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8999196-7F65-047E-430C-C5EB739E0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B2B82C9-D0AA-114C-D4CF-60DADF703AB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0F76BD1-D4AC-7AB9-6FC2-DD8DD994A971}"/>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8" name="Pladsholder til sidefod 7">
            <a:extLst>
              <a:ext uri="{FF2B5EF4-FFF2-40B4-BE49-F238E27FC236}">
                <a16:creationId xmlns:a16="http://schemas.microsoft.com/office/drawing/2014/main" id="{659DB7D1-E9BA-8673-741E-702B28F0DAB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E7A4506-2404-0C81-DB11-6FAF5BD2B3D5}"/>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4127369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4 billeder inkl tekst">
    <p:bg>
      <p:bgPr>
        <a:solidFill>
          <a:srgbClr val="F5EFE2"/>
        </a:solidFill>
        <a:effectLst/>
      </p:bgPr>
    </p:bg>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858157" y="2731168"/>
            <a:ext cx="5121359" cy="3070304"/>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858157"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billede 2">
            <a:extLst>
              <a:ext uri="{FF2B5EF4-FFF2-40B4-BE49-F238E27FC236}">
                <a16:creationId xmlns:a16="http://schemas.microsoft.com/office/drawing/2014/main" id="{D1E3D2B1-5AF9-FA40-9767-287429373AAF}"/>
              </a:ext>
            </a:extLst>
          </p:cNvPr>
          <p:cNvSpPr>
            <a:spLocks noGrp="1" noChangeAspect="1"/>
          </p:cNvSpPr>
          <p:nvPr>
            <p:ph type="pic" sz="quarter" idx="16" hasCustomPrompt="1"/>
          </p:nvPr>
        </p:nvSpPr>
        <p:spPr>
          <a:xfrm>
            <a:off x="7094062" y="0"/>
            <a:ext cx="2491899" cy="3909219"/>
          </a:xfrm>
          <a:solidFill>
            <a:schemeClr val="tx2">
              <a:lumMod val="10000"/>
              <a:lumOff val="90000"/>
            </a:schemeClr>
          </a:solidFill>
        </p:spPr>
        <p:txBody>
          <a:bodyPr anchor="t" anchorCtr="0"/>
          <a:lstStyle>
            <a:lvl1pPr marL="0" indent="0">
              <a:buNone/>
              <a:defRPr/>
            </a:lvl1pPr>
          </a:lstStyle>
          <a:p>
            <a:r>
              <a:rPr lang="da-DK"/>
              <a:t>Billede</a:t>
            </a:r>
          </a:p>
        </p:txBody>
      </p:sp>
      <p:sp>
        <p:nvSpPr>
          <p:cNvPr id="9" name="Pladsholder til billede 2">
            <a:extLst>
              <a:ext uri="{FF2B5EF4-FFF2-40B4-BE49-F238E27FC236}">
                <a16:creationId xmlns:a16="http://schemas.microsoft.com/office/drawing/2014/main" id="{76203527-8C98-204F-9EBE-78E0B2896152}"/>
              </a:ext>
            </a:extLst>
          </p:cNvPr>
          <p:cNvSpPr>
            <a:spLocks noGrp="1" noChangeAspect="1"/>
          </p:cNvSpPr>
          <p:nvPr>
            <p:ph type="pic" sz="quarter" idx="17" hasCustomPrompt="1"/>
          </p:nvPr>
        </p:nvSpPr>
        <p:spPr>
          <a:xfrm>
            <a:off x="7071202" y="4041474"/>
            <a:ext cx="2514759" cy="2827020"/>
          </a:xfrm>
          <a:solidFill>
            <a:schemeClr val="tx2">
              <a:lumMod val="10000"/>
              <a:lumOff val="90000"/>
            </a:schemeClr>
          </a:solidFill>
        </p:spPr>
        <p:txBody>
          <a:bodyPr anchor="t" anchorCtr="0"/>
          <a:lstStyle>
            <a:lvl1pPr marL="0" indent="0">
              <a:buNone/>
              <a:defRPr/>
            </a:lvl1pPr>
          </a:lstStyle>
          <a:p>
            <a:r>
              <a:rPr lang="da-DK"/>
              <a:t>Billede</a:t>
            </a:r>
          </a:p>
        </p:txBody>
      </p:sp>
      <p:sp>
        <p:nvSpPr>
          <p:cNvPr id="10" name="Pladsholder til billede 2">
            <a:extLst>
              <a:ext uri="{FF2B5EF4-FFF2-40B4-BE49-F238E27FC236}">
                <a16:creationId xmlns:a16="http://schemas.microsoft.com/office/drawing/2014/main" id="{AD8F4916-9B79-B640-BAF6-80655DE288D8}"/>
              </a:ext>
            </a:extLst>
          </p:cNvPr>
          <p:cNvSpPr>
            <a:spLocks noGrp="1" noChangeAspect="1"/>
          </p:cNvSpPr>
          <p:nvPr>
            <p:ph type="pic" sz="quarter" idx="18" hasCustomPrompt="1"/>
          </p:nvPr>
        </p:nvSpPr>
        <p:spPr>
          <a:xfrm>
            <a:off x="9700102" y="0"/>
            <a:ext cx="2491899" cy="2712720"/>
          </a:xfrm>
          <a:solidFill>
            <a:schemeClr val="tx2">
              <a:lumMod val="10000"/>
              <a:lumOff val="90000"/>
            </a:schemeClr>
          </a:solidFill>
        </p:spPr>
        <p:txBody>
          <a:bodyPr anchor="t" anchorCtr="0"/>
          <a:lstStyle>
            <a:lvl1pPr marL="0" indent="0">
              <a:buNone/>
              <a:defRPr/>
            </a:lvl1pPr>
          </a:lstStyle>
          <a:p>
            <a:r>
              <a:rPr lang="da-DK"/>
              <a:t>Billede</a:t>
            </a:r>
          </a:p>
        </p:txBody>
      </p:sp>
      <p:sp>
        <p:nvSpPr>
          <p:cNvPr id="11" name="Pladsholder til billede 2">
            <a:extLst>
              <a:ext uri="{FF2B5EF4-FFF2-40B4-BE49-F238E27FC236}">
                <a16:creationId xmlns:a16="http://schemas.microsoft.com/office/drawing/2014/main" id="{31E2A49D-4A48-B247-99AF-0D133485ACB7}"/>
              </a:ext>
            </a:extLst>
          </p:cNvPr>
          <p:cNvSpPr>
            <a:spLocks noGrp="1" noChangeAspect="1"/>
          </p:cNvSpPr>
          <p:nvPr>
            <p:ph type="pic" sz="quarter" idx="19" hasCustomPrompt="1"/>
          </p:nvPr>
        </p:nvSpPr>
        <p:spPr>
          <a:xfrm>
            <a:off x="9700102" y="2827020"/>
            <a:ext cx="2491899" cy="4041474"/>
          </a:xfrm>
          <a:solidFill>
            <a:schemeClr val="tx2">
              <a:lumMod val="10000"/>
              <a:lumOff val="90000"/>
            </a:schemeClr>
          </a:solidFill>
        </p:spPr>
        <p:txBody>
          <a:bodyPr anchor="t" anchorCtr="0"/>
          <a:lstStyle>
            <a:lvl1pPr marL="0" indent="0">
              <a:buNone/>
              <a:defRPr/>
            </a:lvl1pPr>
          </a:lstStyle>
          <a:p>
            <a:r>
              <a:rPr lang="da-DK"/>
              <a:t>Billede</a:t>
            </a:r>
          </a:p>
        </p:txBody>
      </p:sp>
      <p:pic>
        <p:nvPicPr>
          <p:cNvPr id="13" name="Grafik 12">
            <a:extLst>
              <a:ext uri="{FF2B5EF4-FFF2-40B4-BE49-F238E27FC236}">
                <a16:creationId xmlns:a16="http://schemas.microsoft.com/office/drawing/2014/main" id="{E4E26655-E869-0744-A212-AB1C6A5578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pic>
        <p:nvPicPr>
          <p:cNvPr id="12" name="Grafik 11">
            <a:extLst>
              <a:ext uri="{FF2B5EF4-FFF2-40B4-BE49-F238E27FC236}">
                <a16:creationId xmlns:a16="http://schemas.microsoft.com/office/drawing/2014/main" id="{2CE0E154-AD47-48F7-AC59-3B2D7F34000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spTree>
    <p:extLst>
      <p:ext uri="{BB962C8B-B14F-4D97-AF65-F5344CB8AC3E}">
        <p14:creationId xmlns:p14="http://schemas.microsoft.com/office/powerpoint/2010/main" val="81948798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Venstrebillede inkl diagram">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1" y="0"/>
            <a:ext cx="5203658"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5646904" y="431800"/>
            <a:ext cx="6089902"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23B87F2-CF2D-4440-80E0-47E2F956761D}"/>
              </a:ext>
            </a:extLst>
          </p:cNvPr>
          <p:cNvSpPr>
            <a:spLocks noGrp="1"/>
          </p:cNvSpPr>
          <p:nvPr>
            <p:ph type="chart" sz="quarter" idx="16"/>
          </p:nvPr>
        </p:nvSpPr>
        <p:spPr>
          <a:xfrm>
            <a:off x="5636419" y="2911475"/>
            <a:ext cx="6136481" cy="3024561"/>
          </a:xfrm>
        </p:spPr>
        <p:txBody>
          <a:bodyPr anchor="t" anchorCtr="0">
            <a:normAutofit/>
          </a:bodyPr>
          <a:lstStyle>
            <a:lvl1pPr marL="0" indent="0">
              <a:buNone/>
              <a:defRPr/>
            </a:lvl1pPr>
          </a:lstStyle>
          <a:p>
            <a:r>
              <a:rPr lang="da-DK"/>
              <a:t>Klik på ikonet for at tilføje et diagram</a:t>
            </a:r>
          </a:p>
        </p:txBody>
      </p:sp>
      <p:pic>
        <p:nvPicPr>
          <p:cNvPr id="11" name="Grafik 10">
            <a:extLst>
              <a:ext uri="{FF2B5EF4-FFF2-40B4-BE49-F238E27FC236}">
                <a16:creationId xmlns:a16="http://schemas.microsoft.com/office/drawing/2014/main" id="{434D207C-BA12-A14D-A7E1-FC0EC86693B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52CACC0B-DD71-4535-AC0C-1E28EA760A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6209776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 billeder inkl. tekst">
    <p:spTree>
      <p:nvGrpSpPr>
        <p:cNvPr id="1" name=""/>
        <p:cNvGrpSpPr/>
        <p:nvPr/>
      </p:nvGrpSpPr>
      <p:grpSpPr>
        <a:xfrm>
          <a:off x="0" y="0"/>
          <a:ext cx="0" cy="0"/>
          <a:chOff x="0" y="0"/>
          <a:chExt cx="0" cy="0"/>
        </a:xfrm>
      </p:grpSpPr>
      <p:sp>
        <p:nvSpPr>
          <p:cNvPr id="581" name="Shape 581"/>
          <p:cNvSpPr>
            <a:spLocks noGrp="1"/>
          </p:cNvSpPr>
          <p:nvPr>
            <p:ph type="pic" sz="half" idx="13" hasCustomPrompt="1"/>
          </p:nvPr>
        </p:nvSpPr>
        <p:spPr>
          <a:xfrm>
            <a:off x="6096000" y="0"/>
            <a:ext cx="6096050"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82" name="Shape 582"/>
          <p:cNvSpPr>
            <a:spLocks noGrp="1"/>
          </p:cNvSpPr>
          <p:nvPr>
            <p:ph type="pic" sz="half" idx="14" hasCustomPrompt="1"/>
          </p:nvPr>
        </p:nvSpPr>
        <p:spPr>
          <a:xfrm>
            <a:off x="0" y="3429000"/>
            <a:ext cx="6096001"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7" name="Pladsholder til tekst 7">
            <a:extLst>
              <a:ext uri="{FF2B5EF4-FFF2-40B4-BE49-F238E27FC236}">
                <a16:creationId xmlns:a16="http://schemas.microsoft.com/office/drawing/2014/main" id="{7D34B417-0399-774E-93C4-A12462413D47}"/>
              </a:ext>
            </a:extLst>
          </p:cNvPr>
          <p:cNvSpPr>
            <a:spLocks noGrp="1"/>
          </p:cNvSpPr>
          <p:nvPr>
            <p:ph type="body" sz="quarter" idx="15" hasCustomPrompt="1"/>
          </p:nvPr>
        </p:nvSpPr>
        <p:spPr>
          <a:xfrm>
            <a:off x="487321" y="570163"/>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8" name="Pladsholder til tekst 2">
            <a:extLst>
              <a:ext uri="{FF2B5EF4-FFF2-40B4-BE49-F238E27FC236}">
                <a16:creationId xmlns:a16="http://schemas.microsoft.com/office/drawing/2014/main" id="{D6EFF149-9F79-024A-9BC0-7341DE9991E5}"/>
              </a:ext>
            </a:extLst>
          </p:cNvPr>
          <p:cNvSpPr>
            <a:spLocks noGrp="1"/>
          </p:cNvSpPr>
          <p:nvPr>
            <p:ph type="body" sz="quarter" idx="16" hasCustomPrompt="1"/>
          </p:nvPr>
        </p:nvSpPr>
        <p:spPr>
          <a:xfrm>
            <a:off x="6549273" y="3765884"/>
            <a:ext cx="5033127" cy="217015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pic>
        <p:nvPicPr>
          <p:cNvPr id="11" name="Grafik 10">
            <a:extLst>
              <a:ext uri="{FF2B5EF4-FFF2-40B4-BE49-F238E27FC236}">
                <a16:creationId xmlns:a16="http://schemas.microsoft.com/office/drawing/2014/main" id="{4ED0C304-EBAC-8944-8871-BEA59B556FD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9DF0AB93-9078-4EA9-85B3-22A639BF041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7860180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4 billeder / Grid">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6094710"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1" name="Shape 921"/>
          <p:cNvSpPr>
            <a:spLocks noGrp="1"/>
          </p:cNvSpPr>
          <p:nvPr>
            <p:ph type="pic" sz="quarter" idx="14" hasCustomPrompt="1"/>
          </p:nvPr>
        </p:nvSpPr>
        <p:spPr>
          <a:xfrm>
            <a:off x="8666262"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2" name="Shape 922"/>
          <p:cNvSpPr>
            <a:spLocks noGrp="1"/>
          </p:cNvSpPr>
          <p:nvPr>
            <p:ph type="pic" sz="quarter" idx="15" hasCustomPrompt="1"/>
          </p:nvPr>
        </p:nvSpPr>
        <p:spPr>
          <a:xfrm>
            <a:off x="8666262" y="3460006"/>
            <a:ext cx="2518519"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3" name="Shape 923"/>
          <p:cNvSpPr>
            <a:spLocks noGrp="1"/>
          </p:cNvSpPr>
          <p:nvPr>
            <p:ph type="pic" sz="quarter" idx="16" hasCustomPrompt="1"/>
          </p:nvPr>
        </p:nvSpPr>
        <p:spPr>
          <a:xfrm>
            <a:off x="6094710" y="3460006"/>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 name="Pladsholder til tekst 2">
            <a:extLst>
              <a:ext uri="{FF2B5EF4-FFF2-40B4-BE49-F238E27FC236}">
                <a16:creationId xmlns:a16="http://schemas.microsoft.com/office/drawing/2014/main" id="{8BB8AD52-0BB3-CA4D-99E1-CE03F92CCE18}"/>
              </a:ext>
            </a:extLst>
          </p:cNvPr>
          <p:cNvSpPr>
            <a:spLocks noGrp="1"/>
          </p:cNvSpPr>
          <p:nvPr>
            <p:ph type="body" sz="quarter" idx="17" hasCustomPrompt="1"/>
          </p:nvPr>
        </p:nvSpPr>
        <p:spPr>
          <a:xfrm>
            <a:off x="686299" y="2997868"/>
            <a:ext cx="5121359" cy="302594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10" name="Pladsholder til tekst 7">
            <a:extLst>
              <a:ext uri="{FF2B5EF4-FFF2-40B4-BE49-F238E27FC236}">
                <a16:creationId xmlns:a16="http://schemas.microsoft.com/office/drawing/2014/main" id="{C1C27963-2EDF-0240-9936-AB5D1B79B1B3}"/>
              </a:ext>
            </a:extLst>
          </p:cNvPr>
          <p:cNvSpPr>
            <a:spLocks noGrp="1"/>
          </p:cNvSpPr>
          <p:nvPr>
            <p:ph type="body" sz="quarter" idx="18"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3" name="Grafik 12">
            <a:extLst>
              <a:ext uri="{FF2B5EF4-FFF2-40B4-BE49-F238E27FC236}">
                <a16:creationId xmlns:a16="http://schemas.microsoft.com/office/drawing/2014/main" id="{3EB291E8-C86A-DB4D-8044-70B520A068D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1" name="Grafik 10">
            <a:extLst>
              <a:ext uri="{FF2B5EF4-FFF2-40B4-BE49-F238E27FC236}">
                <a16:creationId xmlns:a16="http://schemas.microsoft.com/office/drawing/2014/main" id="{0D5DD509-C427-46A9-BD87-F122FEC4775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9001869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70" y="571125"/>
            <a:ext cx="5077173" cy="526756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549273" y="2870493"/>
            <a:ext cx="5121359" cy="2968201"/>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549273" y="571125"/>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9" name="Grafik 8">
            <a:extLst>
              <a:ext uri="{FF2B5EF4-FFF2-40B4-BE49-F238E27FC236}">
                <a16:creationId xmlns:a16="http://schemas.microsoft.com/office/drawing/2014/main" id="{FC6CD551-6055-9A4A-90BB-C7A787F7772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C95B3632-47A3-4C69-ACF5-69113777A23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3371868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3 x 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69" y="775434"/>
            <a:ext cx="2704231" cy="481941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858000" y="3124201"/>
            <a:ext cx="4721192" cy="246888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858000" y="775434"/>
            <a:ext cx="4721192"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7" name="Shape 960">
            <a:extLst>
              <a:ext uri="{FF2B5EF4-FFF2-40B4-BE49-F238E27FC236}">
                <a16:creationId xmlns:a16="http://schemas.microsoft.com/office/drawing/2014/main" id="{9509E857-DDD7-BB48-A63D-EA5EC6828B41}"/>
              </a:ext>
            </a:extLst>
          </p:cNvPr>
          <p:cNvSpPr>
            <a:spLocks noGrp="1"/>
          </p:cNvSpPr>
          <p:nvPr>
            <p:ph type="pic" sz="half" idx="16" hasCustomPrompt="1"/>
          </p:nvPr>
        </p:nvSpPr>
        <p:spPr>
          <a:xfrm>
            <a:off x="3501904" y="77543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8" name="Shape 960">
            <a:extLst>
              <a:ext uri="{FF2B5EF4-FFF2-40B4-BE49-F238E27FC236}">
                <a16:creationId xmlns:a16="http://schemas.microsoft.com/office/drawing/2014/main" id="{AABAD7F1-5C12-0045-BC2B-87EE445B1F48}"/>
              </a:ext>
            </a:extLst>
          </p:cNvPr>
          <p:cNvSpPr>
            <a:spLocks noGrp="1"/>
          </p:cNvSpPr>
          <p:nvPr>
            <p:ph type="pic" sz="half" idx="17" hasCustomPrompt="1"/>
          </p:nvPr>
        </p:nvSpPr>
        <p:spPr>
          <a:xfrm>
            <a:off x="3501904" y="324431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11" name="Grafik 10">
            <a:extLst>
              <a:ext uri="{FF2B5EF4-FFF2-40B4-BE49-F238E27FC236}">
                <a16:creationId xmlns:a16="http://schemas.microsoft.com/office/drawing/2014/main" id="{D2A010A5-FA5B-9941-8B29-87BCBB8AC59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224ED81B-52C3-4581-866B-49F762BEAD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4699054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549273"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6549273"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487362" y="492920"/>
            <a:ext cx="5822950" cy="5308553"/>
          </a:xfrm>
        </p:spPr>
        <p:txBody>
          <a:bodyPr anchor="t" anchorCtr="0"/>
          <a:lstStyle>
            <a:lvl1pPr marL="0" indent="0">
              <a:buNone/>
              <a:defRPr/>
            </a:lvl1pPr>
          </a:lstStyle>
          <a:p>
            <a:r>
              <a:rPr lang="da-DK"/>
              <a:t>Klik på ikonet for at tilføje et diagram</a:t>
            </a:r>
          </a:p>
        </p:txBody>
      </p:sp>
      <p:pic>
        <p:nvPicPr>
          <p:cNvPr id="11" name="Grafik 10">
            <a:extLst>
              <a:ext uri="{FF2B5EF4-FFF2-40B4-BE49-F238E27FC236}">
                <a16:creationId xmlns:a16="http://schemas.microsoft.com/office/drawing/2014/main" id="{2BF62C76-C899-9449-96F4-CCCB8E64559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D714E73-4BBE-43F3-A425-B55928699A7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0317132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702795"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6078702" y="492920"/>
            <a:ext cx="5822950" cy="5308553"/>
          </a:xfrm>
        </p:spPr>
        <p:txBody>
          <a:bodyPr anchor="t" anchorCtr="0"/>
          <a:lstStyle>
            <a:lvl1pPr marL="0" indent="0">
              <a:buNone/>
              <a:defRPr/>
            </a:lvl1pPr>
          </a:lstStyle>
          <a:p>
            <a:r>
              <a:rPr lang="da-DK"/>
              <a:t>Klik på ikonet for at tilføje et diagram</a:t>
            </a:r>
          </a:p>
        </p:txBody>
      </p:sp>
      <p:pic>
        <p:nvPicPr>
          <p:cNvPr id="9" name="Grafik 8">
            <a:extLst>
              <a:ext uri="{FF2B5EF4-FFF2-40B4-BE49-F238E27FC236}">
                <a16:creationId xmlns:a16="http://schemas.microsoft.com/office/drawing/2014/main" id="{2935BD9D-EA64-8447-8EB6-810D36D97A7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2882FECA-F22D-4867-A8F3-589F795AE51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7998827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387494"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702794" y="2610853"/>
            <a:ext cx="10786412" cy="3111768"/>
          </a:xfrm>
        </p:spPr>
        <p:txBody>
          <a:bodyPr anchor="t" anchorCtr="0"/>
          <a:lstStyle>
            <a:lvl1pPr marL="0" indent="0">
              <a:buNone/>
              <a:defRPr/>
            </a:lvl1pPr>
          </a:lstStyle>
          <a:p>
            <a:r>
              <a:rPr lang="da-DK"/>
              <a:t>Klik på ikonet for at tilføje et diagram</a:t>
            </a:r>
          </a:p>
        </p:txBody>
      </p:sp>
      <p:pic>
        <p:nvPicPr>
          <p:cNvPr id="9" name="Grafik 8">
            <a:extLst>
              <a:ext uri="{FF2B5EF4-FFF2-40B4-BE49-F238E27FC236}">
                <a16:creationId xmlns:a16="http://schemas.microsoft.com/office/drawing/2014/main" id="{F2F8AC84-D7A2-DC45-8AE5-9109A67BC6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67C095E-78B4-42E1-85F9-348782CF218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5430858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434650"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4" name="Pladsholder til tabel 3">
            <a:extLst>
              <a:ext uri="{FF2B5EF4-FFF2-40B4-BE49-F238E27FC236}">
                <a16:creationId xmlns:a16="http://schemas.microsoft.com/office/drawing/2014/main" id="{3E829910-14C2-7F42-9192-B822384AB902}"/>
              </a:ext>
            </a:extLst>
          </p:cNvPr>
          <p:cNvSpPr>
            <a:spLocks noGrp="1"/>
          </p:cNvSpPr>
          <p:nvPr>
            <p:ph type="tbl" sz="quarter" idx="16"/>
          </p:nvPr>
        </p:nvSpPr>
        <p:spPr>
          <a:xfrm>
            <a:off x="702469" y="2610000"/>
            <a:ext cx="10833894" cy="3154680"/>
          </a:xfrm>
        </p:spPr>
        <p:txBody>
          <a:bodyPr anchor="t" anchorCtr="0"/>
          <a:lstStyle>
            <a:lvl1pPr marL="0" indent="0">
              <a:buFontTx/>
              <a:buNone/>
              <a:defRPr/>
            </a:lvl1pPr>
          </a:lstStyle>
          <a:p>
            <a:r>
              <a:rPr lang="da-DK"/>
              <a:t>Klik på ikonet for at tilføje en tabel</a:t>
            </a:r>
          </a:p>
        </p:txBody>
      </p:sp>
      <p:pic>
        <p:nvPicPr>
          <p:cNvPr id="11" name="Grafik 10">
            <a:extLst>
              <a:ext uri="{FF2B5EF4-FFF2-40B4-BE49-F238E27FC236}">
                <a16:creationId xmlns:a16="http://schemas.microsoft.com/office/drawing/2014/main" id="{E80B89F7-920F-564D-BFCE-69E6ECD269C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B12865B8-8F9A-484E-B027-526D0AF8A34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7236503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CC06-6CB3-418D-8B12-EB4DBF685F8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1A0485A-CB5F-4A80-192D-99A22CB742B8}"/>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4" name="Pladsholder til sidefod 3">
            <a:extLst>
              <a:ext uri="{FF2B5EF4-FFF2-40B4-BE49-F238E27FC236}">
                <a16:creationId xmlns:a16="http://schemas.microsoft.com/office/drawing/2014/main" id="{F147C087-24A1-95EA-4B3C-2F164AB9C70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3F6E561-EA1D-7BD4-79B6-CF1764D6140C}"/>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1645762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494227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804291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9974145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768076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6/6/2023</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674275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6/6/2023</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261705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6/6/2023</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797745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559196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673211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67197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FA9C171-5F91-0C50-E3F4-E775A5C1C5F0}"/>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3" name="Pladsholder til sidefod 2">
            <a:extLst>
              <a:ext uri="{FF2B5EF4-FFF2-40B4-BE49-F238E27FC236}">
                <a16:creationId xmlns:a16="http://schemas.microsoft.com/office/drawing/2014/main" id="{F935D9AC-B898-8F6B-5C9D-898D460028E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F2AFE70-4734-25D4-3FBD-514CA6474F37}"/>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8998341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264049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E6757-E722-7607-CE09-A7655C770B0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60F0984-9F5D-080A-6040-6BE934A400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2E036CA-A76D-8FC0-BAB0-6945464060A9}"/>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5" name="Pladsholder til sidefod 4">
            <a:extLst>
              <a:ext uri="{FF2B5EF4-FFF2-40B4-BE49-F238E27FC236}">
                <a16:creationId xmlns:a16="http://schemas.microsoft.com/office/drawing/2014/main" id="{184016DF-BC54-48C0-0483-71AE4719CF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F1E8432-F225-B0F1-EE0A-8FEAC2F21492}"/>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590218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959F0-354F-6C9F-DB0F-814C0098CBA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147EC62-7B54-D9A6-1787-AB70B960876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9836C82-1397-6113-BBD2-EDAC59A74FF7}"/>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5" name="Pladsholder til sidefod 4">
            <a:extLst>
              <a:ext uri="{FF2B5EF4-FFF2-40B4-BE49-F238E27FC236}">
                <a16:creationId xmlns:a16="http://schemas.microsoft.com/office/drawing/2014/main" id="{0506CD59-BE2A-CA7B-2AB2-10CFADF2E7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39250A0-14E3-B1D3-6FFF-79616A773E19}"/>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333143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CE0C01-5B69-8559-549D-EFFC6D0B3CE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CCD9075-86DC-489D-CC1B-DC30CD7B2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9A5F083-46BB-5929-64F8-D4C09E861EC1}"/>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5" name="Pladsholder til sidefod 4">
            <a:extLst>
              <a:ext uri="{FF2B5EF4-FFF2-40B4-BE49-F238E27FC236}">
                <a16:creationId xmlns:a16="http://schemas.microsoft.com/office/drawing/2014/main" id="{E751E3EB-00A2-BC75-FFD2-52DAB8179F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BF0B1D-ACF4-AD4A-3CB4-BA0152E6B0FE}"/>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3673321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81C8E-8E2E-7081-E941-928176ADEBA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9F964DD-BB3F-F08A-EBAE-F733CF5ECF3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75E5655-27B8-840C-E0CB-365F21CC0CD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9857C24-DAE1-6670-527C-7C0021D45F30}"/>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6" name="Pladsholder til sidefod 5">
            <a:extLst>
              <a:ext uri="{FF2B5EF4-FFF2-40B4-BE49-F238E27FC236}">
                <a16:creationId xmlns:a16="http://schemas.microsoft.com/office/drawing/2014/main" id="{51E56258-6E2C-4DA9-CA12-C4F93A1ECD4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872754A-F95B-A81B-26D5-601E5D5F8D8F}"/>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1505807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350F6-2808-E710-5BF0-68EBF0D8568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BE06DB4-6FE2-A21F-F46D-BF70CA506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ABF2E1F-A592-59C2-C444-736B28D0386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9323A7E-9576-9283-CF64-FF12AB643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632CD6E-FEA4-6EF9-1ED5-C9F6674C2CE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08E8355-CA49-64DF-B1B8-66D807C4B6C6}"/>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8" name="Pladsholder til sidefod 7">
            <a:extLst>
              <a:ext uri="{FF2B5EF4-FFF2-40B4-BE49-F238E27FC236}">
                <a16:creationId xmlns:a16="http://schemas.microsoft.com/office/drawing/2014/main" id="{E6042980-A657-AD35-D099-27F607C28EE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86D1364-35F6-20D7-FFA4-C4A7C50676B3}"/>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1760529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F1AB6-23D9-6927-ED2E-F1566CA76D0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E44421C-7243-B06A-47C0-6E2FDC4288C8}"/>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4" name="Pladsholder til sidefod 3">
            <a:extLst>
              <a:ext uri="{FF2B5EF4-FFF2-40B4-BE49-F238E27FC236}">
                <a16:creationId xmlns:a16="http://schemas.microsoft.com/office/drawing/2014/main" id="{CFB63391-DE03-CBBE-D7F9-232C9C28556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63D1FF-3464-7ACF-6473-0FA93FFD0476}"/>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2148046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7979E14-DB27-95FB-880D-9F88D3A51181}"/>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3" name="Pladsholder til sidefod 2">
            <a:extLst>
              <a:ext uri="{FF2B5EF4-FFF2-40B4-BE49-F238E27FC236}">
                <a16:creationId xmlns:a16="http://schemas.microsoft.com/office/drawing/2014/main" id="{57BA072D-08D9-234F-F01F-25E79CF4097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98532D1-EAC9-3472-39E1-DC1B77BA6871}"/>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3945835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03190-BB57-268A-4BDD-2C1F543377F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601EF2D-310D-E42C-4297-C3F2C810CF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15A9673-CF29-EECB-2204-331D6245D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4C04B4B-5D8C-372D-7FE2-8581C05167C4}"/>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6" name="Pladsholder til sidefod 5">
            <a:extLst>
              <a:ext uri="{FF2B5EF4-FFF2-40B4-BE49-F238E27FC236}">
                <a16:creationId xmlns:a16="http://schemas.microsoft.com/office/drawing/2014/main" id="{40996AAA-57F6-54B2-6B03-76A1E122216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4EC1624-5C39-A669-43BC-6B7BBB19FE9C}"/>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2442536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14C9F-860C-F6AC-4D70-28E63B85ABF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C673E3A-5C64-D9BE-1A4B-0409C753A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A996E65-1867-414E-6931-FBBEA90387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CBD01B4-8CB3-AF07-996D-0B7EEECF8AAE}"/>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6" name="Pladsholder til sidefod 5">
            <a:extLst>
              <a:ext uri="{FF2B5EF4-FFF2-40B4-BE49-F238E27FC236}">
                <a16:creationId xmlns:a16="http://schemas.microsoft.com/office/drawing/2014/main" id="{2E13009B-1B08-9FC0-0117-B8A8B4A1526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D1F11A9-58C7-D84C-8F53-63E41CBC70B6}"/>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345938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907B5-CF3C-45A0-6063-6928163DCD3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5F8226E-A8CF-E327-F329-04D49A24D8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CAC1F43-4BA9-09D9-CE90-5778EDAAE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F355A62-578E-8C54-BD5C-B1735BD5774D}"/>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6" name="Pladsholder til sidefod 5">
            <a:extLst>
              <a:ext uri="{FF2B5EF4-FFF2-40B4-BE49-F238E27FC236}">
                <a16:creationId xmlns:a16="http://schemas.microsoft.com/office/drawing/2014/main" id="{F034FC09-FEDC-DC68-4AF5-39333DBE580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832630E-7468-2F48-04C8-2E0B3339BC0C}"/>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335102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849EA-8655-21E8-86C9-25AEE0C25D3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C823A70-F752-CC97-88DE-9B36A1ACB90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6DF78FF-D977-EDE7-107E-E2636DD85ACD}"/>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5" name="Pladsholder til sidefod 4">
            <a:extLst>
              <a:ext uri="{FF2B5EF4-FFF2-40B4-BE49-F238E27FC236}">
                <a16:creationId xmlns:a16="http://schemas.microsoft.com/office/drawing/2014/main" id="{D89A3968-851C-256B-F7E7-4E66DE5BC0D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944A426-D986-9F70-04BD-74A7E794B75D}"/>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329359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67E8E48-3F3D-22E8-B177-FB7A63448DC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729760F-A74A-9684-D7B1-F0BA3D525A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B441F97-5398-E4F3-582D-A54A361C56AB}"/>
              </a:ext>
            </a:extLst>
          </p:cNvPr>
          <p:cNvSpPr>
            <a:spLocks noGrp="1"/>
          </p:cNvSpPr>
          <p:nvPr>
            <p:ph type="dt" sz="half" idx="10"/>
          </p:nvPr>
        </p:nvSpPr>
        <p:spPr/>
        <p:txBody>
          <a:bodyPr/>
          <a:lstStyle/>
          <a:p>
            <a:fld id="{7B30D6EF-0947-4B82-A40B-0B956C300732}" type="datetimeFigureOut">
              <a:rPr lang="da-DK" smtClean="0"/>
              <a:t>06-06-2023</a:t>
            </a:fld>
            <a:endParaRPr lang="da-DK"/>
          </a:p>
        </p:txBody>
      </p:sp>
      <p:sp>
        <p:nvSpPr>
          <p:cNvPr id="5" name="Pladsholder til sidefod 4">
            <a:extLst>
              <a:ext uri="{FF2B5EF4-FFF2-40B4-BE49-F238E27FC236}">
                <a16:creationId xmlns:a16="http://schemas.microsoft.com/office/drawing/2014/main" id="{09AEF357-9BF7-3DB9-EBDB-178FC48B757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8E69ECB-D7B1-6C60-4DFB-C799DEEBCD6D}"/>
              </a:ext>
            </a:extLst>
          </p:cNvPr>
          <p:cNvSpPr>
            <a:spLocks noGrp="1"/>
          </p:cNvSpPr>
          <p:nvPr>
            <p:ph type="sldNum" sz="quarter" idx="12"/>
          </p:nvPr>
        </p:nvSpPr>
        <p:spPr/>
        <p:txBody>
          <a:bodyPr/>
          <a:lstStyle/>
          <a:p>
            <a:fld id="{43F20423-9F22-41A9-93C0-84A13E9C813D}" type="slidenum">
              <a:rPr lang="da-DK" smtClean="0"/>
              <a:t>‹#›</a:t>
            </a:fld>
            <a:endParaRPr lang="da-DK"/>
          </a:p>
        </p:txBody>
      </p:sp>
    </p:spTree>
    <p:extLst>
      <p:ext uri="{BB962C8B-B14F-4D97-AF65-F5344CB8AC3E}">
        <p14:creationId xmlns:p14="http://schemas.microsoft.com/office/powerpoint/2010/main" val="2572722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Section Slide - Background Pictu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6A5F0-16FC-FE49-A404-A9C0DFE4A6CC}"/>
              </a:ext>
            </a:extLst>
          </p:cNvPr>
          <p:cNvSpPr/>
          <p:nvPr userDrawn="1"/>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sektion</a:t>
            </a:r>
            <a:endParaRPr lang="en-US"/>
          </a:p>
        </p:txBody>
      </p:sp>
      <p:pic>
        <p:nvPicPr>
          <p:cNvPr id="12" name="Picture 11">
            <a:extLst>
              <a:ext uri="{FF2B5EF4-FFF2-40B4-BE49-F238E27FC236}">
                <a16:creationId xmlns:a16="http://schemas.microsoft.com/office/drawing/2014/main" id="{BAF41705-AC5A-9340-AA26-D67A45637A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sp>
        <p:nvSpPr>
          <p:cNvPr id="7" name="Subtitle 2">
            <a:extLst>
              <a:ext uri="{FF2B5EF4-FFF2-40B4-BE49-F238E27FC236}">
                <a16:creationId xmlns:a16="http://schemas.microsoft.com/office/drawing/2014/main" id="{4D47F344-823B-E444-8DEF-F81C8A4FB1A8}"/>
              </a:ext>
            </a:extLst>
          </p:cNvPr>
          <p:cNvSpPr>
            <a:spLocks noGrp="1"/>
          </p:cNvSpPr>
          <p:nvPr>
            <p:ph type="subTitle" idx="1" hasCustomPrompt="1"/>
          </p:nvPr>
        </p:nvSpPr>
        <p:spPr>
          <a:xfrm>
            <a:off x="360000" y="4684888"/>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Baggrundsbillede kan ændres via Design – Formater baggrund – </a:t>
            </a:r>
          </a:p>
          <a:p>
            <a:r>
              <a:rPr lang="da-DK"/>
              <a:t>Vælg Billede udfyld</a:t>
            </a:r>
          </a:p>
        </p:txBody>
      </p:sp>
    </p:spTree>
    <p:extLst>
      <p:ext uri="{BB962C8B-B14F-4D97-AF65-F5344CB8AC3E}">
        <p14:creationId xmlns:p14="http://schemas.microsoft.com/office/powerpoint/2010/main" val="3336416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587017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Title Slid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72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8"/>
            <a:ext cx="72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 Billede kan ændres ved at dobbeltklikke billede og vælge Skift billede.</a:t>
            </a:r>
          </a:p>
        </p:txBody>
      </p:sp>
      <p:sp>
        <p:nvSpPr>
          <p:cNvPr id="18" name="Picture Placeholder 17">
            <a:extLst>
              <a:ext uri="{FF2B5EF4-FFF2-40B4-BE49-F238E27FC236}">
                <a16:creationId xmlns:a16="http://schemas.microsoft.com/office/drawing/2014/main" id="{124AAC30-F868-E944-93BD-AB1BEE1175A4}"/>
              </a:ext>
            </a:extLst>
          </p:cNvPr>
          <p:cNvSpPr>
            <a:spLocks noGrp="1"/>
          </p:cNvSpPr>
          <p:nvPr>
            <p:ph type="pic" sz="quarter" idx="10" hasCustomPrompt="1"/>
          </p:nvPr>
        </p:nvSpPr>
        <p:spPr>
          <a:xfrm>
            <a:off x="7954350" y="0"/>
            <a:ext cx="4237650" cy="685800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solidFill>
            <a:schemeClr val="tx1">
              <a:alpha val="10000"/>
            </a:schemeClr>
          </a:solidFill>
        </p:spPr>
        <p:txBody>
          <a:bodyPr wrap="square" lIns="216000" tIns="216000">
            <a:noAutofit/>
          </a:bodyPr>
          <a:lstStyle>
            <a:lvl1pPr marL="0" indent="0">
              <a:buNone/>
              <a:defRPr sz="1400" i="0">
                <a:solidFill>
                  <a:schemeClr val="bg1"/>
                </a:solidFill>
              </a:defRPr>
            </a:lvl1pPr>
          </a:lstStyle>
          <a:p>
            <a:r>
              <a:rPr lang="da-DK"/>
              <a:t>Klik på ikon for at tilføje billede</a:t>
            </a:r>
            <a:endParaRPr lang="en-US"/>
          </a:p>
        </p:txBody>
      </p:sp>
      <p:pic>
        <p:nvPicPr>
          <p:cNvPr id="7" name="Picture 10">
            <a:extLst>
              <a:ext uri="{FF2B5EF4-FFF2-40B4-BE49-F238E27FC236}">
                <a16:creationId xmlns:a16="http://schemas.microsoft.com/office/drawing/2014/main" id="{BAA51113-2172-4BD1-9C49-9B9534968B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337956"/>
            <a:ext cx="2222668" cy="674326"/>
          </a:xfrm>
          <a:prstGeom prst="rect">
            <a:avLst/>
          </a:prstGeom>
          <a:noFill/>
        </p:spPr>
      </p:pic>
    </p:spTree>
    <p:extLst>
      <p:ext uri="{BB962C8B-B14F-4D97-AF65-F5344CB8AC3E}">
        <p14:creationId xmlns:p14="http://schemas.microsoft.com/office/powerpoint/2010/main" val="1590058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725C7-7662-4B0B-8392-8D88740B72D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6A90E5-6BE6-4105-9A02-10F67FB1A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3FBB917-D30E-4D15-BFC7-03884FA3E019}"/>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A2C1C645-F235-4EF0-B725-11678EB28F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A50017-43F4-4058-8366-6BBF5554986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227568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412-7707-426B-862B-17852C2C237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D0B975B-503A-4E46-BEC2-18336A3087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37D39B3-4539-4B40-9ABC-219C439CD384}"/>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DDD000F4-8B3D-4E16-AC75-5F561DF141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282A90-4055-44BC-B7F5-97740239046D}"/>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868582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8D6D9-F718-456F-968A-90DCC543A3D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1272C80-7A4F-4919-B970-BB9982F0E4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78889AF-2D32-41D7-A3D5-7AEE8ECF17C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4AF97BDA-BF95-4123-B425-323D86ED2EE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769071-6201-48F0-BFDE-80A24D2C5C3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8882965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4A06-C4B4-49A8-9D84-271D484BC2A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5686491-DBFE-4A2D-9EE2-FEB91F1F013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2567E7A-6D9D-489B-A647-382F92757C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A721A8F-EE03-4029-8DDB-A14993DCFC7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56135F65-800E-44C7-AD4D-2106B90F1BC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B7D574-52DC-4C9E-B511-1FE4876C8651}"/>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8279636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681F1-4D27-48F9-AF7E-C394A41766B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73B2583-8FA3-478F-82AE-91B52EBF8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7830FA6-BB03-4E3A-B6D8-EF95C0504F3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15CED32-EA06-4E3A-9213-369FF0645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D4122AC-5172-4D44-BB72-521F9D5BD06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F212746-922A-4E8C-8024-F13444A9A49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8" name="Pladsholder til sidefod 7">
            <a:extLst>
              <a:ext uri="{FF2B5EF4-FFF2-40B4-BE49-F238E27FC236}">
                <a16:creationId xmlns:a16="http://schemas.microsoft.com/office/drawing/2014/main" id="{B1C9BF73-0A5F-4EA3-9C08-5B3EB4ED479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617B540-34A3-4ED9-A5F5-98BDD3F90076}"/>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23529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AD418-799A-F269-30FC-C893C08A466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48AEC88-173B-F4DF-3E4E-03AEDD413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ECB8533-EDEA-E3A0-D077-E4A5C652B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93DAEA7-0D85-D219-7659-44B3833D58C3}"/>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6" name="Pladsholder til sidefod 5">
            <a:extLst>
              <a:ext uri="{FF2B5EF4-FFF2-40B4-BE49-F238E27FC236}">
                <a16:creationId xmlns:a16="http://schemas.microsoft.com/office/drawing/2014/main" id="{F4910C51-C5FA-3E29-E984-CBD04142BED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8AE969F-3C36-884A-39C4-8C1918922BFD}"/>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21261963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E433B-F0EE-4611-8F93-658BE91B93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9535633-EB82-4C90-A6C3-BA09659D13C0}"/>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4" name="Pladsholder til sidefod 3">
            <a:extLst>
              <a:ext uri="{FF2B5EF4-FFF2-40B4-BE49-F238E27FC236}">
                <a16:creationId xmlns:a16="http://schemas.microsoft.com/office/drawing/2014/main" id="{66A47FE5-BCE1-4281-A3BD-06EEB64D49F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9FFDCCC-8B7D-4725-AE29-3E775AD28508}"/>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658051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809CDA5-6C40-40FC-BEC5-DE74CA0E3296}"/>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3" name="Pladsholder til sidefod 2">
            <a:extLst>
              <a:ext uri="{FF2B5EF4-FFF2-40B4-BE49-F238E27FC236}">
                <a16:creationId xmlns:a16="http://schemas.microsoft.com/office/drawing/2014/main" id="{76ABC3D1-5C90-4DAF-8C79-257F831FC76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04F6332-F119-4525-BA7A-E3630F06B73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052153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91A0F-6332-40C5-9466-6210924A80B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BAE5511-210B-42EE-898E-E1424D535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F9509D-4BB6-415B-8008-105B7B434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FF18F3A-C696-46C0-81EB-5DFAB92ED75F}"/>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0E5F0A8B-60F5-47D5-8C02-4692AB393F3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CC9EACF-15EE-4DF4-A6DA-B0E023C9C2E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128405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DEECB-4190-44EE-8A91-832F1C2DE4C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E3C981A-4B53-41EB-A238-2495C3C6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18847AD-0A22-4CCB-B6AA-A9F71A344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335DB2F-0434-4313-8657-5CEE7F96226B}"/>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7F37C2A6-F507-4AD3-A0A9-C344069723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FE93562-A2E5-4765-A885-AF4FA2CF1882}"/>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0987034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AE9F9-148F-46CB-A2EB-1EA00F3BABF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162B397-F92E-413F-A58B-C3C19D14FBF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F704DDD-F1EA-4D7A-BD64-FE1081FEFDA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5A49D6B2-4D97-43FA-927C-BAE31E24537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831582-417D-4D7D-B0F0-73AB298A752E}"/>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102105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37E897A-C16D-4789-A7D8-105C7CC16E8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E0BB42-FEA8-44C5-A653-AEF1C5B1376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94B638-C683-46BC-BDBE-BF7C0210349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7A3D3CA2-74DC-4BFA-9739-12E10E1EEB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69D2B9-5F28-48F7-B748-6D22DE7E5DD3}"/>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217592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2055531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Text and Pictur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6096000" y="0"/>
            <a:ext cx="6096000" cy="6858000"/>
          </a:xfrm>
          <a:solidFill>
            <a:schemeClr val="tx1">
              <a:alpha val="1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360000" y="333374"/>
            <a:ext cx="5736000" cy="1116013"/>
          </a:xfrm>
        </p:spPr>
        <p:txBody>
          <a:bodyPr/>
          <a:lstStyle>
            <a:lvl1pPr>
              <a:defRPr>
                <a:solidFill>
                  <a:schemeClr val="bg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360000" y="1773238"/>
            <a:ext cx="5377215" cy="54098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360000" y="2427112"/>
            <a:ext cx="5377215" cy="4062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højre side kan ændres ved at dobbeltklikke på det og vælge Skift billede</a:t>
            </a:r>
          </a:p>
        </p:txBody>
      </p:sp>
    </p:spTree>
    <p:extLst>
      <p:ext uri="{BB962C8B-B14F-4D97-AF65-F5344CB8AC3E}">
        <p14:creationId xmlns:p14="http://schemas.microsoft.com/office/powerpoint/2010/main" val="17632220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Title Slid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72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8"/>
            <a:ext cx="72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 Billede kan ændres ved at dobbeltklikke billede og vælge Skift billede.</a:t>
            </a:r>
          </a:p>
        </p:txBody>
      </p:sp>
      <p:sp>
        <p:nvSpPr>
          <p:cNvPr id="18" name="Picture Placeholder 17">
            <a:extLst>
              <a:ext uri="{FF2B5EF4-FFF2-40B4-BE49-F238E27FC236}">
                <a16:creationId xmlns:a16="http://schemas.microsoft.com/office/drawing/2014/main" id="{124AAC30-F868-E944-93BD-AB1BEE1175A4}"/>
              </a:ext>
            </a:extLst>
          </p:cNvPr>
          <p:cNvSpPr>
            <a:spLocks noGrp="1"/>
          </p:cNvSpPr>
          <p:nvPr>
            <p:ph type="pic" sz="quarter" idx="10" hasCustomPrompt="1"/>
          </p:nvPr>
        </p:nvSpPr>
        <p:spPr>
          <a:xfrm>
            <a:off x="7954350" y="0"/>
            <a:ext cx="4237650" cy="685800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solidFill>
            <a:schemeClr val="tx1">
              <a:alpha val="10000"/>
            </a:schemeClr>
          </a:solidFill>
        </p:spPr>
        <p:txBody>
          <a:bodyPr wrap="square" lIns="216000" tIns="216000">
            <a:noAutofit/>
          </a:bodyPr>
          <a:lstStyle>
            <a:lvl1pPr marL="0" indent="0">
              <a:buNone/>
              <a:defRPr sz="1400" i="0">
                <a:solidFill>
                  <a:schemeClr val="bg1"/>
                </a:solidFill>
              </a:defRPr>
            </a:lvl1pPr>
          </a:lstStyle>
          <a:p>
            <a:r>
              <a:rPr lang="da-DK"/>
              <a:t>Klik på ikon for at tilføje billede</a:t>
            </a:r>
            <a:endParaRPr lang="en-US"/>
          </a:p>
        </p:txBody>
      </p:sp>
      <p:pic>
        <p:nvPicPr>
          <p:cNvPr id="7" name="Picture 10">
            <a:extLst>
              <a:ext uri="{FF2B5EF4-FFF2-40B4-BE49-F238E27FC236}">
                <a16:creationId xmlns:a16="http://schemas.microsoft.com/office/drawing/2014/main" id="{BAA51113-2172-4BD1-9C49-9B9534968B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337956"/>
            <a:ext cx="2222668" cy="674326"/>
          </a:xfrm>
          <a:prstGeom prst="rect">
            <a:avLst/>
          </a:prstGeom>
          <a:noFill/>
        </p:spPr>
      </p:pic>
    </p:spTree>
    <p:extLst>
      <p:ext uri="{BB962C8B-B14F-4D97-AF65-F5344CB8AC3E}">
        <p14:creationId xmlns:p14="http://schemas.microsoft.com/office/powerpoint/2010/main" val="3578287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5115747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image" Target="../media/image2.sv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image" Target="../media/image1.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theme" Target="../theme/theme3.xml"/><Relationship Id="rId8" Type="http://schemas.openxmlformats.org/officeDocument/2006/relationships/slideLayout" Target="../slideLayouts/slideLayout33.xml"/><Relationship Id="rId3"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6.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image" Target="../media/image1.png"/><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theme" Target="../theme/theme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image" Target="../media/image3.sv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8" Type="http://schemas.openxmlformats.org/officeDocument/2006/relationships/slideLayout" Target="../slideLayouts/slideLayout108.xml"/><Relationship Id="rId3"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theme" Target="../theme/theme9.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image" Target="../media/image18.png"/><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D3789B9-E803-078D-AA49-D55F85AC2B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CADC80C-B81A-0A47-2AE7-255EE629C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68DD045-F1FD-9E59-338D-AF04FF3BE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596EA76E-BE3E-D983-D2AA-7C64617B48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44F5C33-5E48-AB6A-ED5C-2E4B66BD01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F3083-47DF-4081-AC12-7C90654AF248}" type="slidenum">
              <a:rPr lang="da-DK" smtClean="0"/>
              <a:t>‹#›</a:t>
            </a:fld>
            <a:endParaRPr lang="da-DK"/>
          </a:p>
        </p:txBody>
      </p:sp>
    </p:spTree>
    <p:extLst>
      <p:ext uri="{BB962C8B-B14F-4D97-AF65-F5344CB8AC3E}">
        <p14:creationId xmlns:p14="http://schemas.microsoft.com/office/powerpoint/2010/main" val="3366840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1AF3CA-175E-43E1-86F0-0E5233253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F8B0E0C-D7A2-4702-955C-06145BD5F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9F9D23-D640-4758-B9A1-1C5D45989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0CBE9AE7-8CA1-4188-A2E3-567EB5F50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ACC116A-482C-4156-8E43-BB45D63DC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A19F3-9749-420C-A252-B20511351053}" type="slidenum">
              <a:rPr lang="da-DK" smtClean="0"/>
              <a:t>‹#›</a:t>
            </a:fld>
            <a:endParaRPr lang="da-DK"/>
          </a:p>
        </p:txBody>
      </p:sp>
    </p:spTree>
    <p:extLst>
      <p:ext uri="{BB962C8B-B14F-4D97-AF65-F5344CB8AC3E}">
        <p14:creationId xmlns:p14="http://schemas.microsoft.com/office/powerpoint/2010/main" val="3004492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84"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013400" y="990000"/>
            <a:ext cx="10502900" cy="891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chorCtr="0">
            <a:normAutofit/>
          </a:bodyPr>
          <a:lstStyle/>
          <a:p>
            <a:r>
              <a:rPr lang="da-DK" noProof="0" err="1"/>
              <a:t>Titeltext</a:t>
            </a:r>
            <a:endParaRPr lang="da-DK" noProof="0"/>
          </a:p>
        </p:txBody>
      </p:sp>
      <p:sp>
        <p:nvSpPr>
          <p:cNvPr id="5" name="Shape 5"/>
          <p:cNvSpPr>
            <a:spLocks noGrp="1"/>
          </p:cNvSpPr>
          <p:nvPr>
            <p:ph type="body" idx="1"/>
          </p:nvPr>
        </p:nvSpPr>
        <p:spPr>
          <a:xfrm>
            <a:off x="1013400" y="2196000"/>
            <a:ext cx="10502900" cy="3672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chorCtr="0">
            <a:noAutofit/>
          </a:bodyPr>
          <a:lstStyle/>
          <a:p>
            <a:r>
              <a:rPr lang="da-DK" noProof="0" err="1"/>
              <a:t>Textebene</a:t>
            </a:r>
            <a:r>
              <a:rPr lang="da-DK" noProof="0"/>
              <a:t> 1</a:t>
            </a:r>
          </a:p>
          <a:p>
            <a:pPr lvl="1"/>
            <a:r>
              <a:rPr lang="da-DK" noProof="0" err="1"/>
              <a:t>Textebene</a:t>
            </a:r>
            <a:r>
              <a:rPr lang="da-DK" noProof="0"/>
              <a:t> 2</a:t>
            </a:r>
          </a:p>
          <a:p>
            <a:pPr lvl="2"/>
            <a:r>
              <a:rPr lang="da-DK" noProof="0" err="1"/>
              <a:t>Textebene</a:t>
            </a:r>
            <a:r>
              <a:rPr lang="da-DK" noProof="0"/>
              <a:t> 3</a:t>
            </a:r>
          </a:p>
          <a:p>
            <a:pPr lvl="3"/>
            <a:r>
              <a:rPr lang="da-DK" noProof="0" err="1"/>
              <a:t>Textebene</a:t>
            </a:r>
            <a:r>
              <a:rPr lang="da-DK" noProof="0"/>
              <a:t> 4</a:t>
            </a:r>
          </a:p>
          <a:p>
            <a:pPr lvl="4"/>
            <a:r>
              <a:rPr lang="da-DK" noProof="0" err="1"/>
              <a:t>Textebene</a:t>
            </a:r>
            <a:r>
              <a:rPr lang="da-DK" noProof="0"/>
              <a:t> 5</a:t>
            </a:r>
          </a:p>
        </p:txBody>
      </p:sp>
      <p:pic>
        <p:nvPicPr>
          <p:cNvPr id="7" name="Grafik 6">
            <a:extLst>
              <a:ext uri="{FF2B5EF4-FFF2-40B4-BE49-F238E27FC236}">
                <a16:creationId xmlns:a16="http://schemas.microsoft.com/office/drawing/2014/main" id="{D7101266-EA59-4E43-AF57-D193C56B77C7}"/>
              </a:ext>
            </a:extLst>
          </p:cNvPr>
          <p:cNvPicPr>
            <a:picLocks noChangeAspect="1"/>
          </p:cNvPicPr>
          <p:nvPr/>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F5AB6D1B-E6F1-442C-8826-04F27B62A265}"/>
              </a:ext>
            </a:extLst>
          </p:cNvPr>
          <p:cNvPicPr>
            <a:picLocks noChangeAspect="1"/>
          </p:cNvPicPr>
          <p:nvPr userDrawn="1"/>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08389648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600" b="1" i="0" u="none" strike="noStrike" cap="none" spc="0" baseline="0">
          <a:ln>
            <a:noFill/>
          </a:ln>
          <a:solidFill>
            <a:schemeClr val="tx1"/>
          </a:solidFill>
          <a:uFillTx/>
          <a:latin typeface="+mj-lt"/>
          <a:ea typeface="Inter" panose="020B0502030000000004" pitchFamily="34" charset="0"/>
          <a:cs typeface="+mj-cs"/>
          <a:sym typeface="Inter"/>
        </a:defRPr>
      </a:lvl1pPr>
      <a:lvl2pPr marL="0" marR="0" indent="1143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2pPr>
      <a:lvl3pPr marL="0" marR="0" indent="2286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3pPr>
      <a:lvl4pPr marL="0" marR="0" indent="3429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4pPr>
      <a:lvl5pPr marL="0" marR="0" indent="4572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5pPr>
      <a:lvl6pPr marL="0" marR="0" indent="5715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6pPr>
      <a:lvl7pPr marL="0" marR="0" indent="6858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7pPr>
      <a:lvl8pPr marL="0" marR="0" indent="8001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8pPr>
      <a:lvl9pPr marL="0" marR="0" indent="9144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9pPr>
    </p:titleStyle>
    <p:bodyStyle>
      <a:lvl1pPr marL="183173" marR="0" indent="-183173" algn="l" defTabSz="412750" eaLnBrk="1" latinLnBrk="0" hangingPunct="1">
        <a:lnSpc>
          <a:spcPct val="100000"/>
        </a:lnSpc>
        <a:spcBef>
          <a:spcPts val="1000"/>
        </a:spcBef>
        <a:spcAft>
          <a:spcPts val="0"/>
        </a:spcAft>
        <a:buClrTx/>
        <a:buSzPct val="75000"/>
        <a:buFontTx/>
        <a:buChar char="•"/>
        <a:tabLst/>
        <a:defRPr sz="18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1pPr>
      <a:lvl2pPr marL="400844" marR="0" indent="-224632" algn="l" defTabSz="412750" eaLnBrk="1" latinLnBrk="0" hangingPunct="1">
        <a:lnSpc>
          <a:spcPct val="100000"/>
        </a:lnSpc>
        <a:spcBef>
          <a:spcPts val="1000"/>
        </a:spcBef>
        <a:spcAft>
          <a:spcPts val="0"/>
        </a:spcAft>
        <a:buClrTx/>
        <a:buSzPct val="75000"/>
        <a:buFontTx/>
        <a:buChar char="•"/>
        <a:tabLst/>
        <a:defRPr sz="16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2pPr>
      <a:lvl3pPr marL="537369" marR="0" indent="-176213" algn="l" defTabSz="412750" eaLnBrk="1" latinLnBrk="0" hangingPunct="1">
        <a:lnSpc>
          <a:spcPct val="100000"/>
        </a:lnSpc>
        <a:spcBef>
          <a:spcPts val="1000"/>
        </a:spcBef>
        <a:spcAft>
          <a:spcPts val="0"/>
        </a:spcAft>
        <a:buClrTx/>
        <a:buSzPct val="75000"/>
        <a:buFontTx/>
        <a:buChar char="•"/>
        <a:tabLst/>
        <a:defRPr sz="14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3pPr>
      <a:lvl4pPr marL="713582" marR="0" indent="-176213" algn="l" defTabSz="412750" eaLnBrk="1" latinLnBrk="0" hangingPunct="1">
        <a:lnSpc>
          <a:spcPct val="100000"/>
        </a:lnSpc>
        <a:spcBef>
          <a:spcPts val="1000"/>
        </a:spcBef>
        <a:spcAft>
          <a:spcPts val="0"/>
        </a:spcAft>
        <a:buClrTx/>
        <a:buSzPct val="75000"/>
        <a:buFontTx/>
        <a:buChar char="•"/>
        <a:tabLst/>
        <a:defRPr sz="12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4pPr>
      <a:lvl5pPr marL="898525" marR="0" indent="-184944" algn="l" defTabSz="412750" eaLnBrk="1" latinLnBrk="0" hangingPunct="1">
        <a:lnSpc>
          <a:spcPct val="100000"/>
        </a:lnSpc>
        <a:spcBef>
          <a:spcPts val="1000"/>
        </a:spcBef>
        <a:spcAft>
          <a:spcPts val="0"/>
        </a:spcAft>
        <a:buClrTx/>
        <a:buSzPct val="75000"/>
        <a:buFontTx/>
        <a:buChar char="•"/>
        <a:tabLst/>
        <a:defRPr sz="10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5pPr>
      <a:lvl6pPr marL="7082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6pPr>
      <a:lvl7pPr marL="7400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7pPr>
      <a:lvl8pPr marL="7717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8pPr>
      <a:lvl9pPr marL="8035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6C6C6"/>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6/6/2023</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a:t>
            </a:fld>
            <a:endParaRPr lang="en-US"/>
          </a:p>
        </p:txBody>
      </p:sp>
    </p:spTree>
    <p:extLst>
      <p:ext uri="{BB962C8B-B14F-4D97-AF65-F5344CB8AC3E}">
        <p14:creationId xmlns:p14="http://schemas.microsoft.com/office/powerpoint/2010/main" val="225828403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B9230B6-FBF3-2818-2EF1-5B05EC79B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ABC497A-F96C-4E4F-1454-8C234E68B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F30244-AE52-25A3-B9C7-2ACDF6B69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0D6EF-0947-4B82-A40B-0B956C300732}" type="datetimeFigureOut">
              <a:rPr lang="da-DK" smtClean="0"/>
              <a:t>06-06-2023</a:t>
            </a:fld>
            <a:endParaRPr lang="da-DK"/>
          </a:p>
        </p:txBody>
      </p:sp>
      <p:sp>
        <p:nvSpPr>
          <p:cNvPr id="5" name="Pladsholder til sidefod 4">
            <a:extLst>
              <a:ext uri="{FF2B5EF4-FFF2-40B4-BE49-F238E27FC236}">
                <a16:creationId xmlns:a16="http://schemas.microsoft.com/office/drawing/2014/main" id="{6684C7AA-3A4F-4726-B86A-49106EAE5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E6124477-2373-AF7B-1BBF-C8EF9A2500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20423-9F22-41A9-93C0-84A13E9C813D}" type="slidenum">
              <a:rPr lang="da-DK" smtClean="0"/>
              <a:t>‹#›</a:t>
            </a:fld>
            <a:endParaRPr lang="da-DK"/>
          </a:p>
        </p:txBody>
      </p:sp>
    </p:spTree>
    <p:extLst>
      <p:ext uri="{BB962C8B-B14F-4D97-AF65-F5344CB8AC3E}">
        <p14:creationId xmlns:p14="http://schemas.microsoft.com/office/powerpoint/2010/main" val="388121860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1AF3CA-175E-43E1-86F0-0E5233253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F8B0E0C-D7A2-4702-955C-06145BD5F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9F9D23-D640-4758-B9A1-1C5D45989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0CBE9AE7-8CA1-4188-A2E3-567EB5F50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ACC116A-482C-4156-8E43-BB45D63DC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A19F3-9749-420C-A252-B20511351053}" type="slidenum">
              <a:rPr lang="da-DK" smtClean="0"/>
              <a:t>‹#›</a:t>
            </a:fld>
            <a:endParaRPr lang="da-DK"/>
          </a:p>
        </p:txBody>
      </p:sp>
    </p:spTree>
    <p:extLst>
      <p:ext uri="{BB962C8B-B14F-4D97-AF65-F5344CB8AC3E}">
        <p14:creationId xmlns:p14="http://schemas.microsoft.com/office/powerpoint/2010/main" val="391288933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9" r:id="rId14"/>
    <p:sldLayoutId id="2147483850" r:id="rId15"/>
    <p:sldLayoutId id="214748385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013400" y="990000"/>
            <a:ext cx="10502900" cy="891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chorCtr="0">
            <a:normAutofit/>
          </a:bodyPr>
          <a:lstStyle/>
          <a:p>
            <a:r>
              <a:rPr lang="da-DK" noProof="0" err="1"/>
              <a:t>Titeltext</a:t>
            </a:r>
            <a:endParaRPr lang="da-DK" noProof="0"/>
          </a:p>
        </p:txBody>
      </p:sp>
      <p:sp>
        <p:nvSpPr>
          <p:cNvPr id="5" name="Shape 5"/>
          <p:cNvSpPr>
            <a:spLocks noGrp="1"/>
          </p:cNvSpPr>
          <p:nvPr>
            <p:ph type="body" idx="1"/>
          </p:nvPr>
        </p:nvSpPr>
        <p:spPr>
          <a:xfrm>
            <a:off x="1013400" y="2196000"/>
            <a:ext cx="10502900" cy="3672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chorCtr="0">
            <a:noAutofit/>
          </a:bodyPr>
          <a:lstStyle/>
          <a:p>
            <a:r>
              <a:rPr lang="da-DK" noProof="0" err="1"/>
              <a:t>Textebene</a:t>
            </a:r>
            <a:r>
              <a:rPr lang="da-DK" noProof="0"/>
              <a:t> 1</a:t>
            </a:r>
          </a:p>
          <a:p>
            <a:pPr lvl="1"/>
            <a:r>
              <a:rPr lang="da-DK" noProof="0" err="1"/>
              <a:t>Textebene</a:t>
            </a:r>
            <a:r>
              <a:rPr lang="da-DK" noProof="0"/>
              <a:t> 2</a:t>
            </a:r>
          </a:p>
          <a:p>
            <a:pPr lvl="2"/>
            <a:r>
              <a:rPr lang="da-DK" noProof="0" err="1"/>
              <a:t>Textebene</a:t>
            </a:r>
            <a:r>
              <a:rPr lang="da-DK" noProof="0"/>
              <a:t> 3</a:t>
            </a:r>
          </a:p>
          <a:p>
            <a:pPr lvl="3"/>
            <a:r>
              <a:rPr lang="da-DK" noProof="0" err="1"/>
              <a:t>Textebene</a:t>
            </a:r>
            <a:r>
              <a:rPr lang="da-DK" noProof="0"/>
              <a:t> 4</a:t>
            </a:r>
          </a:p>
          <a:p>
            <a:pPr lvl="4"/>
            <a:r>
              <a:rPr lang="da-DK" noProof="0" err="1"/>
              <a:t>Textebene</a:t>
            </a:r>
            <a:r>
              <a:rPr lang="da-DK" noProof="0"/>
              <a:t> 5</a:t>
            </a:r>
          </a:p>
        </p:txBody>
      </p:sp>
      <p:pic>
        <p:nvPicPr>
          <p:cNvPr id="7" name="Grafik 6">
            <a:extLst>
              <a:ext uri="{FF2B5EF4-FFF2-40B4-BE49-F238E27FC236}">
                <a16:creationId xmlns:a16="http://schemas.microsoft.com/office/drawing/2014/main" id="{D7101266-EA59-4E43-AF57-D193C56B77C7}"/>
              </a:ext>
            </a:extLst>
          </p:cNvPr>
          <p:cNvPicPr>
            <a:picLocks noChangeAspect="1"/>
          </p:cNvPicPr>
          <p:nvPr/>
        </p:nvPicPr>
        <p:blipFill>
          <a:blip r:embed="rId39" cstate="screen">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F5AB6D1B-E6F1-442C-8826-04F27B62A265}"/>
              </a:ext>
            </a:extLst>
          </p:cNvPr>
          <p:cNvPicPr>
            <a:picLocks noChangeAspect="1"/>
          </p:cNvPicPr>
          <p:nvPr userDrawn="1"/>
        </p:nvPicPr>
        <p:blipFill>
          <a:blip r:embed="rId39" cstate="screen">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14926595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600" b="1" i="0" u="none" strike="noStrike" cap="none" spc="0" baseline="0">
          <a:ln>
            <a:noFill/>
          </a:ln>
          <a:solidFill>
            <a:schemeClr val="tx1"/>
          </a:solidFill>
          <a:uFillTx/>
          <a:latin typeface="+mj-lt"/>
          <a:ea typeface="Inter" panose="020B0502030000000004" pitchFamily="34" charset="0"/>
          <a:cs typeface="+mj-cs"/>
          <a:sym typeface="Inter"/>
        </a:defRPr>
      </a:lvl1pPr>
      <a:lvl2pPr marL="0" marR="0" indent="1143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2pPr>
      <a:lvl3pPr marL="0" marR="0" indent="2286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3pPr>
      <a:lvl4pPr marL="0" marR="0" indent="3429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4pPr>
      <a:lvl5pPr marL="0" marR="0" indent="4572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5pPr>
      <a:lvl6pPr marL="0" marR="0" indent="5715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6pPr>
      <a:lvl7pPr marL="0" marR="0" indent="6858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7pPr>
      <a:lvl8pPr marL="0" marR="0" indent="8001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8pPr>
      <a:lvl9pPr marL="0" marR="0" indent="9144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9pPr>
    </p:titleStyle>
    <p:bodyStyle>
      <a:lvl1pPr marL="183173" marR="0" indent="-183173" algn="l" defTabSz="412750" eaLnBrk="1" latinLnBrk="0" hangingPunct="1">
        <a:lnSpc>
          <a:spcPct val="100000"/>
        </a:lnSpc>
        <a:spcBef>
          <a:spcPts val="1000"/>
        </a:spcBef>
        <a:spcAft>
          <a:spcPts val="0"/>
        </a:spcAft>
        <a:buClrTx/>
        <a:buSzPct val="75000"/>
        <a:buFontTx/>
        <a:buChar char="•"/>
        <a:tabLst/>
        <a:defRPr sz="18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1pPr>
      <a:lvl2pPr marL="400844" marR="0" indent="-224632" algn="l" defTabSz="412750" eaLnBrk="1" latinLnBrk="0" hangingPunct="1">
        <a:lnSpc>
          <a:spcPct val="100000"/>
        </a:lnSpc>
        <a:spcBef>
          <a:spcPts val="1000"/>
        </a:spcBef>
        <a:spcAft>
          <a:spcPts val="0"/>
        </a:spcAft>
        <a:buClrTx/>
        <a:buSzPct val="75000"/>
        <a:buFontTx/>
        <a:buChar char="•"/>
        <a:tabLst/>
        <a:defRPr sz="16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2pPr>
      <a:lvl3pPr marL="537369" marR="0" indent="-176213" algn="l" defTabSz="412750" eaLnBrk="1" latinLnBrk="0" hangingPunct="1">
        <a:lnSpc>
          <a:spcPct val="100000"/>
        </a:lnSpc>
        <a:spcBef>
          <a:spcPts val="1000"/>
        </a:spcBef>
        <a:spcAft>
          <a:spcPts val="0"/>
        </a:spcAft>
        <a:buClrTx/>
        <a:buSzPct val="75000"/>
        <a:buFontTx/>
        <a:buChar char="•"/>
        <a:tabLst/>
        <a:defRPr sz="14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3pPr>
      <a:lvl4pPr marL="713582" marR="0" indent="-176213" algn="l" defTabSz="412750" eaLnBrk="1" latinLnBrk="0" hangingPunct="1">
        <a:lnSpc>
          <a:spcPct val="100000"/>
        </a:lnSpc>
        <a:spcBef>
          <a:spcPts val="1000"/>
        </a:spcBef>
        <a:spcAft>
          <a:spcPts val="0"/>
        </a:spcAft>
        <a:buClrTx/>
        <a:buSzPct val="75000"/>
        <a:buFontTx/>
        <a:buChar char="•"/>
        <a:tabLst/>
        <a:defRPr sz="12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4pPr>
      <a:lvl5pPr marL="898525" marR="0" indent="-184944" algn="l" defTabSz="412750" eaLnBrk="1" latinLnBrk="0" hangingPunct="1">
        <a:lnSpc>
          <a:spcPct val="100000"/>
        </a:lnSpc>
        <a:spcBef>
          <a:spcPts val="1000"/>
        </a:spcBef>
        <a:spcAft>
          <a:spcPts val="0"/>
        </a:spcAft>
        <a:buClrTx/>
        <a:buSzPct val="75000"/>
        <a:buFontTx/>
        <a:buChar char="•"/>
        <a:tabLst/>
        <a:defRPr sz="10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5pPr>
      <a:lvl6pPr marL="7082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6pPr>
      <a:lvl7pPr marL="7400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7pPr>
      <a:lvl8pPr marL="7717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8pPr>
      <a:lvl9pPr marL="8035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6/6/2023</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a:t>
            </a:fld>
            <a:endParaRPr lang="en-US"/>
          </a:p>
        </p:txBody>
      </p:sp>
    </p:spTree>
    <p:extLst>
      <p:ext uri="{BB962C8B-B14F-4D97-AF65-F5344CB8AC3E}">
        <p14:creationId xmlns:p14="http://schemas.microsoft.com/office/powerpoint/2010/main" val="224583357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414B5-AE94-4D1D-AF3D-08A4F17CDE4F}"/>
              </a:ext>
            </a:extLst>
          </p:cNvPr>
          <p:cNvSpPr>
            <a:spLocks noGrp="1"/>
          </p:cNvSpPr>
          <p:nvPr>
            <p:ph type="title"/>
          </p:nvPr>
        </p:nvSpPr>
        <p:spPr>
          <a:xfrm>
            <a:off x="360000" y="333374"/>
            <a:ext cx="11497038" cy="1116013"/>
          </a:xfrm>
          <a:prstGeom prst="rect">
            <a:avLst/>
          </a:prstGeom>
        </p:spPr>
        <p:txBody>
          <a:bodyPr vert="horz" lIns="91440" tIns="45720" rIns="91440" bIns="45720" rtlCol="0" anchor="b" anchorCtr="0">
            <a:normAutofit/>
          </a:bodyPr>
          <a:lstStyle/>
          <a:p>
            <a:r>
              <a:rPr lang="da-DK"/>
              <a:t>Indholdsslide med </a:t>
            </a:r>
            <a:r>
              <a:rPr lang="da-DK" err="1"/>
              <a:t>bullet</a:t>
            </a:r>
            <a:r>
              <a:rPr lang="da-DK"/>
              <a:t> points</a:t>
            </a:r>
            <a:endParaRPr lang="en-US"/>
          </a:p>
        </p:txBody>
      </p:sp>
      <p:sp>
        <p:nvSpPr>
          <p:cNvPr id="3" name="Text Placeholder 2">
            <a:extLst>
              <a:ext uri="{FF2B5EF4-FFF2-40B4-BE49-F238E27FC236}">
                <a16:creationId xmlns:a16="http://schemas.microsoft.com/office/drawing/2014/main" id="{E3598646-7012-458D-B305-6F83283E0063}"/>
              </a:ext>
            </a:extLst>
          </p:cNvPr>
          <p:cNvSpPr>
            <a:spLocks noGrp="1"/>
          </p:cNvSpPr>
          <p:nvPr>
            <p:ph type="body" idx="1"/>
          </p:nvPr>
        </p:nvSpPr>
        <p:spPr>
          <a:xfrm>
            <a:off x="360000" y="1781516"/>
            <a:ext cx="11497038" cy="4168434"/>
          </a:xfrm>
          <a:prstGeom prst="rect">
            <a:avLst/>
          </a:prstGeom>
        </p:spPr>
        <p:txBody>
          <a:bodyPr vert="horz" lIns="91440" tIns="45720" rIns="91440" bIns="45720" rtlCol="0">
            <a:normAutofit/>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4E30C-5052-43F2-882B-6A851421DE9E}"/>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5" name="Footer Placeholder 4">
            <a:extLst>
              <a:ext uri="{FF2B5EF4-FFF2-40B4-BE49-F238E27FC236}">
                <a16:creationId xmlns:a16="http://schemas.microsoft.com/office/drawing/2014/main" id="{BD148FBB-7C0C-4B36-9014-6AFA4F4B9B8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313DF-443C-4103-91AE-5715923BDE8D}"/>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pic>
        <p:nvPicPr>
          <p:cNvPr id="8" name="Picture 7">
            <a:extLst>
              <a:ext uri="{FF2B5EF4-FFF2-40B4-BE49-F238E27FC236}">
                <a16:creationId xmlns:a16="http://schemas.microsoft.com/office/drawing/2014/main" id="{81A3831B-5EB7-FE47-B64E-BBD1C49DB8E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11" name="Picture 10">
            <a:extLst>
              <a:ext uri="{FF2B5EF4-FFF2-40B4-BE49-F238E27FC236}">
                <a16:creationId xmlns:a16="http://schemas.microsoft.com/office/drawing/2014/main" id="{6E8BE2D2-74D2-F945-BE67-FFF4F321339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27300" y="6172657"/>
            <a:ext cx="1600000" cy="432000"/>
          </a:xfrm>
          <a:prstGeom prst="rect">
            <a:avLst/>
          </a:prstGeom>
        </p:spPr>
      </p:pic>
    </p:spTree>
    <p:extLst>
      <p:ext uri="{BB962C8B-B14F-4D97-AF65-F5344CB8AC3E}">
        <p14:creationId xmlns:p14="http://schemas.microsoft.com/office/powerpoint/2010/main" val="267413540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Lst>
  <p:hf hdr="0" ft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7800" indent="-177800" algn="l" defTabSz="914400" rtl="0" eaLnBrk="1" latinLnBrk="0" hangingPunct="1">
        <a:lnSpc>
          <a:spcPct val="11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630238" indent="-173038"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808038" indent="106363"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1250950" indent="-131763"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1514475" indent="-122238"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orient="horz" pos="210">
          <p15:clr>
            <a:srgbClr val="F26B43"/>
          </p15:clr>
        </p15:guide>
        <p15:guide id="3" orient="horz" pos="4088">
          <p15:clr>
            <a:srgbClr val="F26B43"/>
          </p15:clr>
        </p15:guide>
        <p15:guide id="4" pos="7469">
          <p15:clr>
            <a:srgbClr val="F26B43"/>
          </p15:clr>
        </p15:guide>
        <p15:guide id="5" orient="horz" pos="1117">
          <p15:clr>
            <a:srgbClr val="F26B43"/>
          </p15:clr>
        </p15:guide>
        <p15:guide id="6" orient="horz" pos="913">
          <p15:clr>
            <a:srgbClr val="F26B43"/>
          </p15:clr>
        </p15:guide>
        <p15:guide id="7" orient="horz" pos="3748">
          <p15:clr>
            <a:srgbClr val="F26B43"/>
          </p15:clr>
        </p15:guide>
        <p15:guide id="8" pos="3840">
          <p15:clr>
            <a:srgbClr val="F26B43"/>
          </p15:clr>
        </p15:guide>
        <p15:guide id="9" pos="36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image" Target="../media/image36.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hyperlink" Target="https://commons.wikimedia.org/wiki/File:Love_heart_decorated_cappuccino_(milk_coffe_cocoa_decoration).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3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2FE0857-6C1C-6DD7-B5E6-71AA2710B519}"/>
              </a:ext>
            </a:extLst>
          </p:cNvPr>
          <p:cNvPicPr>
            <a:picLocks noChangeAspect="1"/>
          </p:cNvPicPr>
          <p:nvPr/>
        </p:nvPicPr>
        <p:blipFill>
          <a:blip r:embed="rId3"/>
          <a:stretch>
            <a:fillRect/>
          </a:stretch>
        </p:blipFill>
        <p:spPr>
          <a:xfrm>
            <a:off x="459180" y="3311231"/>
            <a:ext cx="5185388" cy="3492460"/>
          </a:xfrm>
          <a:prstGeom prst="rect">
            <a:avLst/>
          </a:prstGeom>
          <a:ln>
            <a:solidFill>
              <a:schemeClr val="bg1"/>
            </a:solidFill>
          </a:ln>
        </p:spPr>
      </p:pic>
      <p:pic>
        <p:nvPicPr>
          <p:cNvPr id="6" name="Billede 5">
            <a:extLst>
              <a:ext uri="{FF2B5EF4-FFF2-40B4-BE49-F238E27FC236}">
                <a16:creationId xmlns:a16="http://schemas.microsoft.com/office/drawing/2014/main" id="{20A4549E-2000-F8E8-2574-1F59915E93C0}"/>
              </a:ext>
            </a:extLst>
          </p:cNvPr>
          <p:cNvPicPr>
            <a:picLocks noChangeAspect="1"/>
          </p:cNvPicPr>
          <p:nvPr/>
        </p:nvPicPr>
        <p:blipFill>
          <a:blip r:embed="rId4"/>
          <a:stretch>
            <a:fillRect/>
          </a:stretch>
        </p:blipFill>
        <p:spPr>
          <a:xfrm>
            <a:off x="5927651" y="3311231"/>
            <a:ext cx="5466207" cy="3470479"/>
          </a:xfrm>
          <a:prstGeom prst="rect">
            <a:avLst/>
          </a:prstGeom>
          <a:ln>
            <a:solidFill>
              <a:schemeClr val="bg1"/>
            </a:solidFill>
          </a:ln>
        </p:spPr>
      </p:pic>
      <p:pic>
        <p:nvPicPr>
          <p:cNvPr id="18" name="Billede 17">
            <a:extLst>
              <a:ext uri="{FF2B5EF4-FFF2-40B4-BE49-F238E27FC236}">
                <a16:creationId xmlns:a16="http://schemas.microsoft.com/office/drawing/2014/main" id="{65401428-7A88-8618-7438-BF2D5F3BE939}"/>
              </a:ext>
            </a:extLst>
          </p:cNvPr>
          <p:cNvPicPr>
            <a:picLocks noChangeAspect="1"/>
          </p:cNvPicPr>
          <p:nvPr/>
        </p:nvPicPr>
        <p:blipFill>
          <a:blip r:embed="rId5"/>
          <a:stretch>
            <a:fillRect/>
          </a:stretch>
        </p:blipFill>
        <p:spPr>
          <a:xfrm>
            <a:off x="3051874" y="212981"/>
            <a:ext cx="5228666" cy="2961145"/>
          </a:xfrm>
          <a:prstGeom prst="rect">
            <a:avLst/>
          </a:prstGeom>
          <a:ln>
            <a:solidFill>
              <a:schemeClr val="bg1"/>
            </a:solidFill>
          </a:ln>
        </p:spPr>
      </p:pic>
      <p:sp>
        <p:nvSpPr>
          <p:cNvPr id="20" name="Tekstfelt 19">
            <a:extLst>
              <a:ext uri="{FF2B5EF4-FFF2-40B4-BE49-F238E27FC236}">
                <a16:creationId xmlns:a16="http://schemas.microsoft.com/office/drawing/2014/main" id="{19B4F3D8-5486-8662-0590-DBB4CEBB2FFB}"/>
              </a:ext>
            </a:extLst>
          </p:cNvPr>
          <p:cNvSpPr txBox="1"/>
          <p:nvPr/>
        </p:nvSpPr>
        <p:spPr>
          <a:xfrm>
            <a:off x="672880" y="5916535"/>
            <a:ext cx="60943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t>E-distrikt </a:t>
            </a:r>
            <a:b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br>
            <a: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t>En tryg og nem hverdag, hver dag</a:t>
            </a:r>
            <a:b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br>
            <a: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t> </a:t>
            </a: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kstfelt 22">
            <a:extLst>
              <a:ext uri="{FF2B5EF4-FFF2-40B4-BE49-F238E27FC236}">
                <a16:creationId xmlns:a16="http://schemas.microsoft.com/office/drawing/2014/main" id="{ABE239AA-3BCE-E4EF-E68E-6BEE87CB9235}"/>
              </a:ext>
            </a:extLst>
          </p:cNvPr>
          <p:cNvSpPr txBox="1"/>
          <p:nvPr/>
        </p:nvSpPr>
        <p:spPr>
          <a:xfrm>
            <a:off x="6097398" y="6006458"/>
            <a:ext cx="60946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t>Plejehjem i eget hjem</a:t>
            </a:r>
            <a:br>
              <a:rPr kumimoji="0" lang="da-DK" sz="1800" b="0" i="0" u="none" strike="noStrike" kern="1200" cap="none" spc="0" normalizeH="0" baseline="0" noProof="0">
                <a:ln>
                  <a:noFill/>
                </a:ln>
                <a:solidFill>
                  <a:prstClr val="black"/>
                </a:solidFill>
                <a:effectLst/>
                <a:uLnTx/>
                <a:uFillTx/>
                <a:latin typeface="Raleway ExtraBold" panose="020B0903030101060003" pitchFamily="34" charset="0"/>
                <a:ea typeface="+mn-ea"/>
                <a:cs typeface="+mn-cs"/>
              </a:rPr>
            </a:br>
            <a:r>
              <a:rPr kumimoji="0" lang="da-DK" sz="1800" b="0" i="0" u="none" strike="noStrike" kern="1200" cap="none" spc="0" normalizeH="0" baseline="0" noProof="0">
                <a:ln>
                  <a:noFill/>
                </a:ln>
                <a:solidFill>
                  <a:prstClr val="black"/>
                </a:solidFill>
                <a:effectLst/>
                <a:uLnTx/>
                <a:uFillTx/>
                <a:latin typeface="Raleway ExtraBold" panose="020B0903030101060003" pitchFamily="34" charset="0"/>
                <a:ea typeface="+mn-ea"/>
                <a:cs typeface="+mn-cs"/>
              </a:rPr>
              <a:t> </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kstfelt 24">
            <a:extLst>
              <a:ext uri="{FF2B5EF4-FFF2-40B4-BE49-F238E27FC236}">
                <a16:creationId xmlns:a16="http://schemas.microsoft.com/office/drawing/2014/main" id="{4BF5EA01-8721-B3F6-1789-E09FB91D24E2}"/>
              </a:ext>
            </a:extLst>
          </p:cNvPr>
          <p:cNvSpPr txBox="1"/>
          <p:nvPr/>
        </p:nvSpPr>
        <p:spPr>
          <a:xfrm>
            <a:off x="3394308" y="1814232"/>
            <a:ext cx="609460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t>Kaffe først – </a:t>
            </a:r>
            <a:b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br>
            <a:r>
              <a:rPr kumimoji="0" lang="da-DK" sz="1800" b="0" i="0" u="none" strike="noStrike" kern="1200" cap="none" spc="0" normalizeH="0" baseline="0" noProof="0">
                <a:ln>
                  <a:noFill/>
                </a:ln>
                <a:solidFill>
                  <a:prstClr val="white"/>
                </a:solidFill>
                <a:effectLst/>
                <a:uLnTx/>
                <a:uFillTx/>
                <a:latin typeface="Raleway ExtraBold" panose="020B0903030101060003" pitchFamily="34" charset="0"/>
                <a:ea typeface="+mn-ea"/>
                <a:cs typeface="+mn-cs"/>
              </a:rPr>
              <a:t>Mennesket før bureaukrati</a:t>
            </a:r>
            <a:br>
              <a:rPr kumimoji="0" lang="da-DK"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da-DK" sz="1800" b="0" i="0" u="none" strike="noStrike" kern="1200" cap="none" spc="0" normalizeH="0" baseline="0" noProof="0" err="1">
                <a:ln>
                  <a:noFill/>
                </a:ln>
                <a:solidFill>
                  <a:prstClr val="white"/>
                </a:solidFill>
                <a:effectLst/>
                <a:uLnTx/>
                <a:uFillTx/>
                <a:latin typeface="Raleway" panose="020B0503030101060003" pitchFamily="34" charset="0"/>
                <a:ea typeface="+mn-ea"/>
                <a:cs typeface="+mn-cs"/>
              </a:rPr>
              <a:t>Buurtzorg</a:t>
            </a:r>
            <a:r>
              <a:rPr kumimoji="0" lang="da-DK" sz="1800" b="0" i="0" u="none" strike="noStrike" kern="1200" cap="none" spc="0" normalizeH="0" baseline="0" noProof="0">
                <a:ln>
                  <a:noFill/>
                </a:ln>
                <a:solidFill>
                  <a:prstClr val="white"/>
                </a:solidFill>
                <a:effectLst/>
                <a:uLnTx/>
                <a:uFillTx/>
                <a:latin typeface="Raleway" panose="020B0503030101060003" pitchFamily="34" charset="0"/>
                <a:ea typeface="+mn-ea"/>
                <a:cs typeface="+mn-cs"/>
              </a:rPr>
              <a:t> inspireret ældrepleje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anose="020B0503030101060003" pitchFamily="34" charset="0"/>
                <a:ea typeface="+mn-ea"/>
                <a:cs typeface="+mn-cs"/>
              </a:rPr>
              <a:t>Haderslev Kommune</a:t>
            </a:r>
            <a:br>
              <a:rPr kumimoji="0" lang="da-DK" sz="2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b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kstfelt 9">
            <a:extLst>
              <a:ext uri="{FF2B5EF4-FFF2-40B4-BE49-F238E27FC236}">
                <a16:creationId xmlns:a16="http://schemas.microsoft.com/office/drawing/2014/main" id="{08B41779-02A4-8542-51EB-EFC5A8264BEA}"/>
              </a:ext>
            </a:extLst>
          </p:cNvPr>
          <p:cNvSpPr txBox="1"/>
          <p:nvPr/>
        </p:nvSpPr>
        <p:spPr>
          <a:xfrm>
            <a:off x="5181600" y="2246489"/>
            <a:ext cx="1828800" cy="1828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70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231A5F-F172-48DC-BBB2-811AF173F807}"/>
              </a:ext>
            </a:extLst>
          </p:cNvPr>
          <p:cNvSpPr>
            <a:spLocks noGrp="1"/>
          </p:cNvSpPr>
          <p:nvPr>
            <p:ph type="subTitle" idx="1"/>
          </p:nvPr>
        </p:nvSpPr>
        <p:spPr>
          <a:xfrm>
            <a:off x="3454671" y="251943"/>
            <a:ext cx="7599012" cy="5634497"/>
          </a:xfrm>
        </p:spPr>
        <p:txBody>
          <a:bodyPr vert="horz" lIns="91440" tIns="45720" rIns="91440" bIns="45720" rtlCol="0" anchor="t">
            <a:normAutofit/>
          </a:bodyPr>
          <a:lstStyle/>
          <a:p>
            <a:pPr>
              <a:spcBef>
                <a:spcPts val="500"/>
              </a:spcBef>
              <a:defRPr/>
            </a:pPr>
            <a:endParaRPr lang="da-DK" sz="2800" b="1" i="0" strike="noStrike" kern="1200" cap="none" spc="0" normalizeH="0" baseline="0" noProof="0">
              <a:ln>
                <a:noFill/>
              </a:ln>
              <a:solidFill>
                <a:schemeClr val="tx1"/>
              </a:solidFill>
              <a:effectLst/>
              <a:uLnTx/>
              <a:uFillTx/>
              <a:latin typeface="Raleway"/>
            </a:endParaRPr>
          </a:p>
          <a:p>
            <a:pPr marL="457200" indent="-457200">
              <a:spcBef>
                <a:spcPts val="500"/>
              </a:spcBef>
              <a:buChar char="•"/>
              <a:defRPr/>
            </a:pPr>
            <a:endParaRPr lang="da-DK" sz="2800" b="1">
              <a:latin typeface="Raleway"/>
            </a:endParaRPr>
          </a:p>
          <a:p>
            <a:pPr>
              <a:spcBef>
                <a:spcPts val="500"/>
              </a:spcBef>
              <a:defRPr/>
            </a:pPr>
            <a:endParaRPr lang="da-DK" sz="2400">
              <a:latin typeface="Raleway"/>
            </a:endParaRPr>
          </a:p>
          <a:p>
            <a:pPr>
              <a:spcBef>
                <a:spcPts val="500"/>
              </a:spcBef>
              <a:defRPr/>
            </a:pPr>
            <a:endParaRPr lang="da-DK" sz="2400" i="0" strike="noStrike" kern="1200" cap="none" spc="0" normalizeH="0" baseline="0" noProof="0">
              <a:ln>
                <a:noFill/>
              </a:ln>
              <a:effectLst/>
              <a:uLnTx/>
              <a:uFillTx/>
              <a:latin typeface="Raleway"/>
            </a:endParaRPr>
          </a:p>
          <a:p>
            <a:pPr>
              <a:lnSpc>
                <a:spcPct val="110000"/>
              </a:lnSpc>
              <a:spcBef>
                <a:spcPts val="1000"/>
              </a:spcBef>
              <a:defRPr/>
            </a:pPr>
            <a:endParaRPr lang="da-DK" sz="1600" b="1">
              <a:latin typeface="Raleway"/>
            </a:endParaRPr>
          </a:p>
        </p:txBody>
      </p:sp>
      <p:sp>
        <p:nvSpPr>
          <p:cNvPr id="4" name="Date Placeholder 3" hidden="1">
            <a:extLst>
              <a:ext uri="{FF2B5EF4-FFF2-40B4-BE49-F238E27FC236}">
                <a16:creationId xmlns:a16="http://schemas.microsoft.com/office/drawing/2014/main" id="{390863A3-3B7C-4024-A479-EA142AE9392A}"/>
              </a:ext>
            </a:extLst>
          </p:cNvPr>
          <p:cNvSpPr>
            <a:spLocks noGrp="1"/>
          </p:cNvSpPr>
          <p:nvPr>
            <p:ph type="dt" sz="half" idx="4294967295"/>
          </p:nvPr>
        </p:nvSpPr>
        <p:spPr>
          <a:xfrm>
            <a:off x="10342619" y="6274289"/>
            <a:ext cx="115622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2AF79CE-3908-1147-A4C2-FDED3757074A}" type="datetime2">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 juni 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hidden="1">
            <a:extLst>
              <a:ext uri="{FF2B5EF4-FFF2-40B4-BE49-F238E27FC236}">
                <a16:creationId xmlns:a16="http://schemas.microsoft.com/office/drawing/2014/main" id="{0A8E0DB2-0D42-4E83-B5E3-072C5FB70ABB}"/>
              </a:ext>
            </a:extLst>
          </p:cNvPr>
          <p:cNvSpPr>
            <a:spLocks noGrp="1"/>
          </p:cNvSpPr>
          <p:nvPr>
            <p:ph type="sldNum" sz="quarter" idx="4294967295"/>
          </p:nvPr>
        </p:nvSpPr>
        <p:spPr>
          <a:xfrm>
            <a:off x="11510127" y="6274289"/>
            <a:ext cx="41870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384B6154-A16E-4BE9-A890-4F642AFA4AB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Billede 1">
            <a:extLst>
              <a:ext uri="{FF2B5EF4-FFF2-40B4-BE49-F238E27FC236}">
                <a16:creationId xmlns:a16="http://schemas.microsoft.com/office/drawing/2014/main" id="{F163F4F4-C532-29C1-7368-B5C97EBA786C}"/>
              </a:ext>
            </a:extLst>
          </p:cNvPr>
          <p:cNvPicPr>
            <a:picLocks noChangeAspect="1"/>
          </p:cNvPicPr>
          <p:nvPr/>
        </p:nvPicPr>
        <p:blipFill rotWithShape="1">
          <a:blip r:embed="rId3"/>
          <a:srcRect t="17778"/>
          <a:stretch/>
        </p:blipFill>
        <p:spPr>
          <a:xfrm>
            <a:off x="1" y="251943"/>
            <a:ext cx="12191999" cy="6358417"/>
          </a:xfrm>
          <a:prstGeom prst="rect">
            <a:avLst/>
          </a:prstGeom>
        </p:spPr>
      </p:pic>
    </p:spTree>
    <p:extLst>
      <p:ext uri="{BB962C8B-B14F-4D97-AF65-F5344CB8AC3E}">
        <p14:creationId xmlns:p14="http://schemas.microsoft.com/office/powerpoint/2010/main" val="3743954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461932" y="147400"/>
            <a:ext cx="12086424" cy="724673"/>
          </a:xfrm>
        </p:spPr>
        <p:txBody>
          <a:bodyPr>
            <a:normAutofit/>
          </a:bodyPr>
          <a:lstStyle/>
          <a:p>
            <a:r>
              <a:rPr lang="da-DK" sz="4000" b="1">
                <a:latin typeface="Raleway ExtraBold" panose="020B0903030101060003" pitchFamily="34" charset="0"/>
                <a:cs typeface="Times New Roman" panose="02020603050405020304" pitchFamily="18" charset="0"/>
              </a:rPr>
              <a:t>Foreløbige erfaringer, jf. VIVE’s evaluering </a:t>
            </a:r>
            <a:endParaRPr lang="en-US" sz="4000" b="1">
              <a:latin typeface="Raleway ExtraBold" panose="020B0903030101060003" pitchFamily="34" charset="0"/>
              <a:cs typeface="Calibri Light"/>
            </a:endParaRPr>
          </a:p>
        </p:txBody>
      </p:sp>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6" name="Billede 5">
            <a:extLst>
              <a:ext uri="{FF2B5EF4-FFF2-40B4-BE49-F238E27FC236}">
                <a16:creationId xmlns:a16="http://schemas.microsoft.com/office/drawing/2014/main" id="{2F45BFFD-85F6-6DA1-F5F0-37B3DBECD7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
        <p:nvSpPr>
          <p:cNvPr id="4" name="Tekstfelt 3">
            <a:extLst>
              <a:ext uri="{FF2B5EF4-FFF2-40B4-BE49-F238E27FC236}">
                <a16:creationId xmlns:a16="http://schemas.microsoft.com/office/drawing/2014/main" id="{A09CEABA-1D23-9987-A132-F08397414291}"/>
              </a:ext>
            </a:extLst>
          </p:cNvPr>
          <p:cNvSpPr txBox="1"/>
          <p:nvPr/>
        </p:nvSpPr>
        <p:spPr>
          <a:xfrm>
            <a:off x="461932" y="897008"/>
            <a:ext cx="6828622" cy="65382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t>
            </a:r>
            <a:r>
              <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rPr>
              <a:t>Haderslev Kommune har foreløbigt gode erfaringer med faste, tværfaglige og delvist selvstyrende teams bestående af 8-10 medarbejdere, der arbejder med afsæt i Buurtzorg-modellen og vejledes af en erfaren Buurtzorg-coach.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rPr>
              <a:t>VIVEs første delevaluering (januar-februar 2022) fandt, at der var udfordringer og mistrivsel samt behov for at genstarte projektet. Det var samtidig vanskeligt at se forskel på de to teams og den almindelige hjemme- og sygepleje.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rPr>
              <a:t>VIVEs anden delevaluering (august-september 2022) fandt, at det gik godt. Medarbejderne var glade for deres arbejde og stolte af de resultater de havde skabt – både overfor borgerne og overfor hinanden som kolleger.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rPr>
              <a:t>VIVEs samlede evaluering (august-september 2022) finder i) et bedre tværfagligt samarbejde med afsæt i borgernes behov, ii) en bedre kontinuitet og iii) et lavere sygefravær for sygeplejersker og hjælpere (men ikke assistenter).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rPr>
              <a:t>Modellen er dog endnu ikke afprøvet ved fuld arbejdsbelastning</a:t>
            </a: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(Kilde. Kjellberg, PK, </a:t>
            </a:r>
            <a:r>
              <a:rPr kumimoji="0" lang="da-DK" sz="1600" b="0" i="1" u="none" strike="noStrike" kern="1200" cap="none" spc="0" normalizeH="0" baseline="0" noProof="0">
                <a:ln>
                  <a:noFill/>
                </a:ln>
                <a:solidFill>
                  <a:prstClr val="black"/>
                </a:solidFill>
                <a:effectLst/>
                <a:uLnTx/>
                <a:uFillTx/>
                <a:latin typeface="Raleway" panose="020B0503030101060003" pitchFamily="34" charset="0"/>
                <a:ea typeface="+mn-ea"/>
                <a:cs typeface="+mn-cs"/>
              </a:rPr>
              <a:t>Kaffe først – mennesket før bureaukratiet Evaluering af et Buurtzorg-inspireret udviklingsprojekt i Haderslev Kommune</a:t>
            </a: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VIVE, 2002)</a:t>
            </a:r>
          </a:p>
          <a:p>
            <a:pPr marL="0" marR="0" lvl="0" indent="0" algn="l" defTabSz="914400" rtl="0" eaLnBrk="1" fontAlgn="auto" latinLnBrk="0" hangingPunct="1">
              <a:lnSpc>
                <a:spcPct val="110000"/>
              </a:lnSpc>
              <a:spcBef>
                <a:spcPts val="1000"/>
              </a:spcBef>
              <a:spcAft>
                <a:spcPts val="0"/>
              </a:spcAft>
              <a:buClrTx/>
              <a:buSzTx/>
              <a:buFontTx/>
              <a:buNone/>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pic>
        <p:nvPicPr>
          <p:cNvPr id="5" name="Billede 4">
            <a:extLst>
              <a:ext uri="{FF2B5EF4-FFF2-40B4-BE49-F238E27FC236}">
                <a16:creationId xmlns:a16="http://schemas.microsoft.com/office/drawing/2014/main" id="{A4AB652D-EC05-5649-5029-5327F17464DA}"/>
              </a:ext>
            </a:extLst>
          </p:cNvPr>
          <p:cNvPicPr>
            <a:picLocks noChangeAspect="1"/>
          </p:cNvPicPr>
          <p:nvPr/>
        </p:nvPicPr>
        <p:blipFill>
          <a:blip r:embed="rId5"/>
          <a:stretch>
            <a:fillRect/>
          </a:stretch>
        </p:blipFill>
        <p:spPr>
          <a:xfrm>
            <a:off x="7290554" y="986176"/>
            <a:ext cx="4901446" cy="2970938"/>
          </a:xfrm>
          <a:prstGeom prst="rect">
            <a:avLst/>
          </a:prstGeom>
        </p:spPr>
      </p:pic>
      <p:pic>
        <p:nvPicPr>
          <p:cNvPr id="7" name="Billede 6">
            <a:extLst>
              <a:ext uri="{FF2B5EF4-FFF2-40B4-BE49-F238E27FC236}">
                <a16:creationId xmlns:a16="http://schemas.microsoft.com/office/drawing/2014/main" id="{8A334BAA-1D16-E86F-F1DC-B0C1416EA172}"/>
              </a:ext>
            </a:extLst>
          </p:cNvPr>
          <p:cNvPicPr>
            <a:picLocks noChangeAspect="1"/>
          </p:cNvPicPr>
          <p:nvPr/>
        </p:nvPicPr>
        <p:blipFill rotWithShape="1">
          <a:blip r:embed="rId6"/>
          <a:srcRect l="3844" r="6854" b="18256"/>
          <a:stretch/>
        </p:blipFill>
        <p:spPr>
          <a:xfrm>
            <a:off x="6963063" y="4319450"/>
            <a:ext cx="5228937" cy="1867041"/>
          </a:xfrm>
          <a:prstGeom prst="rect">
            <a:avLst/>
          </a:prstGeom>
        </p:spPr>
      </p:pic>
    </p:spTree>
    <p:extLst>
      <p:ext uri="{BB962C8B-B14F-4D97-AF65-F5344CB8AC3E}">
        <p14:creationId xmlns:p14="http://schemas.microsoft.com/office/powerpoint/2010/main" val="76258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433404" y="195321"/>
            <a:ext cx="12086424" cy="724673"/>
          </a:xfrm>
        </p:spPr>
        <p:txBody>
          <a:bodyPr>
            <a:normAutofit/>
          </a:bodyPr>
          <a:lstStyle/>
          <a:p>
            <a:r>
              <a:rPr lang="da-DK" sz="4000" b="1">
                <a:latin typeface="Raleway ExtraBold" panose="020B0903030101060003" pitchFamily="34" charset="0"/>
                <a:cs typeface="Times New Roman" panose="02020603050405020304" pitchFamily="18" charset="0"/>
              </a:rPr>
              <a:t>Forudsætninger for de ”gode erfaringer”</a:t>
            </a:r>
            <a:endParaRPr lang="en-US" sz="4000" b="1">
              <a:latin typeface="Raleway ExtraBold" panose="020B0903030101060003" pitchFamily="34" charset="0"/>
              <a:cs typeface="Calibri Light"/>
            </a:endParaRPr>
          </a:p>
        </p:txBody>
      </p:sp>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6" name="Billede 5">
            <a:extLst>
              <a:ext uri="{FF2B5EF4-FFF2-40B4-BE49-F238E27FC236}">
                <a16:creationId xmlns:a16="http://schemas.microsoft.com/office/drawing/2014/main" id="{2F45BFFD-85F6-6DA1-F5F0-37B3DBECD7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pic>
        <p:nvPicPr>
          <p:cNvPr id="9" name="Billede 8" descr="Et billede, der indeholder tekst, whiteboard, håndskrift, indendørs&#10;&#10;Automatisk genereret beskrivelse">
            <a:extLst>
              <a:ext uri="{FF2B5EF4-FFF2-40B4-BE49-F238E27FC236}">
                <a16:creationId xmlns:a16="http://schemas.microsoft.com/office/drawing/2014/main" id="{F84A0816-DC7B-18B1-DA1E-C61BB271E03E}"/>
              </a:ext>
            </a:extLst>
          </p:cNvPr>
          <p:cNvPicPr>
            <a:picLocks noChangeAspect="1"/>
          </p:cNvPicPr>
          <p:nvPr/>
        </p:nvPicPr>
        <p:blipFill rotWithShape="1">
          <a:blip r:embed="rId5">
            <a:extLst>
              <a:ext uri="{28A0092B-C50C-407E-A947-70E740481C1C}">
                <a14:useLocalDpi xmlns:a14="http://schemas.microsoft.com/office/drawing/2010/main" val="0"/>
              </a:ext>
            </a:extLst>
          </a:blip>
          <a:srcRect t="16323" r="6042" b="31668"/>
          <a:stretch/>
        </p:blipFill>
        <p:spPr>
          <a:xfrm>
            <a:off x="4566346" y="3789015"/>
            <a:ext cx="7765596" cy="3223944"/>
          </a:xfrm>
          <a:prstGeom prst="rect">
            <a:avLst/>
          </a:prstGeom>
          <a:ln>
            <a:noFill/>
          </a:ln>
          <a:effectLst>
            <a:outerShdw blurRad="292100" dist="139700" dir="2700000" algn="tl" rotWithShape="0">
              <a:srgbClr val="333333">
                <a:alpha val="65000"/>
              </a:srgbClr>
            </a:outerShdw>
          </a:effectLst>
        </p:spPr>
      </p:pic>
      <p:sp>
        <p:nvSpPr>
          <p:cNvPr id="4" name="Tekstfelt 3">
            <a:extLst>
              <a:ext uri="{FF2B5EF4-FFF2-40B4-BE49-F238E27FC236}">
                <a16:creationId xmlns:a16="http://schemas.microsoft.com/office/drawing/2014/main" id="{A09CEABA-1D23-9987-A132-F08397414291}"/>
              </a:ext>
            </a:extLst>
          </p:cNvPr>
          <p:cNvSpPr txBox="1"/>
          <p:nvPr/>
        </p:nvSpPr>
        <p:spPr>
          <a:xfrm>
            <a:off x="385732" y="1107262"/>
            <a:ext cx="6828622" cy="3395801"/>
          </a:xfrm>
          <a:prstGeom prst="rect">
            <a:avLst/>
          </a:prstGeom>
          <a:noFill/>
          <a:ln>
            <a:noFill/>
          </a:ln>
        </p:spPr>
        <p:txBody>
          <a:bodyPr wrap="square">
            <a:spAutoFit/>
          </a:bodyPr>
          <a:lstStyle/>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Stærk (forandrings-)ledelse på alle niveauer</a:t>
            </a:r>
            <a:b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b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 </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Tydelig rammesætning, retning og en stærk projektorganisation</a:t>
            </a: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Mod, tålmodighed og vedvarende fokus på ændring af roller, kultur og systemer  </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10" name="Tekstfelt 9">
            <a:extLst>
              <a:ext uri="{FF2B5EF4-FFF2-40B4-BE49-F238E27FC236}">
                <a16:creationId xmlns:a16="http://schemas.microsoft.com/office/drawing/2014/main" id="{EF468704-4E17-BCB4-0EDB-520C67253096}"/>
              </a:ext>
            </a:extLst>
          </p:cNvPr>
          <p:cNvSpPr txBox="1"/>
          <p:nvPr/>
        </p:nvSpPr>
        <p:spPr>
          <a:xfrm>
            <a:off x="385732" y="3976283"/>
            <a:ext cx="4243418" cy="3203441"/>
          </a:xfrm>
          <a:prstGeom prst="rect">
            <a:avLst/>
          </a:prstGeom>
          <a:noFill/>
          <a:ln>
            <a:noFill/>
          </a:ln>
        </p:spPr>
        <p:txBody>
          <a:bodyPr wrap="square">
            <a:spAutoFit/>
          </a:bodyPr>
          <a:lstStyle/>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Et realistisk ambitionsniveau - hvor langt kan vi forvente at være? Ingen quick-fix!</a:t>
            </a:r>
            <a:b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b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endParaRP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Implicit og eksplicit kompetenceudvikling og innovation i en driftsorganisation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339312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433404" y="195321"/>
            <a:ext cx="12086424" cy="724673"/>
          </a:xfrm>
        </p:spPr>
        <p:txBody>
          <a:bodyPr>
            <a:normAutofit/>
          </a:bodyPr>
          <a:lstStyle/>
          <a:p>
            <a:r>
              <a:rPr lang="da-DK" sz="4000" b="1">
                <a:latin typeface="Raleway ExtraBold" panose="020B0903030101060003" pitchFamily="34" charset="0"/>
                <a:cs typeface="Times New Roman" panose="02020603050405020304" pitchFamily="18" charset="0"/>
              </a:rPr>
              <a:t>Refleksionsspørgsmål</a:t>
            </a:r>
            <a:endParaRPr lang="en-US" sz="4000" b="1">
              <a:latin typeface="Raleway ExtraBold" panose="020B0903030101060003" pitchFamily="34" charset="0"/>
              <a:cs typeface="Calibri Light"/>
            </a:endParaRPr>
          </a:p>
        </p:txBody>
      </p:sp>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6" name="Billede 5">
            <a:extLst>
              <a:ext uri="{FF2B5EF4-FFF2-40B4-BE49-F238E27FC236}">
                <a16:creationId xmlns:a16="http://schemas.microsoft.com/office/drawing/2014/main" id="{2F45BFFD-85F6-6DA1-F5F0-37B3DBECD7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
        <p:nvSpPr>
          <p:cNvPr id="4" name="Tekstfelt 3">
            <a:extLst>
              <a:ext uri="{FF2B5EF4-FFF2-40B4-BE49-F238E27FC236}">
                <a16:creationId xmlns:a16="http://schemas.microsoft.com/office/drawing/2014/main" id="{A09CEABA-1D23-9987-A132-F08397414291}"/>
              </a:ext>
            </a:extLst>
          </p:cNvPr>
          <p:cNvSpPr txBox="1"/>
          <p:nvPr/>
        </p:nvSpPr>
        <p:spPr>
          <a:xfrm>
            <a:off x="526739" y="2253752"/>
            <a:ext cx="9737982" cy="3331681"/>
          </a:xfrm>
          <a:prstGeom prst="rect">
            <a:avLst/>
          </a:prstGeom>
          <a:noFill/>
          <a:ln w="9525">
            <a:solidFill>
              <a:schemeClr val="tx1"/>
            </a:solidFill>
          </a:ln>
        </p:spPr>
        <p:txBody>
          <a:bodyPr wrap="square">
            <a:spAutoFit/>
          </a:bodyPr>
          <a:lstStyle/>
          <a:p>
            <a:pPr marL="457200" marR="0" lvl="0" indent="-457200" algn="l" defTabSz="914400" rtl="0" eaLnBrk="1" fontAlgn="auto" latinLnBrk="0" hangingPunct="1">
              <a:lnSpc>
                <a:spcPct val="100000"/>
              </a:lnSpc>
              <a:spcBef>
                <a:spcPts val="500"/>
              </a:spcBef>
              <a:spcAft>
                <a:spcPts val="0"/>
              </a:spcAft>
              <a:buClrTx/>
              <a:buSzTx/>
              <a:buFont typeface="+mj-lt"/>
              <a:buAutoNum type="arabicPeriod"/>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Hvordan kan Haderslev Kommunes erfaringer med Kaffe først oversættes til en Norsk kontekst?</a:t>
            </a:r>
          </a:p>
          <a:p>
            <a:pPr marL="914400" lvl="1" indent="-457200">
              <a:spcBef>
                <a:spcPts val="500"/>
              </a:spcBef>
              <a:buFont typeface="Arial" panose="020B0604020202020204" pitchFamily="34" charset="0"/>
              <a:buChar char="•"/>
              <a:defRPr/>
            </a:pPr>
            <a:r>
              <a:rPr lang="da-DK" sz="2200">
                <a:solidFill>
                  <a:prstClr val="black"/>
                </a:solidFill>
                <a:latin typeface="Raleway" panose="020B0503030101060003" pitchFamily="34" charset="0"/>
                <a:ea typeface="+mn-lt"/>
                <a:cs typeface="Calibri" panose="020F0502020204030204"/>
              </a:rPr>
              <a:t>Hvad kan inspirere?</a:t>
            </a:r>
            <a:br>
              <a:rPr lang="da-DK" sz="2200">
                <a:solidFill>
                  <a:prstClr val="black"/>
                </a:solidFill>
                <a:latin typeface="Raleway" panose="020B0503030101060003" pitchFamily="34" charset="0"/>
                <a:ea typeface="+mn-lt"/>
                <a:cs typeface="Calibri" panose="020F0502020204030204"/>
              </a:rPr>
            </a:b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endParaRPr>
          </a:p>
          <a:p>
            <a:pPr marL="457200" marR="0" lvl="0" indent="-457200" algn="l" defTabSz="914400" rtl="0" eaLnBrk="1" fontAlgn="auto" latinLnBrk="0" hangingPunct="1">
              <a:lnSpc>
                <a:spcPct val="100000"/>
              </a:lnSpc>
              <a:spcBef>
                <a:spcPts val="500"/>
              </a:spcBef>
              <a:spcAft>
                <a:spcPts val="0"/>
              </a:spcAft>
              <a:buClrTx/>
              <a:buSzTx/>
              <a:buFont typeface="+mj-lt"/>
              <a:buAutoNum type="arabicPeriod"/>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Hvad er jeres udgangspunkt for at arbejde med små, faste, selvstyrende og tværfaglige teams?</a:t>
            </a:r>
          </a:p>
          <a:p>
            <a:pPr marL="914400" lvl="1" indent="-457200">
              <a:spcBef>
                <a:spcPts val="500"/>
              </a:spcBef>
              <a:buFont typeface="Arial" panose="020B0604020202020204" pitchFamily="34" charset="0"/>
              <a:buChar char="•"/>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Hvilke faglige og strategiske udfordringer ser du, det vil give?</a:t>
            </a:r>
            <a:b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b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pic>
        <p:nvPicPr>
          <p:cNvPr id="3" name="Grafik 2" descr="Tanke med massiv udfyldning">
            <a:extLst>
              <a:ext uri="{FF2B5EF4-FFF2-40B4-BE49-F238E27FC236}">
                <a16:creationId xmlns:a16="http://schemas.microsoft.com/office/drawing/2014/main" id="{A4208210-3949-0A7B-49E4-FEBB199E42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10793" y="4158163"/>
            <a:ext cx="2845121" cy="2854539"/>
          </a:xfrm>
          <a:prstGeom prst="rect">
            <a:avLst/>
          </a:prstGeom>
        </p:spPr>
      </p:pic>
    </p:spTree>
    <p:extLst>
      <p:ext uri="{BB962C8B-B14F-4D97-AF65-F5344CB8AC3E}">
        <p14:creationId xmlns:p14="http://schemas.microsoft.com/office/powerpoint/2010/main" val="2865763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170013" y="1502904"/>
            <a:ext cx="5257043" cy="3692028"/>
          </a:xfrm>
          <a:noFill/>
        </p:spPr>
        <p:txBody>
          <a:bodyPr vert="horz" lIns="91440" tIns="45720" rIns="91440" bIns="45720" rtlCol="0" anchor="b">
            <a:normAutofit/>
          </a:bodyPr>
          <a:lstStyle/>
          <a:p>
            <a:r>
              <a:rPr lang="en-US" sz="5200" b="1">
                <a:latin typeface="Raleway" panose="020B0503030101060003" pitchFamily="34" charset="0"/>
              </a:rPr>
              <a:t>Lunsj og networking </a:t>
            </a:r>
            <a:br>
              <a:rPr lang="en-US" sz="5200" b="1" dirty="0">
                <a:latin typeface="Raleway" panose="020B0503030101060003" pitchFamily="34" charset="0"/>
              </a:rPr>
            </a:br>
            <a:br>
              <a:rPr lang="en-US" sz="5200" b="1">
                <a:latin typeface="Raleway" panose="020B0503030101060003" pitchFamily="34" charset="0"/>
              </a:rPr>
            </a:br>
            <a:br>
              <a:rPr lang="en-US" sz="5200" b="1">
                <a:latin typeface="Raleway" panose="020B0503030101060003" pitchFamily="34" charset="0"/>
              </a:rPr>
            </a:br>
            <a:endParaRPr lang="en-US" sz="5200" b="1" dirty="0">
              <a:latin typeface="Raleway" panose="020B0503030101060003" pitchFamily="34" charset="0"/>
            </a:endParaRPr>
          </a:p>
        </p:txBody>
      </p:sp>
      <p:pic>
        <p:nvPicPr>
          <p:cNvPr id="11" name="Billede 10">
            <a:extLst>
              <a:ext uri="{FF2B5EF4-FFF2-40B4-BE49-F238E27FC236}">
                <a16:creationId xmlns:a16="http://schemas.microsoft.com/office/drawing/2014/main" id="{64A35A8F-E2A7-6948-904B-C2D51D7A9944}"/>
              </a:ext>
            </a:extLst>
          </p:cNvPr>
          <p:cNvPicPr>
            <a:picLocks noChangeAspect="1"/>
          </p:cNvPicPr>
          <p:nvPr/>
        </p:nvPicPr>
        <p:blipFill rotWithShape="1">
          <a:blip r:embed="rId3"/>
          <a:srcRect r="2" b="1931"/>
          <a:stretch/>
        </p:blipFill>
        <p:spPr>
          <a:xfrm>
            <a:off x="5029106" y="109256"/>
            <a:ext cx="6992881" cy="6857990"/>
          </a:xfrm>
          <a:prstGeom prst="rect">
            <a:avLst/>
          </a:prstGeom>
        </p:spPr>
      </p:pic>
      <p:pic>
        <p:nvPicPr>
          <p:cNvPr id="5" name="Billede 5">
            <a:extLst>
              <a:ext uri="{FF2B5EF4-FFF2-40B4-BE49-F238E27FC236}">
                <a16:creationId xmlns:a16="http://schemas.microsoft.com/office/drawing/2014/main" id="{E3F7B02A-D9BD-4026-B646-8E235D832F0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Tree>
    <p:extLst>
      <p:ext uri="{BB962C8B-B14F-4D97-AF65-F5344CB8AC3E}">
        <p14:creationId xmlns:p14="http://schemas.microsoft.com/office/powerpoint/2010/main" val="243258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2FE34AD-9B24-46D2-962F-9B0E2842B1D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87568" y="-40608"/>
            <a:ext cx="12379568" cy="6898607"/>
          </a:xfrm>
          <a:prstGeom prst="rect">
            <a:avLst/>
          </a:prstGeom>
          <a:effectLst>
            <a:glow rad="127000">
              <a:schemeClr val="bg2">
                <a:alpha val="48000"/>
              </a:schemeClr>
            </a:glow>
          </a:effectLst>
        </p:spPr>
      </p:pic>
      <p:sp>
        <p:nvSpPr>
          <p:cNvPr id="2" name="Titel 1">
            <a:extLst>
              <a:ext uri="{FF2B5EF4-FFF2-40B4-BE49-F238E27FC236}">
                <a16:creationId xmlns:a16="http://schemas.microsoft.com/office/drawing/2014/main" id="{B21CE0DB-2289-48B0-9765-A1F8ECA35E56}"/>
              </a:ext>
            </a:extLst>
          </p:cNvPr>
          <p:cNvSpPr>
            <a:spLocks noGrp="1"/>
          </p:cNvSpPr>
          <p:nvPr>
            <p:ph type="ctrTitle"/>
          </p:nvPr>
        </p:nvSpPr>
        <p:spPr>
          <a:xfrm>
            <a:off x="350545" y="383998"/>
            <a:ext cx="11314982" cy="6328087"/>
          </a:xfrm>
          <a:solidFill>
            <a:schemeClr val="bg1">
              <a:lumMod val="50000"/>
              <a:alpha val="55000"/>
            </a:schemeClr>
          </a:solidFill>
        </p:spPr>
        <p:txBody>
          <a:bodyPr>
            <a:normAutofit/>
          </a:bodyPr>
          <a:lstStyle/>
          <a:p>
            <a:r>
              <a:rPr lang="da-DK" b="1">
                <a:latin typeface="Raleway" panose="020B0503030101060003" pitchFamily="34" charset="0"/>
              </a:rPr>
              <a:t>Kaffe først – </a:t>
            </a:r>
            <a:br>
              <a:rPr lang="da-DK" b="1">
                <a:latin typeface="Raleway" panose="020B0503030101060003" pitchFamily="34" charset="0"/>
              </a:rPr>
            </a:br>
            <a:r>
              <a:rPr lang="da-DK" b="1">
                <a:latin typeface="Raleway" panose="020B0503030101060003" pitchFamily="34" charset="0"/>
              </a:rPr>
              <a:t>Mennesket før bureaukrati</a:t>
            </a:r>
            <a:br>
              <a:rPr lang="da-DK">
                <a:latin typeface="Raleway" panose="020B0503030101060003" pitchFamily="34" charset="0"/>
              </a:rPr>
            </a:br>
            <a:r>
              <a:rPr lang="da-DK" sz="2400">
                <a:latin typeface="Raleway" panose="020B0503030101060003" pitchFamily="34" charset="0"/>
              </a:rPr>
              <a:t>Erfaringer med faste, tværfaglige og selvstyrende teams i Haderslev Kommune</a:t>
            </a:r>
            <a:br>
              <a:rPr lang="da-DK" sz="2400">
                <a:latin typeface="Raleway" panose="020B0503030101060003" pitchFamily="34" charset="0"/>
              </a:rPr>
            </a:br>
            <a:endParaRPr lang="da-DK">
              <a:latin typeface="Raleway" panose="020B0503030101060003" pitchFamily="34" charset="0"/>
            </a:endParaRPr>
          </a:p>
        </p:txBody>
      </p:sp>
      <p:sp>
        <p:nvSpPr>
          <p:cNvPr id="3" name="Undertitel 2">
            <a:extLst>
              <a:ext uri="{FF2B5EF4-FFF2-40B4-BE49-F238E27FC236}">
                <a16:creationId xmlns:a16="http://schemas.microsoft.com/office/drawing/2014/main" id="{831AACB1-4D94-48DF-B988-29FD70181AE2}"/>
              </a:ext>
            </a:extLst>
          </p:cNvPr>
          <p:cNvSpPr>
            <a:spLocks noGrp="1"/>
          </p:cNvSpPr>
          <p:nvPr>
            <p:ph type="subTitle" idx="1"/>
          </p:nvPr>
        </p:nvSpPr>
        <p:spPr>
          <a:xfrm>
            <a:off x="350894" y="6028551"/>
            <a:ext cx="9279838" cy="1804811"/>
          </a:xfrm>
        </p:spPr>
        <p:txBody>
          <a:bodyPr vert="horz" lIns="91440" tIns="45720" rIns="91440" bIns="45720" rtlCol="0" anchor="t">
            <a:normAutofit/>
          </a:bodyPr>
          <a:lstStyle/>
          <a:p>
            <a:endParaRPr lang="da-DK"/>
          </a:p>
        </p:txBody>
      </p:sp>
    </p:spTree>
    <p:extLst>
      <p:ext uri="{BB962C8B-B14F-4D97-AF65-F5344CB8AC3E}">
        <p14:creationId xmlns:p14="http://schemas.microsoft.com/office/powerpoint/2010/main" val="138522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Billede 5">
            <a:extLst>
              <a:ext uri="{FF2B5EF4-FFF2-40B4-BE49-F238E27FC236}">
                <a16:creationId xmlns:a16="http://schemas.microsoft.com/office/drawing/2014/main" id="{E3F7B02A-D9BD-4026-B646-8E235D832F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72" y="6167710"/>
            <a:ext cx="1320238" cy="587845"/>
          </a:xfrm>
          <a:prstGeom prst="rect">
            <a:avLst/>
          </a:prstGeom>
          <a:noFill/>
          <a:ln>
            <a:noFill/>
          </a:ln>
        </p:spPr>
      </p:pic>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4">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7" name="Billede 5" descr="Et billede, der indeholder person, indendørs, væg&#10;&#10;Beskrivelsen er genereret automatisk">
            <a:extLst>
              <a:ext uri="{FF2B5EF4-FFF2-40B4-BE49-F238E27FC236}">
                <a16:creationId xmlns:a16="http://schemas.microsoft.com/office/drawing/2014/main" id="{31AC474C-4267-CCC0-5CBC-D0A9D06BF24A}"/>
              </a:ext>
            </a:extLst>
          </p:cNvPr>
          <p:cNvPicPr>
            <a:picLocks noChangeAspect="1"/>
          </p:cNvPicPr>
          <p:nvPr/>
        </p:nvPicPr>
        <p:blipFill>
          <a:blip r:embed="rId5"/>
          <a:stretch>
            <a:fillRect/>
          </a:stretch>
        </p:blipFill>
        <p:spPr>
          <a:xfrm>
            <a:off x="276770" y="3429000"/>
            <a:ext cx="3608646" cy="2707360"/>
          </a:xfrm>
          <a:prstGeom prst="rect">
            <a:avLst/>
          </a:prstGeom>
        </p:spPr>
      </p:pic>
      <p:pic>
        <p:nvPicPr>
          <p:cNvPr id="9" name="Billede 2" descr="Et billede, der indeholder væg, indendørs, bord, person&#10;&#10;Beskrivelsen er genereret automatisk">
            <a:extLst>
              <a:ext uri="{FF2B5EF4-FFF2-40B4-BE49-F238E27FC236}">
                <a16:creationId xmlns:a16="http://schemas.microsoft.com/office/drawing/2014/main" id="{EA69A116-95C0-183C-7CA9-8D4FE5888250}"/>
              </a:ext>
            </a:extLst>
          </p:cNvPr>
          <p:cNvPicPr>
            <a:picLocks noChangeAspect="1"/>
          </p:cNvPicPr>
          <p:nvPr/>
        </p:nvPicPr>
        <p:blipFill>
          <a:blip r:embed="rId6"/>
          <a:stretch>
            <a:fillRect/>
          </a:stretch>
        </p:blipFill>
        <p:spPr>
          <a:xfrm>
            <a:off x="4162186" y="3397130"/>
            <a:ext cx="3608645" cy="2707360"/>
          </a:xfrm>
          <a:prstGeom prst="rect">
            <a:avLst/>
          </a:prstGeom>
        </p:spPr>
      </p:pic>
      <p:pic>
        <p:nvPicPr>
          <p:cNvPr id="11" name="Billede 10" descr="Et billede, der indeholder person, mand, indendørs, poserer&#10;&#10;Beskrivelsen er genereret automatisk">
            <a:extLst>
              <a:ext uri="{FF2B5EF4-FFF2-40B4-BE49-F238E27FC236}">
                <a16:creationId xmlns:a16="http://schemas.microsoft.com/office/drawing/2014/main" id="{3C5C639F-ADE6-3CE8-96F6-F09CBDEF6678}"/>
              </a:ext>
            </a:extLst>
          </p:cNvPr>
          <p:cNvPicPr>
            <a:picLocks noChangeAspect="1"/>
          </p:cNvPicPr>
          <p:nvPr/>
        </p:nvPicPr>
        <p:blipFill>
          <a:blip r:embed="rId7"/>
          <a:stretch>
            <a:fillRect/>
          </a:stretch>
        </p:blipFill>
        <p:spPr>
          <a:xfrm>
            <a:off x="8029815" y="3429000"/>
            <a:ext cx="3885415" cy="2740898"/>
          </a:xfrm>
          <a:prstGeom prst="rect">
            <a:avLst/>
          </a:prstGeom>
        </p:spPr>
      </p:pic>
      <p:sp>
        <p:nvSpPr>
          <p:cNvPr id="12" name="Tekstfelt 11">
            <a:extLst>
              <a:ext uri="{FF2B5EF4-FFF2-40B4-BE49-F238E27FC236}">
                <a16:creationId xmlns:a16="http://schemas.microsoft.com/office/drawing/2014/main" id="{151CC586-95FA-37B4-1D5F-C0B8CBCB29BA}"/>
              </a:ext>
            </a:extLst>
          </p:cNvPr>
          <p:cNvSpPr txBox="1"/>
          <p:nvPr/>
        </p:nvSpPr>
        <p:spPr>
          <a:xfrm>
            <a:off x="838200" y="5507554"/>
            <a:ext cx="2280976" cy="369332"/>
          </a:xfrm>
          <a:prstGeom prst="rect">
            <a:avLst/>
          </a:prstGeom>
          <a:solidFill>
            <a:schemeClr val="bg1">
              <a:lumMod val="50000"/>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anose="020B0503030101060003" pitchFamily="34" charset="0"/>
                <a:ea typeface="+mn-ea"/>
                <a:cs typeface="+mn-cs"/>
              </a:rPr>
              <a:t>Borger</a:t>
            </a:r>
          </a:p>
        </p:txBody>
      </p:sp>
      <p:sp>
        <p:nvSpPr>
          <p:cNvPr id="13" name="Tekstfelt 12">
            <a:extLst>
              <a:ext uri="{FF2B5EF4-FFF2-40B4-BE49-F238E27FC236}">
                <a16:creationId xmlns:a16="http://schemas.microsoft.com/office/drawing/2014/main" id="{1B7559D4-CC01-7FEF-A18E-D6158804F265}"/>
              </a:ext>
            </a:extLst>
          </p:cNvPr>
          <p:cNvSpPr txBox="1"/>
          <p:nvPr/>
        </p:nvSpPr>
        <p:spPr>
          <a:xfrm>
            <a:off x="4839557" y="5507554"/>
            <a:ext cx="2280976" cy="369332"/>
          </a:xfrm>
          <a:prstGeom prst="rect">
            <a:avLst/>
          </a:prstGeom>
          <a:solidFill>
            <a:schemeClr val="bg1">
              <a:lumMod val="50000"/>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anose="020B0503030101060003" pitchFamily="34" charset="0"/>
                <a:ea typeface="+mn-ea"/>
                <a:cs typeface="+mn-cs"/>
              </a:rPr>
              <a:t>Pårørende</a:t>
            </a:r>
          </a:p>
        </p:txBody>
      </p:sp>
      <p:sp>
        <p:nvSpPr>
          <p:cNvPr id="14" name="Tekstfelt 13">
            <a:extLst>
              <a:ext uri="{FF2B5EF4-FFF2-40B4-BE49-F238E27FC236}">
                <a16:creationId xmlns:a16="http://schemas.microsoft.com/office/drawing/2014/main" id="{13CB270E-EE9A-27AA-E7B1-60B8637B63B9}"/>
              </a:ext>
            </a:extLst>
          </p:cNvPr>
          <p:cNvSpPr txBox="1"/>
          <p:nvPr/>
        </p:nvSpPr>
        <p:spPr>
          <a:xfrm>
            <a:off x="8983956" y="5507554"/>
            <a:ext cx="2280976" cy="369332"/>
          </a:xfrm>
          <a:prstGeom prst="rect">
            <a:avLst/>
          </a:prstGeom>
          <a:solidFill>
            <a:schemeClr val="bg1">
              <a:lumMod val="50000"/>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anose="020B0503030101060003" pitchFamily="34" charset="0"/>
                <a:ea typeface="+mn-ea"/>
                <a:cs typeface="+mn-cs"/>
              </a:rPr>
              <a:t>Medarbejder</a:t>
            </a:r>
          </a:p>
        </p:txBody>
      </p:sp>
      <p:sp>
        <p:nvSpPr>
          <p:cNvPr id="15" name="Taleboble: oval 14">
            <a:extLst>
              <a:ext uri="{FF2B5EF4-FFF2-40B4-BE49-F238E27FC236}">
                <a16:creationId xmlns:a16="http://schemas.microsoft.com/office/drawing/2014/main" id="{BFA7353F-6489-0F3C-06DB-8870EC9CA824}"/>
              </a:ext>
            </a:extLst>
          </p:cNvPr>
          <p:cNvSpPr/>
          <p:nvPr/>
        </p:nvSpPr>
        <p:spPr>
          <a:xfrm>
            <a:off x="-13537" y="2196747"/>
            <a:ext cx="1871819" cy="1429512"/>
          </a:xfrm>
          <a:custGeom>
            <a:avLst/>
            <a:gdLst>
              <a:gd name="connsiteX0" fmla="*/ 1153228 w 1871819"/>
              <a:gd name="connsiteY0" fmla="*/ 1855921 h 1429512"/>
              <a:gd name="connsiteX1" fmla="*/ 891412 w 1871819"/>
              <a:gd name="connsiteY1" fmla="*/ 1428704 h 1429512"/>
              <a:gd name="connsiteX2" fmla="*/ 2946 w 1871819"/>
              <a:gd name="connsiteY2" fmla="*/ 771426 h 1429512"/>
              <a:gd name="connsiteX3" fmla="*/ 804514 w 1871819"/>
              <a:gd name="connsiteY3" fmla="*/ 7079 h 1429512"/>
              <a:gd name="connsiteX4" fmla="*/ 1800525 w 1871819"/>
              <a:gd name="connsiteY4" fmla="*/ 441134 h 1429512"/>
              <a:gd name="connsiteX5" fmla="*/ 1244853 w 1871819"/>
              <a:gd name="connsiteY5" fmla="*/ 1389447 h 1429512"/>
              <a:gd name="connsiteX6" fmla="*/ 1153228 w 1871819"/>
              <a:gd name="connsiteY6" fmla="*/ 1855921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819" h="1429512" fill="none" extrusionOk="0">
                <a:moveTo>
                  <a:pt x="1153228" y="1855921"/>
                </a:moveTo>
                <a:cubicBezTo>
                  <a:pt x="1073030" y="1737003"/>
                  <a:pt x="944133" y="1559001"/>
                  <a:pt x="891412" y="1428704"/>
                </a:cubicBezTo>
                <a:cubicBezTo>
                  <a:pt x="412121" y="1438727"/>
                  <a:pt x="99600" y="1071271"/>
                  <a:pt x="2946" y="771426"/>
                </a:cubicBezTo>
                <a:cubicBezTo>
                  <a:pt x="-2356" y="360255"/>
                  <a:pt x="406600" y="18826"/>
                  <a:pt x="804514" y="7079"/>
                </a:cubicBezTo>
                <a:cubicBezTo>
                  <a:pt x="1183463" y="14485"/>
                  <a:pt x="1611508" y="185167"/>
                  <a:pt x="1800525" y="441134"/>
                </a:cubicBezTo>
                <a:cubicBezTo>
                  <a:pt x="1906214" y="753535"/>
                  <a:pt x="1766423" y="1314864"/>
                  <a:pt x="1244853" y="1389447"/>
                </a:cubicBezTo>
                <a:cubicBezTo>
                  <a:pt x="1221321" y="1590560"/>
                  <a:pt x="1195704" y="1672631"/>
                  <a:pt x="1153228" y="1855921"/>
                </a:cubicBezTo>
                <a:close/>
              </a:path>
              <a:path w="1871819" h="1429512" stroke="0" extrusionOk="0">
                <a:moveTo>
                  <a:pt x="1153228" y="1855921"/>
                </a:moveTo>
                <a:cubicBezTo>
                  <a:pt x="1063939" y="1662977"/>
                  <a:pt x="968924" y="1567402"/>
                  <a:pt x="891412" y="1428704"/>
                </a:cubicBezTo>
                <a:cubicBezTo>
                  <a:pt x="391464" y="1391821"/>
                  <a:pt x="10177" y="1163891"/>
                  <a:pt x="2946" y="771426"/>
                </a:cubicBezTo>
                <a:cubicBezTo>
                  <a:pt x="27962" y="393416"/>
                  <a:pt x="196754" y="73133"/>
                  <a:pt x="804514" y="7079"/>
                </a:cubicBezTo>
                <a:cubicBezTo>
                  <a:pt x="1216891" y="13062"/>
                  <a:pt x="1615140" y="103365"/>
                  <a:pt x="1800525" y="441134"/>
                </a:cubicBezTo>
                <a:cubicBezTo>
                  <a:pt x="2041415" y="819973"/>
                  <a:pt x="1782258" y="1222708"/>
                  <a:pt x="1244853" y="1389447"/>
                </a:cubicBezTo>
                <a:cubicBezTo>
                  <a:pt x="1207592" y="1526422"/>
                  <a:pt x="1193035" y="1740013"/>
                  <a:pt x="1153228" y="1855921"/>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718578078">
                  <a:prstGeom prst="wedgeEllipseCallout">
                    <a:avLst>
                      <a:gd name="adj1" fmla="val 11610"/>
                      <a:gd name="adj2" fmla="val 79829"/>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Verdana"/>
                <a:ea typeface="+mn-ea"/>
                <a:cs typeface="+mn-cs"/>
              </a:rPr>
              <a:t>”</a:t>
            </a:r>
            <a:r>
              <a:rPr kumimoji="0" lang="da-DK" sz="1200" b="1" i="0" u="none" strike="noStrike" kern="1200" cap="none" spc="0" normalizeH="0" baseline="0" noProof="0">
                <a:ln>
                  <a:noFill/>
                </a:ln>
                <a:solidFill>
                  <a:srgbClr val="0000FF"/>
                </a:solidFill>
                <a:effectLst/>
                <a:uLnTx/>
                <a:uFillTx/>
                <a:latin typeface="Verdana"/>
                <a:ea typeface="+mn-ea"/>
                <a:cs typeface="+mn-cs"/>
              </a:rPr>
              <a:t> </a:t>
            </a:r>
            <a:r>
              <a:rPr kumimoji="0" lang="da-DK" sz="1200" b="1" i="0" u="none" strike="noStrike" kern="1200" cap="none" spc="0" normalizeH="0" baseline="0" noProof="0">
                <a:ln>
                  <a:noFill/>
                </a:ln>
                <a:solidFill>
                  <a:prstClr val="white"/>
                </a:solidFill>
                <a:effectLst/>
                <a:uLnTx/>
                <a:uFillTx/>
                <a:latin typeface="Verdana"/>
                <a:ea typeface="+mn-ea"/>
                <a:cs typeface="+mn-cs"/>
              </a:rPr>
              <a:t>Man </a:t>
            </a: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lærer</a:t>
            </a:r>
            <a:r>
              <a:rPr kumimoji="0" lang="da-DK" sz="1200" b="1" i="0" u="none" strike="noStrike" kern="1200" cap="none" spc="0" normalizeH="0" baseline="0" noProof="0">
                <a:ln>
                  <a:noFill/>
                </a:ln>
                <a:solidFill>
                  <a:prstClr val="white"/>
                </a:solidFill>
                <a:effectLst/>
                <a:uLnTx/>
                <a:uFillTx/>
                <a:latin typeface="Verdana"/>
                <a:ea typeface="+mn-ea"/>
                <a:cs typeface="+mn-cs"/>
              </a:rPr>
              <a:t> hurtigere, når man selv </a:t>
            </a: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har</a:t>
            </a:r>
            <a:r>
              <a:rPr kumimoji="0" lang="da-DK" sz="1200" b="1" i="0" u="none" strike="noStrike" kern="1200" cap="none" spc="0" normalizeH="0" baseline="0" noProof="0">
                <a:ln>
                  <a:noFill/>
                </a:ln>
                <a:solidFill>
                  <a:prstClr val="white"/>
                </a:solidFill>
                <a:effectLst/>
                <a:uLnTx/>
                <a:uFillTx/>
                <a:latin typeface="Verdana"/>
                <a:ea typeface="+mn-ea"/>
                <a:cs typeface="+mn-cs"/>
              </a:rPr>
              <a:t> ansvaret”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Verdana"/>
              <a:ea typeface="+mn-ea"/>
              <a:cs typeface="+mn-cs"/>
            </a:endParaRPr>
          </a:p>
        </p:txBody>
      </p:sp>
      <p:sp>
        <p:nvSpPr>
          <p:cNvPr id="17" name="Taleboble: oval 16">
            <a:extLst>
              <a:ext uri="{FF2B5EF4-FFF2-40B4-BE49-F238E27FC236}">
                <a16:creationId xmlns:a16="http://schemas.microsoft.com/office/drawing/2014/main" id="{F6A25167-3328-C43E-FE7C-5A0D1A6C3AC3}"/>
              </a:ext>
            </a:extLst>
          </p:cNvPr>
          <p:cNvSpPr/>
          <p:nvPr/>
        </p:nvSpPr>
        <p:spPr>
          <a:xfrm>
            <a:off x="1710095" y="1999488"/>
            <a:ext cx="2063311" cy="1429512"/>
          </a:xfrm>
          <a:custGeom>
            <a:avLst/>
            <a:gdLst>
              <a:gd name="connsiteX0" fmla="*/ 613670 w 2063311"/>
              <a:gd name="connsiteY0" fmla="*/ 1825101 h 1429512"/>
              <a:gd name="connsiteX1" fmla="*/ 585604 w 2063311"/>
              <a:gd name="connsiteY1" fmla="*/ 1359250 h 1429512"/>
              <a:gd name="connsiteX2" fmla="*/ 204578 w 2063311"/>
              <a:gd name="connsiteY2" fmla="*/ 287526 h 1429512"/>
              <a:gd name="connsiteX3" fmla="*/ 1283273 w 2063311"/>
              <a:gd name="connsiteY3" fmla="*/ 21584 h 1429512"/>
              <a:gd name="connsiteX4" fmla="*/ 2013611 w 2063311"/>
              <a:gd name="connsiteY4" fmla="*/ 933932 h 1429512"/>
              <a:gd name="connsiteX5" fmla="*/ 966559 w 2063311"/>
              <a:gd name="connsiteY5" fmla="*/ 1428087 h 1429512"/>
              <a:gd name="connsiteX6" fmla="*/ 613670 w 2063311"/>
              <a:gd name="connsiteY6" fmla="*/ 1825101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311" h="1429512" fill="none" extrusionOk="0">
                <a:moveTo>
                  <a:pt x="613670" y="1825101"/>
                </a:moveTo>
                <a:cubicBezTo>
                  <a:pt x="600417" y="1663976"/>
                  <a:pt x="586180" y="1569445"/>
                  <a:pt x="585604" y="1359250"/>
                </a:cubicBezTo>
                <a:cubicBezTo>
                  <a:pt x="-25670" y="1244503"/>
                  <a:pt x="-108503" y="573795"/>
                  <a:pt x="204578" y="287526"/>
                </a:cubicBezTo>
                <a:cubicBezTo>
                  <a:pt x="496260" y="12513"/>
                  <a:pt x="923437" y="-68735"/>
                  <a:pt x="1283273" y="21584"/>
                </a:cubicBezTo>
                <a:cubicBezTo>
                  <a:pt x="1841707" y="146376"/>
                  <a:pt x="2145745" y="630645"/>
                  <a:pt x="2013611" y="933932"/>
                </a:cubicBezTo>
                <a:cubicBezTo>
                  <a:pt x="1818098" y="1211283"/>
                  <a:pt x="1449491" y="1500035"/>
                  <a:pt x="966559" y="1428087"/>
                </a:cubicBezTo>
                <a:cubicBezTo>
                  <a:pt x="838954" y="1558455"/>
                  <a:pt x="678826" y="1715234"/>
                  <a:pt x="613670" y="1825101"/>
                </a:cubicBezTo>
                <a:close/>
              </a:path>
              <a:path w="2063311" h="1429512" stroke="0" extrusionOk="0">
                <a:moveTo>
                  <a:pt x="613670" y="1825101"/>
                </a:moveTo>
                <a:cubicBezTo>
                  <a:pt x="607824" y="1593098"/>
                  <a:pt x="598989" y="1523195"/>
                  <a:pt x="585604" y="1359250"/>
                </a:cubicBezTo>
                <a:cubicBezTo>
                  <a:pt x="-63874" y="1121723"/>
                  <a:pt x="-216603" y="685312"/>
                  <a:pt x="204578" y="287526"/>
                </a:cubicBezTo>
                <a:cubicBezTo>
                  <a:pt x="505169" y="54883"/>
                  <a:pt x="793633" y="-39387"/>
                  <a:pt x="1283273" y="21584"/>
                </a:cubicBezTo>
                <a:cubicBezTo>
                  <a:pt x="1846488" y="197088"/>
                  <a:pt x="2155522" y="472576"/>
                  <a:pt x="2013611" y="933932"/>
                </a:cubicBezTo>
                <a:cubicBezTo>
                  <a:pt x="1879728" y="1245063"/>
                  <a:pt x="1514517" y="1368519"/>
                  <a:pt x="966559" y="1428087"/>
                </a:cubicBezTo>
                <a:cubicBezTo>
                  <a:pt x="816968" y="1562454"/>
                  <a:pt x="702745" y="1755934"/>
                  <a:pt x="613670" y="1825101"/>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718578078">
                  <a:prstGeom prst="wedgeEllipseCallout">
                    <a:avLst>
                      <a:gd name="adj1" fmla="val -20258"/>
                      <a:gd name="adj2" fmla="val 77673"/>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”Der kommer for mange medarbejdere i mit hjem”</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18" name="Taleboble: oval 17">
            <a:extLst>
              <a:ext uri="{FF2B5EF4-FFF2-40B4-BE49-F238E27FC236}">
                <a16:creationId xmlns:a16="http://schemas.microsoft.com/office/drawing/2014/main" id="{A806FDD2-E326-E013-4C23-B72824AFCDA9}"/>
              </a:ext>
            </a:extLst>
          </p:cNvPr>
          <p:cNvSpPr/>
          <p:nvPr/>
        </p:nvSpPr>
        <p:spPr>
          <a:xfrm>
            <a:off x="3119176" y="2911503"/>
            <a:ext cx="1503941" cy="1579420"/>
          </a:xfrm>
          <a:custGeom>
            <a:avLst/>
            <a:gdLst>
              <a:gd name="connsiteX0" fmla="*/ -364570 w 1503941"/>
              <a:gd name="connsiteY0" fmla="*/ 1417893 h 1579420"/>
              <a:gd name="connsiteX1" fmla="*/ 33549 w 1503941"/>
              <a:gd name="connsiteY1" fmla="*/ 1022960 h 1579420"/>
              <a:gd name="connsiteX2" fmla="*/ 438015 w 1503941"/>
              <a:gd name="connsiteY2" fmla="*/ 72123 h 1579420"/>
              <a:gd name="connsiteX3" fmla="*/ 1415354 w 1503941"/>
              <a:gd name="connsiteY3" fmla="*/ 417844 h 1579420"/>
              <a:gd name="connsiteX4" fmla="*/ 1196554 w 1503941"/>
              <a:gd name="connsiteY4" fmla="*/ 1426617 h 1579420"/>
              <a:gd name="connsiteX5" fmla="*/ 169063 w 1503941"/>
              <a:gd name="connsiteY5" fmla="*/ 1288608 h 1579420"/>
              <a:gd name="connsiteX6" fmla="*/ -364570 w 1503941"/>
              <a:gd name="connsiteY6" fmla="*/ 1417893 h 15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941" h="1579420" fill="none" extrusionOk="0">
                <a:moveTo>
                  <a:pt x="-364570" y="1417893"/>
                </a:moveTo>
                <a:cubicBezTo>
                  <a:pt x="-244670" y="1331726"/>
                  <a:pt x="-82580" y="1156393"/>
                  <a:pt x="33549" y="1022960"/>
                </a:cubicBezTo>
                <a:cubicBezTo>
                  <a:pt x="-50867" y="611806"/>
                  <a:pt x="58481" y="268041"/>
                  <a:pt x="438015" y="72123"/>
                </a:cubicBezTo>
                <a:cubicBezTo>
                  <a:pt x="785588" y="-102328"/>
                  <a:pt x="1232601" y="-53782"/>
                  <a:pt x="1415354" y="417844"/>
                </a:cubicBezTo>
                <a:cubicBezTo>
                  <a:pt x="1541363" y="797293"/>
                  <a:pt x="1507010" y="1186340"/>
                  <a:pt x="1196554" y="1426617"/>
                </a:cubicBezTo>
                <a:cubicBezTo>
                  <a:pt x="896905" y="1692696"/>
                  <a:pt x="416688" y="1567064"/>
                  <a:pt x="169063" y="1288608"/>
                </a:cubicBezTo>
                <a:cubicBezTo>
                  <a:pt x="-50178" y="1318863"/>
                  <a:pt x="-229540" y="1404072"/>
                  <a:pt x="-364570" y="1417893"/>
                </a:cubicBezTo>
                <a:close/>
              </a:path>
              <a:path w="1503941" h="1579420" stroke="0" extrusionOk="0">
                <a:moveTo>
                  <a:pt x="-364570" y="1417893"/>
                </a:moveTo>
                <a:cubicBezTo>
                  <a:pt x="-216858" y="1250991"/>
                  <a:pt x="-60541" y="1115376"/>
                  <a:pt x="33549" y="1022960"/>
                </a:cubicBezTo>
                <a:cubicBezTo>
                  <a:pt x="-48885" y="683276"/>
                  <a:pt x="142825" y="257164"/>
                  <a:pt x="438015" y="72123"/>
                </a:cubicBezTo>
                <a:cubicBezTo>
                  <a:pt x="798980" y="-75368"/>
                  <a:pt x="1223530" y="65308"/>
                  <a:pt x="1415354" y="417844"/>
                </a:cubicBezTo>
                <a:cubicBezTo>
                  <a:pt x="1599196" y="769819"/>
                  <a:pt x="1506534" y="1204357"/>
                  <a:pt x="1196554" y="1426617"/>
                </a:cubicBezTo>
                <a:cubicBezTo>
                  <a:pt x="859830" y="1718042"/>
                  <a:pt x="494307" y="1574781"/>
                  <a:pt x="169063" y="1288608"/>
                </a:cubicBezTo>
                <a:cubicBezTo>
                  <a:pt x="2114" y="1354281"/>
                  <a:pt x="-132749" y="1335917"/>
                  <a:pt x="-364570" y="1417893"/>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2076510380">
                  <a:prstGeom prst="wedgeEllipseCallout">
                    <a:avLst>
                      <a:gd name="adj1" fmla="val -74241"/>
                      <a:gd name="adj2" fmla="val 39773"/>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”Min nabo reddede mig fra at blive trist”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20" name="Taleboble: oval 19">
            <a:extLst>
              <a:ext uri="{FF2B5EF4-FFF2-40B4-BE49-F238E27FC236}">
                <a16:creationId xmlns:a16="http://schemas.microsoft.com/office/drawing/2014/main" id="{6102042C-9B58-A2F8-AE59-3679E474F19E}"/>
              </a:ext>
            </a:extLst>
          </p:cNvPr>
          <p:cNvSpPr/>
          <p:nvPr/>
        </p:nvSpPr>
        <p:spPr>
          <a:xfrm>
            <a:off x="4025378" y="1738086"/>
            <a:ext cx="2362706" cy="1579419"/>
          </a:xfrm>
          <a:custGeom>
            <a:avLst/>
            <a:gdLst>
              <a:gd name="connsiteX0" fmla="*/ 1304096 w 2362706"/>
              <a:gd name="connsiteY0" fmla="*/ 2349781 h 1579419"/>
              <a:gd name="connsiteX1" fmla="*/ 1160627 w 2362706"/>
              <a:gd name="connsiteY1" fmla="*/ 1960768 h 1579419"/>
              <a:gd name="connsiteX2" fmla="*/ 1017158 w 2362706"/>
              <a:gd name="connsiteY2" fmla="*/ 1571754 h 1579419"/>
              <a:gd name="connsiteX3" fmla="*/ 5715 w 2362706"/>
              <a:gd name="connsiteY3" fmla="*/ 712124 h 1579419"/>
              <a:gd name="connsiteX4" fmla="*/ 1121967 w 2362706"/>
              <a:gd name="connsiteY4" fmla="*/ 997 h 1579419"/>
              <a:gd name="connsiteX5" fmla="*/ 2303678 w 2362706"/>
              <a:gd name="connsiteY5" fmla="*/ 543204 h 1579419"/>
              <a:gd name="connsiteX6" fmla="*/ 1467361 w 2362706"/>
              <a:gd name="connsiteY6" fmla="*/ 1555926 h 1579419"/>
              <a:gd name="connsiteX7" fmla="*/ 1382463 w 2362706"/>
              <a:gd name="connsiteY7" fmla="*/ 1968731 h 1579419"/>
              <a:gd name="connsiteX8" fmla="*/ 1304096 w 2362706"/>
              <a:gd name="connsiteY8" fmla="*/ 2349781 h 157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706" h="1579419" fill="none" extrusionOk="0">
                <a:moveTo>
                  <a:pt x="1304096" y="2349781"/>
                </a:moveTo>
                <a:cubicBezTo>
                  <a:pt x="1262490" y="2222472"/>
                  <a:pt x="1209847" y="2117429"/>
                  <a:pt x="1160627" y="1960768"/>
                </a:cubicBezTo>
                <a:cubicBezTo>
                  <a:pt x="1111407" y="1804107"/>
                  <a:pt x="1069673" y="1734615"/>
                  <a:pt x="1017158" y="1571754"/>
                </a:cubicBezTo>
                <a:cubicBezTo>
                  <a:pt x="426105" y="1472197"/>
                  <a:pt x="1994" y="1205458"/>
                  <a:pt x="5715" y="712124"/>
                </a:cubicBezTo>
                <a:cubicBezTo>
                  <a:pt x="-8318" y="343831"/>
                  <a:pt x="517749" y="3458"/>
                  <a:pt x="1121967" y="997"/>
                </a:cubicBezTo>
                <a:cubicBezTo>
                  <a:pt x="1623462" y="-10822"/>
                  <a:pt x="2054505" y="244589"/>
                  <a:pt x="2303678" y="543204"/>
                </a:cubicBezTo>
                <a:cubicBezTo>
                  <a:pt x="2470628" y="979613"/>
                  <a:pt x="2066681" y="1513622"/>
                  <a:pt x="1467361" y="1555926"/>
                </a:cubicBezTo>
                <a:cubicBezTo>
                  <a:pt x="1433317" y="1718683"/>
                  <a:pt x="1405072" y="1795148"/>
                  <a:pt x="1382463" y="1968731"/>
                </a:cubicBezTo>
                <a:cubicBezTo>
                  <a:pt x="1359854" y="2142314"/>
                  <a:pt x="1347119" y="2166330"/>
                  <a:pt x="1304096" y="2349781"/>
                </a:cubicBezTo>
                <a:close/>
              </a:path>
              <a:path w="2362706" h="1579419" stroke="0" extrusionOk="0">
                <a:moveTo>
                  <a:pt x="1304096" y="2349781"/>
                </a:moveTo>
                <a:cubicBezTo>
                  <a:pt x="1235021" y="2177433"/>
                  <a:pt x="1197732" y="2103405"/>
                  <a:pt x="1160627" y="1960768"/>
                </a:cubicBezTo>
                <a:cubicBezTo>
                  <a:pt x="1123522" y="1818131"/>
                  <a:pt x="1072889" y="1688226"/>
                  <a:pt x="1017158" y="1571754"/>
                </a:cubicBezTo>
                <a:cubicBezTo>
                  <a:pt x="400570" y="1494596"/>
                  <a:pt x="6517" y="1145208"/>
                  <a:pt x="5715" y="712124"/>
                </a:cubicBezTo>
                <a:cubicBezTo>
                  <a:pt x="192669" y="354979"/>
                  <a:pt x="544919" y="-63692"/>
                  <a:pt x="1121967" y="997"/>
                </a:cubicBezTo>
                <a:cubicBezTo>
                  <a:pt x="1650109" y="24714"/>
                  <a:pt x="2164681" y="240840"/>
                  <a:pt x="2303678" y="543204"/>
                </a:cubicBezTo>
                <a:cubicBezTo>
                  <a:pt x="2495098" y="1081347"/>
                  <a:pt x="2142395" y="1514525"/>
                  <a:pt x="1467361" y="1555926"/>
                </a:cubicBezTo>
                <a:cubicBezTo>
                  <a:pt x="1419784" y="1685493"/>
                  <a:pt x="1398730" y="1866851"/>
                  <a:pt x="1384096" y="1960792"/>
                </a:cubicBezTo>
                <a:cubicBezTo>
                  <a:pt x="1369462" y="2054733"/>
                  <a:pt x="1338032" y="2198483"/>
                  <a:pt x="1304096" y="2349781"/>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187418209">
                  <a:prstGeom prst="wedgeEllipseCallout">
                    <a:avLst>
                      <a:gd name="adj1" fmla="val 5195"/>
                      <a:gd name="adj2" fmla="val 98775"/>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”Det giver ro, når jeg ved, det er Isabella, der kommer”</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21" name="Taleboble: oval 20">
            <a:extLst>
              <a:ext uri="{FF2B5EF4-FFF2-40B4-BE49-F238E27FC236}">
                <a16:creationId xmlns:a16="http://schemas.microsoft.com/office/drawing/2014/main" id="{5B68EE6E-FFD9-D8B4-D58F-6603E70D931A}"/>
              </a:ext>
            </a:extLst>
          </p:cNvPr>
          <p:cNvSpPr/>
          <p:nvPr/>
        </p:nvSpPr>
        <p:spPr>
          <a:xfrm>
            <a:off x="5465603" y="2371600"/>
            <a:ext cx="2063311" cy="1429512"/>
          </a:xfrm>
          <a:custGeom>
            <a:avLst/>
            <a:gdLst>
              <a:gd name="connsiteX0" fmla="*/ 346533 w 2063311"/>
              <a:gd name="connsiteY0" fmla="*/ 1670985 h 1429512"/>
              <a:gd name="connsiteX1" fmla="*/ 405058 w 2063311"/>
              <a:gd name="connsiteY1" fmla="*/ 1282571 h 1429512"/>
              <a:gd name="connsiteX2" fmla="*/ 392589 w 2063311"/>
              <a:gd name="connsiteY2" fmla="*/ 153651 h 1429512"/>
              <a:gd name="connsiteX3" fmla="*/ 1478550 w 2063311"/>
              <a:gd name="connsiteY3" fmla="*/ 70542 h 1429512"/>
              <a:gd name="connsiteX4" fmla="*/ 1847324 w 2063311"/>
              <a:gd name="connsiteY4" fmla="*/ 1152389 h 1429512"/>
              <a:gd name="connsiteX5" fmla="*/ 757699 w 2063311"/>
              <a:gd name="connsiteY5" fmla="*/ 1403851 h 1429512"/>
              <a:gd name="connsiteX6" fmla="*/ 346533 w 2063311"/>
              <a:gd name="connsiteY6" fmla="*/ 1670985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311" h="1429512" fill="none" extrusionOk="0">
                <a:moveTo>
                  <a:pt x="346533" y="1670985"/>
                </a:moveTo>
                <a:cubicBezTo>
                  <a:pt x="355415" y="1496280"/>
                  <a:pt x="371185" y="1395358"/>
                  <a:pt x="405058" y="1282571"/>
                </a:cubicBezTo>
                <a:cubicBezTo>
                  <a:pt x="-149280" y="1059619"/>
                  <a:pt x="-122185" y="428945"/>
                  <a:pt x="392589" y="153651"/>
                </a:cubicBezTo>
                <a:cubicBezTo>
                  <a:pt x="748125" y="-62682"/>
                  <a:pt x="1154648" y="-61805"/>
                  <a:pt x="1478550" y="70542"/>
                </a:cubicBezTo>
                <a:cubicBezTo>
                  <a:pt x="2035483" y="310080"/>
                  <a:pt x="2199985" y="880320"/>
                  <a:pt x="1847324" y="1152389"/>
                </a:cubicBezTo>
                <a:cubicBezTo>
                  <a:pt x="1512740" y="1329002"/>
                  <a:pt x="1177598" y="1553142"/>
                  <a:pt x="757699" y="1403851"/>
                </a:cubicBezTo>
                <a:cubicBezTo>
                  <a:pt x="625288" y="1479520"/>
                  <a:pt x="469083" y="1604107"/>
                  <a:pt x="346533" y="1670985"/>
                </a:cubicBezTo>
                <a:close/>
              </a:path>
              <a:path w="2063311" h="1429512" stroke="0" extrusionOk="0">
                <a:moveTo>
                  <a:pt x="346533" y="1670985"/>
                </a:moveTo>
                <a:cubicBezTo>
                  <a:pt x="360774" y="1572259"/>
                  <a:pt x="408983" y="1367900"/>
                  <a:pt x="405058" y="1282571"/>
                </a:cubicBezTo>
                <a:cubicBezTo>
                  <a:pt x="-173471" y="969882"/>
                  <a:pt x="-173252" y="484488"/>
                  <a:pt x="392589" y="153651"/>
                </a:cubicBezTo>
                <a:cubicBezTo>
                  <a:pt x="785345" y="-17434"/>
                  <a:pt x="1085879" y="-43594"/>
                  <a:pt x="1478550" y="70542"/>
                </a:cubicBezTo>
                <a:cubicBezTo>
                  <a:pt x="2059696" y="321180"/>
                  <a:pt x="2193861" y="700112"/>
                  <a:pt x="1847324" y="1152389"/>
                </a:cubicBezTo>
                <a:cubicBezTo>
                  <a:pt x="1646159" y="1380727"/>
                  <a:pt x="1167527" y="1473879"/>
                  <a:pt x="757699" y="1403851"/>
                </a:cubicBezTo>
                <a:cubicBezTo>
                  <a:pt x="574323" y="1494355"/>
                  <a:pt x="544752" y="1544076"/>
                  <a:pt x="346533" y="1670985"/>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718578078">
                  <a:prstGeom prst="wedgeEllipseCallout">
                    <a:avLst>
                      <a:gd name="adj1" fmla="val -33205"/>
                      <a:gd name="adj2" fmla="val 66892"/>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”Hvis der ikke er gode pårørende, går der rav i den”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22" name="Taleboble: oval 21">
            <a:extLst>
              <a:ext uri="{FF2B5EF4-FFF2-40B4-BE49-F238E27FC236}">
                <a16:creationId xmlns:a16="http://schemas.microsoft.com/office/drawing/2014/main" id="{23EA1E41-D58B-CFD1-AFA0-1E576020FCE3}"/>
              </a:ext>
            </a:extLst>
          </p:cNvPr>
          <p:cNvSpPr/>
          <p:nvPr/>
        </p:nvSpPr>
        <p:spPr>
          <a:xfrm>
            <a:off x="6873150" y="2982905"/>
            <a:ext cx="1829496" cy="1579419"/>
          </a:xfrm>
          <a:custGeom>
            <a:avLst/>
            <a:gdLst>
              <a:gd name="connsiteX0" fmla="*/ -282566 w 1829496"/>
              <a:gd name="connsiteY0" fmla="*/ 1259081 h 1579419"/>
              <a:gd name="connsiteX1" fmla="*/ 24986 w 1829496"/>
              <a:gd name="connsiteY1" fmla="*/ 973023 h 1579419"/>
              <a:gd name="connsiteX2" fmla="*/ 686497 w 1829496"/>
              <a:gd name="connsiteY2" fmla="*/ 24979 h 1579419"/>
              <a:gd name="connsiteX3" fmla="*/ 1746251 w 1829496"/>
              <a:gd name="connsiteY3" fmla="*/ 460556 h 1579419"/>
              <a:gd name="connsiteX4" fmla="*/ 1277387 w 1829496"/>
              <a:gd name="connsiteY4" fmla="*/ 1514713 h 1579419"/>
              <a:gd name="connsiteX5" fmla="*/ 169319 w 1829496"/>
              <a:gd name="connsiteY5" fmla="*/ 1247425 h 1579419"/>
              <a:gd name="connsiteX6" fmla="*/ -282566 w 1829496"/>
              <a:gd name="connsiteY6" fmla="*/ 1259081 h 157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496" h="1579419" fill="none" extrusionOk="0">
                <a:moveTo>
                  <a:pt x="-282566" y="1259081"/>
                </a:moveTo>
                <a:cubicBezTo>
                  <a:pt x="-197820" y="1204410"/>
                  <a:pt x="-48022" y="1063152"/>
                  <a:pt x="24986" y="973023"/>
                </a:cubicBezTo>
                <a:cubicBezTo>
                  <a:pt x="-61279" y="554499"/>
                  <a:pt x="303981" y="84507"/>
                  <a:pt x="686497" y="24979"/>
                </a:cubicBezTo>
                <a:cubicBezTo>
                  <a:pt x="1092921" y="-109772"/>
                  <a:pt x="1570570" y="142521"/>
                  <a:pt x="1746251" y="460556"/>
                </a:cubicBezTo>
                <a:cubicBezTo>
                  <a:pt x="1848433" y="833827"/>
                  <a:pt x="1776014" y="1457895"/>
                  <a:pt x="1277387" y="1514713"/>
                </a:cubicBezTo>
                <a:cubicBezTo>
                  <a:pt x="893150" y="1650760"/>
                  <a:pt x="508388" y="1587475"/>
                  <a:pt x="169319" y="1247425"/>
                </a:cubicBezTo>
                <a:cubicBezTo>
                  <a:pt x="61814" y="1240561"/>
                  <a:pt x="-182884" y="1275032"/>
                  <a:pt x="-282566" y="1259081"/>
                </a:cubicBezTo>
                <a:close/>
              </a:path>
              <a:path w="1829496" h="1579419" stroke="0" extrusionOk="0">
                <a:moveTo>
                  <a:pt x="-282566" y="1259081"/>
                </a:moveTo>
                <a:cubicBezTo>
                  <a:pt x="-126769" y="1135140"/>
                  <a:pt x="-39822" y="1048928"/>
                  <a:pt x="24986" y="973023"/>
                </a:cubicBezTo>
                <a:cubicBezTo>
                  <a:pt x="-158846" y="498982"/>
                  <a:pt x="207708" y="170827"/>
                  <a:pt x="686497" y="24979"/>
                </a:cubicBezTo>
                <a:cubicBezTo>
                  <a:pt x="1052701" y="-363"/>
                  <a:pt x="1592268" y="147518"/>
                  <a:pt x="1746251" y="460556"/>
                </a:cubicBezTo>
                <a:cubicBezTo>
                  <a:pt x="1943675" y="886991"/>
                  <a:pt x="1859718" y="1310144"/>
                  <a:pt x="1277387" y="1514713"/>
                </a:cubicBezTo>
                <a:cubicBezTo>
                  <a:pt x="919203" y="1596273"/>
                  <a:pt x="403904" y="1620279"/>
                  <a:pt x="169319" y="1247425"/>
                </a:cubicBezTo>
                <a:cubicBezTo>
                  <a:pt x="30866" y="1261054"/>
                  <a:pt x="-78726" y="1261370"/>
                  <a:pt x="-282566" y="1259081"/>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3721981298">
                  <a:prstGeom prst="wedgeEllipseCallout">
                    <a:avLst>
                      <a:gd name="adj1" fmla="val -65445"/>
                      <a:gd name="adj2" fmla="val 29718"/>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”Hende, der kom, havde kun 13 minutter”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23" name="Taleboble: oval 22">
            <a:extLst>
              <a:ext uri="{FF2B5EF4-FFF2-40B4-BE49-F238E27FC236}">
                <a16:creationId xmlns:a16="http://schemas.microsoft.com/office/drawing/2014/main" id="{59057111-8048-E37D-3F19-731DCDE8FED8}"/>
              </a:ext>
            </a:extLst>
          </p:cNvPr>
          <p:cNvSpPr/>
          <p:nvPr/>
        </p:nvSpPr>
        <p:spPr>
          <a:xfrm>
            <a:off x="8177286" y="1999488"/>
            <a:ext cx="2228131" cy="1871505"/>
          </a:xfrm>
          <a:custGeom>
            <a:avLst/>
            <a:gdLst>
              <a:gd name="connsiteX0" fmla="*/ 688871 w 2228131"/>
              <a:gd name="connsiteY0" fmla="*/ 2140609 h 1871505"/>
              <a:gd name="connsiteX1" fmla="*/ 599463 w 2228131"/>
              <a:gd name="connsiteY1" fmla="*/ 1765694 h 1871505"/>
              <a:gd name="connsiteX2" fmla="*/ 145183 w 2228131"/>
              <a:gd name="connsiteY2" fmla="*/ 473852 h 1871505"/>
              <a:gd name="connsiteX3" fmla="*/ 1426446 w 2228131"/>
              <a:gd name="connsiteY3" fmla="*/ 37537 h 1871505"/>
              <a:gd name="connsiteX4" fmla="*/ 2189103 w 2228131"/>
              <a:gd name="connsiteY4" fmla="*/ 1181267 h 1871505"/>
              <a:gd name="connsiteX5" fmla="*/ 1007081 w 2228131"/>
              <a:gd name="connsiteY5" fmla="*/ 1867180 h 1871505"/>
              <a:gd name="connsiteX6" fmla="*/ 688871 w 2228131"/>
              <a:gd name="connsiteY6" fmla="*/ 2140609 h 187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31" h="1871505" fill="none" extrusionOk="0">
                <a:moveTo>
                  <a:pt x="688871" y="2140609"/>
                </a:moveTo>
                <a:cubicBezTo>
                  <a:pt x="648657" y="2030268"/>
                  <a:pt x="632683" y="1936255"/>
                  <a:pt x="599463" y="1765694"/>
                </a:cubicBezTo>
                <a:cubicBezTo>
                  <a:pt x="102166" y="1445830"/>
                  <a:pt x="-264607" y="1016550"/>
                  <a:pt x="145183" y="473852"/>
                </a:cubicBezTo>
                <a:cubicBezTo>
                  <a:pt x="296268" y="96613"/>
                  <a:pt x="935870" y="-202198"/>
                  <a:pt x="1426446" y="37537"/>
                </a:cubicBezTo>
                <a:cubicBezTo>
                  <a:pt x="1972672" y="204479"/>
                  <a:pt x="2362216" y="676516"/>
                  <a:pt x="2189103" y="1181267"/>
                </a:cubicBezTo>
                <a:cubicBezTo>
                  <a:pt x="2059910" y="1631239"/>
                  <a:pt x="1540522" y="1849017"/>
                  <a:pt x="1007081" y="1867180"/>
                </a:cubicBezTo>
                <a:cubicBezTo>
                  <a:pt x="918867" y="1960520"/>
                  <a:pt x="839392" y="2026273"/>
                  <a:pt x="688871" y="2140609"/>
                </a:cubicBezTo>
                <a:close/>
              </a:path>
              <a:path w="2228131" h="1871505" stroke="0" extrusionOk="0">
                <a:moveTo>
                  <a:pt x="688871" y="2140609"/>
                </a:moveTo>
                <a:cubicBezTo>
                  <a:pt x="675360" y="2008627"/>
                  <a:pt x="619675" y="1892019"/>
                  <a:pt x="599463" y="1765694"/>
                </a:cubicBezTo>
                <a:cubicBezTo>
                  <a:pt x="108058" y="1612471"/>
                  <a:pt x="-72018" y="973505"/>
                  <a:pt x="145183" y="473852"/>
                </a:cubicBezTo>
                <a:cubicBezTo>
                  <a:pt x="399524" y="125840"/>
                  <a:pt x="903534" y="13700"/>
                  <a:pt x="1426446" y="37537"/>
                </a:cubicBezTo>
                <a:cubicBezTo>
                  <a:pt x="2039832" y="201945"/>
                  <a:pt x="2400246" y="752098"/>
                  <a:pt x="2189103" y="1181267"/>
                </a:cubicBezTo>
                <a:cubicBezTo>
                  <a:pt x="2015711" y="1717071"/>
                  <a:pt x="1664167" y="1846841"/>
                  <a:pt x="1007081" y="1867180"/>
                </a:cubicBezTo>
                <a:cubicBezTo>
                  <a:pt x="866125" y="1998235"/>
                  <a:pt x="847626" y="2025310"/>
                  <a:pt x="688871" y="2140609"/>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2076510380">
                  <a:prstGeom prst="wedgeEllipseCallout">
                    <a:avLst>
                      <a:gd name="adj1" fmla="val -19083"/>
                      <a:gd name="adj2" fmla="val 64379"/>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a:t>
            </a:r>
            <a:r>
              <a:rPr kumimoji="0" lang="en-US" sz="1200" b="1" i="0" u="none" strike="noStrike" kern="1200" cap="none" spc="0" normalizeH="0" baseline="0" noProof="0">
                <a:ln>
                  <a:noFill/>
                </a:ln>
                <a:solidFill>
                  <a:srgbClr val="0000FF"/>
                </a:solidFill>
                <a:effectLst/>
                <a:uLnTx/>
                <a:uFillTx/>
                <a:latin typeface="Raleway" panose="020B0503030101060003" pitchFamily="34" charset="0"/>
                <a:ea typeface="+mn-ea"/>
                <a:cs typeface="+mn-cs"/>
              </a:rPr>
              <a:t> </a:t>
            </a:r>
            <a:r>
              <a:rPr kumimoji="0" lang="en-US"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Vi har hele tiden i baghovedet –mit arbejde gøres op I minutter</a:t>
            </a: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24" name="Taleboble: oval 23">
            <a:extLst>
              <a:ext uri="{FF2B5EF4-FFF2-40B4-BE49-F238E27FC236}">
                <a16:creationId xmlns:a16="http://schemas.microsoft.com/office/drawing/2014/main" id="{AB9AD65C-DF93-8D3A-2225-0EF22E6D6A56}"/>
              </a:ext>
            </a:extLst>
          </p:cNvPr>
          <p:cNvSpPr/>
          <p:nvPr/>
        </p:nvSpPr>
        <p:spPr>
          <a:xfrm>
            <a:off x="10371100" y="2274020"/>
            <a:ext cx="1871819" cy="1322439"/>
          </a:xfrm>
          <a:custGeom>
            <a:avLst/>
            <a:gdLst>
              <a:gd name="connsiteX0" fmla="*/ 608697 w 1871819"/>
              <a:gd name="connsiteY0" fmla="*/ 1665533 h 1322439"/>
              <a:gd name="connsiteX1" fmla="*/ 555797 w 1871819"/>
              <a:gd name="connsiteY1" fmla="*/ 1265448 h 1322439"/>
              <a:gd name="connsiteX2" fmla="*/ 152905 w 1871819"/>
              <a:gd name="connsiteY2" fmla="*/ 299016 h 1322439"/>
              <a:gd name="connsiteX3" fmla="*/ 1139111 w 1871819"/>
              <a:gd name="connsiteY3" fmla="*/ 15771 h 1322439"/>
              <a:gd name="connsiteX4" fmla="*/ 1843276 w 1871819"/>
              <a:gd name="connsiteY4" fmla="*/ 823271 h 1322439"/>
              <a:gd name="connsiteX5" fmla="*/ 903855 w 1871819"/>
              <a:gd name="connsiteY5" fmla="*/ 1322050 h 1322439"/>
              <a:gd name="connsiteX6" fmla="*/ 608697 w 1871819"/>
              <a:gd name="connsiteY6" fmla="*/ 1665533 h 132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819" h="1322439" fill="none" extrusionOk="0">
                <a:moveTo>
                  <a:pt x="608697" y="1665533"/>
                </a:moveTo>
                <a:cubicBezTo>
                  <a:pt x="588618" y="1517729"/>
                  <a:pt x="562577" y="1464499"/>
                  <a:pt x="555797" y="1265448"/>
                </a:cubicBezTo>
                <a:cubicBezTo>
                  <a:pt x="-1361" y="1192824"/>
                  <a:pt x="-140336" y="617435"/>
                  <a:pt x="152905" y="299016"/>
                </a:cubicBezTo>
                <a:cubicBezTo>
                  <a:pt x="418823" y="15061"/>
                  <a:pt x="818664" y="-70816"/>
                  <a:pt x="1139111" y="15771"/>
                </a:cubicBezTo>
                <a:cubicBezTo>
                  <a:pt x="1634162" y="120692"/>
                  <a:pt x="1944893" y="511031"/>
                  <a:pt x="1843276" y="823271"/>
                </a:cubicBezTo>
                <a:cubicBezTo>
                  <a:pt x="1664835" y="1077910"/>
                  <a:pt x="1365074" y="1423490"/>
                  <a:pt x="903855" y="1322050"/>
                </a:cubicBezTo>
                <a:cubicBezTo>
                  <a:pt x="774154" y="1486264"/>
                  <a:pt x="675987" y="1562675"/>
                  <a:pt x="608697" y="1665533"/>
                </a:cubicBezTo>
                <a:close/>
              </a:path>
              <a:path w="1871819" h="1322439" stroke="0" extrusionOk="0">
                <a:moveTo>
                  <a:pt x="608697" y="1665533"/>
                </a:moveTo>
                <a:cubicBezTo>
                  <a:pt x="565775" y="1472621"/>
                  <a:pt x="552627" y="1364335"/>
                  <a:pt x="555797" y="1265448"/>
                </a:cubicBezTo>
                <a:cubicBezTo>
                  <a:pt x="-23871" y="1064614"/>
                  <a:pt x="-198303" y="679539"/>
                  <a:pt x="152905" y="299016"/>
                </a:cubicBezTo>
                <a:cubicBezTo>
                  <a:pt x="441001" y="67087"/>
                  <a:pt x="728358" y="-40585"/>
                  <a:pt x="1139111" y="15771"/>
                </a:cubicBezTo>
                <a:cubicBezTo>
                  <a:pt x="1647064" y="130949"/>
                  <a:pt x="1942649" y="412229"/>
                  <a:pt x="1843276" y="823271"/>
                </a:cubicBezTo>
                <a:cubicBezTo>
                  <a:pt x="1749407" y="1124817"/>
                  <a:pt x="1392895" y="1281820"/>
                  <a:pt x="903855" y="1322050"/>
                </a:cubicBezTo>
                <a:cubicBezTo>
                  <a:pt x="792490" y="1422577"/>
                  <a:pt x="672162" y="1567600"/>
                  <a:pt x="608697" y="1665533"/>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718578078">
                  <a:prstGeom prst="wedgeEllipseCallout">
                    <a:avLst>
                      <a:gd name="adj1" fmla="val -17481"/>
                      <a:gd name="adj2" fmla="val 75944"/>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”Der er ikke plads til min faglighed”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26" name="Taleboble: oval 25">
            <a:extLst>
              <a:ext uri="{FF2B5EF4-FFF2-40B4-BE49-F238E27FC236}">
                <a16:creationId xmlns:a16="http://schemas.microsoft.com/office/drawing/2014/main" id="{F7F168B1-B48E-EB0E-E858-EA72ED10F153}"/>
              </a:ext>
            </a:extLst>
          </p:cNvPr>
          <p:cNvSpPr/>
          <p:nvPr/>
        </p:nvSpPr>
        <p:spPr>
          <a:xfrm>
            <a:off x="9383019" y="797677"/>
            <a:ext cx="2362706" cy="1579419"/>
          </a:xfrm>
          <a:custGeom>
            <a:avLst/>
            <a:gdLst>
              <a:gd name="connsiteX0" fmla="*/ 1006135 w 2362706"/>
              <a:gd name="connsiteY0" fmla="*/ 2360047 h 1579419"/>
              <a:gd name="connsiteX1" fmla="*/ 938221 w 2362706"/>
              <a:gd name="connsiteY1" fmla="*/ 1955801 h 1579419"/>
              <a:gd name="connsiteX2" fmla="*/ 870307 w 2362706"/>
              <a:gd name="connsiteY2" fmla="*/ 1551554 h 1579419"/>
              <a:gd name="connsiteX3" fmla="*/ 76023 w 2362706"/>
              <a:gd name="connsiteY3" fmla="*/ 510991 h 1579419"/>
              <a:gd name="connsiteX4" fmla="*/ 1265477 w 2362706"/>
              <a:gd name="connsiteY4" fmla="*/ 2003 h 1579419"/>
              <a:gd name="connsiteX5" fmla="*/ 2361159 w 2362706"/>
              <a:gd name="connsiteY5" fmla="*/ 749318 h 1579419"/>
              <a:gd name="connsiteX6" fmla="*/ 1319883 w 2362706"/>
              <a:gd name="connsiteY6" fmla="*/ 1573969 h 1579419"/>
              <a:gd name="connsiteX7" fmla="*/ 1156734 w 2362706"/>
              <a:gd name="connsiteY7" fmla="*/ 1982730 h 1579419"/>
              <a:gd name="connsiteX8" fmla="*/ 1006135 w 2362706"/>
              <a:gd name="connsiteY8" fmla="*/ 2360047 h 157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706" h="1579419" fill="none" extrusionOk="0">
                <a:moveTo>
                  <a:pt x="1006135" y="2360047"/>
                </a:moveTo>
                <a:cubicBezTo>
                  <a:pt x="992831" y="2209666"/>
                  <a:pt x="977855" y="2079187"/>
                  <a:pt x="938221" y="1955801"/>
                </a:cubicBezTo>
                <a:cubicBezTo>
                  <a:pt x="898587" y="1832415"/>
                  <a:pt x="882551" y="1639814"/>
                  <a:pt x="870307" y="1551554"/>
                </a:cubicBezTo>
                <a:cubicBezTo>
                  <a:pt x="255884" y="1364828"/>
                  <a:pt x="-102644" y="1028918"/>
                  <a:pt x="76023" y="510991"/>
                </a:cubicBezTo>
                <a:cubicBezTo>
                  <a:pt x="211077" y="198491"/>
                  <a:pt x="725436" y="-38942"/>
                  <a:pt x="1265477" y="2003"/>
                </a:cubicBezTo>
                <a:cubicBezTo>
                  <a:pt x="1805697" y="41454"/>
                  <a:pt x="2297245" y="366870"/>
                  <a:pt x="2361159" y="749318"/>
                </a:cubicBezTo>
                <a:cubicBezTo>
                  <a:pt x="2371864" y="1164824"/>
                  <a:pt x="1848939" y="1616781"/>
                  <a:pt x="1319883" y="1573969"/>
                </a:cubicBezTo>
                <a:cubicBezTo>
                  <a:pt x="1291512" y="1701815"/>
                  <a:pt x="1216646" y="1828338"/>
                  <a:pt x="1156734" y="1982730"/>
                </a:cubicBezTo>
                <a:cubicBezTo>
                  <a:pt x="1096822" y="2137122"/>
                  <a:pt x="1052606" y="2245012"/>
                  <a:pt x="1006135" y="2360047"/>
                </a:cubicBezTo>
                <a:close/>
              </a:path>
              <a:path w="2362706" h="1579419" stroke="0" extrusionOk="0">
                <a:moveTo>
                  <a:pt x="1006135" y="2360047"/>
                </a:moveTo>
                <a:cubicBezTo>
                  <a:pt x="971149" y="2209208"/>
                  <a:pt x="960304" y="2041325"/>
                  <a:pt x="938221" y="1955801"/>
                </a:cubicBezTo>
                <a:cubicBezTo>
                  <a:pt x="916138" y="1870277"/>
                  <a:pt x="873143" y="1639931"/>
                  <a:pt x="870307" y="1551554"/>
                </a:cubicBezTo>
                <a:cubicBezTo>
                  <a:pt x="237481" y="1363305"/>
                  <a:pt x="-54978" y="967644"/>
                  <a:pt x="76023" y="510991"/>
                </a:cubicBezTo>
                <a:cubicBezTo>
                  <a:pt x="361488" y="209047"/>
                  <a:pt x="749252" y="-82868"/>
                  <a:pt x="1265477" y="2003"/>
                </a:cubicBezTo>
                <a:cubicBezTo>
                  <a:pt x="1858793" y="51884"/>
                  <a:pt x="2380641" y="416709"/>
                  <a:pt x="2361159" y="749318"/>
                </a:cubicBezTo>
                <a:cubicBezTo>
                  <a:pt x="2376615" y="1237892"/>
                  <a:pt x="1939897" y="1542606"/>
                  <a:pt x="1319883" y="1573969"/>
                </a:cubicBezTo>
                <a:cubicBezTo>
                  <a:pt x="1280169" y="1722903"/>
                  <a:pt x="1238964" y="1830315"/>
                  <a:pt x="1159872" y="1974869"/>
                </a:cubicBezTo>
                <a:cubicBezTo>
                  <a:pt x="1080780" y="2119423"/>
                  <a:pt x="1068700" y="2228668"/>
                  <a:pt x="1006135" y="2360047"/>
                </a:cubicBezTo>
                <a:close/>
              </a:path>
            </a:pathLst>
          </a:custGeom>
          <a:solidFill>
            <a:schemeClr val="bg1">
              <a:lumMod val="50000"/>
            </a:schemeClr>
          </a:solidFill>
          <a:ln w="9525" cap="flat"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187418209">
                  <a:prstGeom prst="wedgeEllipseCallout">
                    <a:avLst>
                      <a:gd name="adj1" fmla="val -7416"/>
                      <a:gd name="adj2" fmla="val 99425"/>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a:t>
            </a:r>
            <a:r>
              <a:rPr kumimoji="0" lang="en-US" sz="1200" b="0" i="0" u="none" strike="noStrike" kern="1200" cap="none" spc="0" normalizeH="0" baseline="0" noProof="0">
                <a:ln>
                  <a:noFill/>
                </a:ln>
                <a:solidFill>
                  <a:prstClr val="white"/>
                </a:solidFill>
                <a:effectLst/>
                <a:uLnTx/>
                <a:uFillTx/>
                <a:latin typeface="Raleway" panose="020B0503030101060003" pitchFamily="34" charset="0"/>
                <a:ea typeface="+mn-ea"/>
                <a:cs typeface="+mn-cs"/>
              </a:rPr>
              <a:t> </a:t>
            </a:r>
            <a:r>
              <a:rPr kumimoji="0" lang="en-US"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Jeg hjælper mange forskellige mennesker i løbet af en dag</a:t>
            </a:r>
            <a:r>
              <a:rPr kumimoji="0" lang="da-DK" sz="1200" b="1" i="0" u="none" strike="noStrike" kern="1200" cap="none" spc="0" normalizeH="0" baseline="0" noProof="0">
                <a:ln>
                  <a:noFill/>
                </a:ln>
                <a:solidFill>
                  <a:prstClr val="white"/>
                </a:solidFill>
                <a:effectLst/>
                <a:uLnTx/>
                <a:uFillTx/>
                <a:latin typeface="Raleway" panose="020B0503030101060003" pitchFamily="3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337581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0863A3-3B7C-4024-A479-EA142AE9392A}"/>
              </a:ext>
            </a:extLst>
          </p:cNvPr>
          <p:cNvSpPr>
            <a:spLocks noGrp="1"/>
          </p:cNvSpPr>
          <p:nvPr>
            <p:ph type="dt" sz="half" idx="4294967295"/>
          </p:nvPr>
        </p:nvSpPr>
        <p:spPr>
          <a:xfrm>
            <a:off x="10342619" y="6274289"/>
            <a:ext cx="115622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2AF79CE-3908-1147-A4C2-FDED3757074A}" type="datetime2">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 juni 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hidden="1">
            <a:extLst>
              <a:ext uri="{FF2B5EF4-FFF2-40B4-BE49-F238E27FC236}">
                <a16:creationId xmlns:a16="http://schemas.microsoft.com/office/drawing/2014/main" id="{0A8E0DB2-0D42-4E83-B5E3-072C5FB70ABB}"/>
              </a:ext>
            </a:extLst>
          </p:cNvPr>
          <p:cNvSpPr>
            <a:spLocks noGrp="1"/>
          </p:cNvSpPr>
          <p:nvPr>
            <p:ph type="sldNum" sz="quarter" idx="4294967295"/>
          </p:nvPr>
        </p:nvSpPr>
        <p:spPr>
          <a:xfrm>
            <a:off x="11510127" y="6274289"/>
            <a:ext cx="41870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384B6154-A16E-4BE9-A890-4F642AFA4AB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8" descr="Buurtzog_billede af model.png">
            <a:extLst>
              <a:ext uri="{FF2B5EF4-FFF2-40B4-BE49-F238E27FC236}">
                <a16:creationId xmlns:a16="http://schemas.microsoft.com/office/drawing/2014/main" id="{71A98656-4979-5468-032F-483AF61AF6E8}"/>
              </a:ext>
            </a:extLst>
          </p:cNvPr>
          <p:cNvPicPr>
            <a:picLocks noChangeAspect="1"/>
          </p:cNvPicPr>
          <p:nvPr/>
        </p:nvPicPr>
        <p:blipFill>
          <a:blip r:embed="rId3"/>
          <a:stretch>
            <a:fillRect/>
          </a:stretch>
        </p:blipFill>
        <p:spPr>
          <a:xfrm>
            <a:off x="2510287" y="639411"/>
            <a:ext cx="7890292" cy="5291630"/>
          </a:xfrm>
          <a:prstGeom prst="rect">
            <a:avLst/>
          </a:prstGeom>
        </p:spPr>
      </p:pic>
      <p:sp>
        <p:nvSpPr>
          <p:cNvPr id="8" name="Subtitle 7">
            <a:extLst>
              <a:ext uri="{FF2B5EF4-FFF2-40B4-BE49-F238E27FC236}">
                <a16:creationId xmlns:a16="http://schemas.microsoft.com/office/drawing/2014/main" id="{BC2E5C31-1007-047D-FFB7-17661C04672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001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l" defTabSz="412750" rtl="0" eaLnBrk="1" fontAlgn="auto" latinLnBrk="0" hangingPunct="0">
              <a:lnSpc>
                <a:spcPct val="120000"/>
              </a:lnSpc>
              <a:spcBef>
                <a:spcPts val="0"/>
              </a:spcBef>
              <a:spcAft>
                <a:spcPts val="0"/>
              </a:spcAft>
              <a:buClrTx/>
              <a:buSzTx/>
              <a:buFontTx/>
              <a:buNone/>
              <a:tabLst/>
              <a:defRPr/>
            </a:pPr>
            <a:fld id="{33E19AF9-0D16-4EB8-9DB4-759EB1ED82E7}" type="slidenum">
              <a:rPr kumimoji="0" lang="da-DK" altLang="da-DK" sz="800" b="0" i="0" u="none" strike="noStrike" kern="0" cap="none" spc="0" normalizeH="0" baseline="0" noProof="0">
                <a:ln>
                  <a:noFill/>
                </a:ln>
                <a:solidFill>
                  <a:srgbClr val="009193"/>
                </a:solidFill>
                <a:effectLst/>
                <a:uLnTx/>
                <a:uFillTx/>
                <a:latin typeface="Inter"/>
                <a:ea typeface="Inter"/>
                <a:sym typeface="Inter"/>
              </a:rPr>
              <a:pPr marL="0" marR="0" lvl="0" indent="0" algn="l" defTabSz="412750" rtl="0" eaLnBrk="1" fontAlgn="auto" latinLnBrk="0" hangingPunct="0">
                <a:lnSpc>
                  <a:spcPct val="120000"/>
                </a:lnSpc>
                <a:spcBef>
                  <a:spcPts val="0"/>
                </a:spcBef>
                <a:spcAft>
                  <a:spcPts val="0"/>
                </a:spcAft>
                <a:buClrTx/>
                <a:buSzTx/>
                <a:buFontTx/>
                <a:buNone/>
                <a:tabLst/>
                <a:defRPr/>
              </a:pPr>
              <a:t>5</a:t>
            </a:fld>
            <a:endParaRPr kumimoji="0" lang="da-DK" altLang="da-DK" sz="1500" b="0" i="0" u="none" strike="noStrike" kern="0" cap="none" spc="0" normalizeH="0" baseline="0" noProof="0">
              <a:ln>
                <a:noFill/>
              </a:ln>
              <a:solidFill>
                <a:srgbClr val="009193"/>
              </a:solidFill>
              <a:effectLst/>
              <a:uLnTx/>
              <a:uFillTx/>
              <a:latin typeface="Inter"/>
              <a:ea typeface="Inter"/>
              <a:sym typeface="Inter"/>
            </a:endParaRPr>
          </a:p>
        </p:txBody>
      </p:sp>
      <p:sp>
        <p:nvSpPr>
          <p:cNvPr id="3" name="Pladsholder til tekst 2"/>
          <p:cNvSpPr>
            <a:spLocks noGrp="1"/>
          </p:cNvSpPr>
          <p:nvPr>
            <p:ph type="body" sz="quarter" idx="11"/>
          </p:nvPr>
        </p:nvSpPr>
        <p:spPr>
          <a:xfrm>
            <a:off x="143342" y="1916832"/>
            <a:ext cx="13010955" cy="5110985"/>
          </a:xfrm>
        </p:spPr>
        <p:txBody>
          <a:bodyPr/>
          <a:lstStyle/>
          <a:p>
            <a:endParaRPr lang="da-DK" dirty="0"/>
          </a:p>
        </p:txBody>
      </p:sp>
      <p:sp>
        <p:nvSpPr>
          <p:cNvPr id="4" name="Titel 3"/>
          <p:cNvSpPr>
            <a:spLocks noGrp="1"/>
          </p:cNvSpPr>
          <p:nvPr>
            <p:ph type="title"/>
          </p:nvPr>
        </p:nvSpPr>
        <p:spPr>
          <a:xfrm>
            <a:off x="146002" y="496915"/>
            <a:ext cx="11904000" cy="864096"/>
          </a:xfrm>
        </p:spPr>
        <p:txBody>
          <a:bodyPr>
            <a:normAutofit/>
          </a:bodyPr>
          <a:lstStyle/>
          <a:p>
            <a:r>
              <a:rPr lang="da-DK" sz="4000" dirty="0">
                <a:latin typeface="Raleway ExtraBold" panose="020B0903030101060003" pitchFamily="34" charset="0"/>
              </a:rPr>
              <a:t>Buurtzorg: Den organisatoriske grundmodel</a:t>
            </a:r>
          </a:p>
        </p:txBody>
      </p:sp>
      <p:pic>
        <p:nvPicPr>
          <p:cNvPr id="5" name="Billede 4"/>
          <p:cNvPicPr/>
          <p:nvPr/>
        </p:nvPicPr>
        <p:blipFill>
          <a:blip r:embed="rId2"/>
          <a:stretch>
            <a:fillRect/>
          </a:stretch>
        </p:blipFill>
        <p:spPr>
          <a:xfrm>
            <a:off x="143342" y="1712709"/>
            <a:ext cx="9963696" cy="4603182"/>
          </a:xfrm>
          <a:prstGeom prst="rect">
            <a:avLst/>
          </a:prstGeom>
        </p:spPr>
      </p:pic>
      <p:sp>
        <p:nvSpPr>
          <p:cNvPr id="6" name="Tekstfelt 5"/>
          <p:cNvSpPr txBox="1"/>
          <p:nvPr/>
        </p:nvSpPr>
        <p:spPr>
          <a:xfrm>
            <a:off x="287383" y="6315891"/>
            <a:ext cx="3984172" cy="29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lvl="0" indent="0" algn="l" defTabSz="412750" rtl="0" eaLnBrk="1" fontAlgn="auto" latinLnBrk="0" hangingPunct="0">
              <a:lnSpc>
                <a:spcPct val="100000"/>
              </a:lnSpc>
              <a:spcBef>
                <a:spcPts val="1000"/>
              </a:spcBef>
              <a:spcAft>
                <a:spcPts val="0"/>
              </a:spcAft>
              <a:buClrTx/>
              <a:buSzTx/>
              <a:buFontTx/>
              <a:buNone/>
              <a:tabLst/>
              <a:defRPr/>
            </a:pPr>
            <a:r>
              <a:rPr kumimoji="0" lang="da-DK" sz="1200" b="0" i="0" u="none" strike="noStrike" kern="0" cap="none" spc="0" normalizeH="0" baseline="0" noProof="0" dirty="0">
                <a:ln>
                  <a:noFill/>
                </a:ln>
                <a:solidFill>
                  <a:srgbClr val="000000"/>
                </a:solidFill>
                <a:effectLst/>
                <a:uLnTx/>
                <a:uFillTx/>
                <a:latin typeface="Raleway "/>
                <a:ea typeface="Inter" panose="020B0502030000000004" pitchFamily="34" charset="0"/>
                <a:sym typeface="Inter"/>
              </a:rPr>
              <a:t>Kilde: Kjellberg et al (under udgivelse)</a:t>
            </a:r>
          </a:p>
        </p:txBody>
      </p:sp>
    </p:spTree>
    <p:extLst>
      <p:ext uri="{BB962C8B-B14F-4D97-AF65-F5344CB8AC3E}">
        <p14:creationId xmlns:p14="http://schemas.microsoft.com/office/powerpoint/2010/main" val="379959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Billede 7" descr="Et billede, der indeholder elementer, forskellig&#10;&#10;Automatisk genereret beskrivelse">
            <a:extLst>
              <a:ext uri="{FF2B5EF4-FFF2-40B4-BE49-F238E27FC236}">
                <a16:creationId xmlns:a16="http://schemas.microsoft.com/office/drawing/2014/main" id="{7066F463-C1F4-403D-B1D0-E88155629B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31" r="14249"/>
          <a:stretch/>
        </p:blipFill>
        <p:spPr>
          <a:xfrm>
            <a:off x="7954350" y="10"/>
            <a:ext cx="4237650" cy="685799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noFill/>
          <a:ln>
            <a:solidFill>
              <a:schemeClr val="tx1">
                <a:lumMod val="50000"/>
                <a:lumOff val="50000"/>
              </a:schemeClr>
            </a:solidFill>
          </a:ln>
        </p:spPr>
      </p:pic>
      <p:sp>
        <p:nvSpPr>
          <p:cNvPr id="4" name="Date Placeholder 3" hidden="1">
            <a:extLst>
              <a:ext uri="{FF2B5EF4-FFF2-40B4-BE49-F238E27FC236}">
                <a16:creationId xmlns:a16="http://schemas.microsoft.com/office/drawing/2014/main" id="{390863A3-3B7C-4024-A479-EA142AE9392A}"/>
              </a:ext>
            </a:extLst>
          </p:cNvPr>
          <p:cNvSpPr>
            <a:spLocks noGrp="1"/>
          </p:cNvSpPr>
          <p:nvPr>
            <p:ph type="dt" sz="half" idx="4294967295"/>
          </p:nvPr>
        </p:nvSpPr>
        <p:spPr>
          <a:xfrm>
            <a:off x="10342619" y="6274289"/>
            <a:ext cx="115622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2AF79CE-3908-1147-A4C2-FDED3757074A}" type="datetime2">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 juni 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hidden="1">
            <a:extLst>
              <a:ext uri="{FF2B5EF4-FFF2-40B4-BE49-F238E27FC236}">
                <a16:creationId xmlns:a16="http://schemas.microsoft.com/office/drawing/2014/main" id="{0A8E0DB2-0D42-4E83-B5E3-072C5FB70ABB}"/>
              </a:ext>
            </a:extLst>
          </p:cNvPr>
          <p:cNvSpPr>
            <a:spLocks noGrp="1"/>
          </p:cNvSpPr>
          <p:nvPr>
            <p:ph type="sldNum" sz="quarter" idx="4294967295"/>
          </p:nvPr>
        </p:nvSpPr>
        <p:spPr>
          <a:xfrm>
            <a:off x="11510127" y="6274289"/>
            <a:ext cx="41870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384B6154-A16E-4BE9-A890-4F642AFA4AB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Billede 7" descr="Et billede, der indeholder elementer, forskellig&#10;&#10;Automatisk genereret beskrivelse">
            <a:extLst>
              <a:ext uri="{FF2B5EF4-FFF2-40B4-BE49-F238E27FC236}">
                <a16:creationId xmlns:a16="http://schemas.microsoft.com/office/drawing/2014/main" id="{F518D07D-AD7E-491C-954B-0557475DB3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31" r="14249"/>
          <a:stretch/>
        </p:blipFill>
        <p:spPr>
          <a:xfrm>
            <a:off x="7886256" y="0"/>
            <a:ext cx="4237650" cy="685799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noFill/>
          <a:ln>
            <a:solidFill>
              <a:schemeClr val="tx1">
                <a:lumMod val="50000"/>
                <a:lumOff val="50000"/>
              </a:schemeClr>
            </a:solidFill>
          </a:ln>
        </p:spPr>
      </p:pic>
      <p:sp>
        <p:nvSpPr>
          <p:cNvPr id="9" name="Text Placeholder 1">
            <a:extLst>
              <a:ext uri="{FF2B5EF4-FFF2-40B4-BE49-F238E27FC236}">
                <a16:creationId xmlns:a16="http://schemas.microsoft.com/office/drawing/2014/main" id="{EA1B588E-2A4B-ABB0-14D7-3015C1F845E7}"/>
              </a:ext>
            </a:extLst>
          </p:cNvPr>
          <p:cNvSpPr txBox="1">
            <a:spLocks/>
          </p:cNvSpPr>
          <p:nvPr/>
        </p:nvSpPr>
        <p:spPr>
          <a:xfrm>
            <a:off x="126241" y="1152122"/>
            <a:ext cx="7794062" cy="5705878"/>
          </a:xfrm>
          <a:prstGeom prst="rect">
            <a:avLst/>
          </a:prstGeom>
        </p:spPr>
        <p:txBody>
          <a:bodyPr vert="horz" lIns="91440" tIns="45720" rIns="91440" bIns="45720" rtlCol="0" anchor="t">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a-DK" sz="2400" b="1" i="0" u="none" strike="noStrike" kern="1200" cap="none" spc="0" normalizeH="0" baseline="0" noProof="0">
                <a:ln>
                  <a:noFill/>
                </a:ln>
                <a:solidFill>
                  <a:srgbClr val="FFFFFF"/>
                </a:solidFill>
                <a:effectLst/>
                <a:uLnTx/>
                <a:uFillTx/>
                <a:latin typeface="Raleway"/>
                <a:ea typeface="+mn-ea"/>
                <a:cs typeface="+mn-cs"/>
              </a:rPr>
              <a:t> </a:t>
            </a:r>
            <a:r>
              <a:rPr kumimoji="0" lang="da-DK" sz="2400" b="1" i="0" u="none" strike="noStrike" kern="1200" cap="none" spc="0" normalizeH="0" baseline="0" noProof="0">
                <a:ln>
                  <a:noFill/>
                </a:ln>
                <a:solidFill>
                  <a:prstClr val="black"/>
                </a:solidFill>
                <a:effectLst/>
                <a:uLnTx/>
                <a:uFillTx/>
                <a:latin typeface="Raleway"/>
                <a:ea typeface="+mn-ea"/>
                <a:cs typeface="+mn-cs"/>
              </a:rPr>
              <a:t>Formålet </a:t>
            </a: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Udvikle og teste en prototype for en 1:1 oversættelse af Buurtzorg-inspireret ældrepleje i dansk kontekst</a:t>
            </a:r>
            <a:endPar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Calibri" panose="020F0502020204030204"/>
            </a:endParaRPr>
          </a:p>
          <a:p>
            <a:pPr marL="74295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Omlægning af Plejedistrikt Vojens til 6 tværfaglige, selvstyrende teams med ca. 12 medarbejdere i hver</a:t>
            </a:r>
          </a:p>
          <a:p>
            <a:pPr marL="74295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Nye samarbejdsrelationer med visitationen</a:t>
            </a:r>
          </a:p>
          <a:p>
            <a:pPr marL="74295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Udvikling og test af Back-Office, herunder coach- og ledelserroller</a:t>
            </a:r>
          </a:p>
          <a:p>
            <a:pPr marL="742950" marR="0" lvl="1"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Udvikling af økonomi- og styringsmodel</a:t>
            </a:r>
          </a:p>
          <a:p>
            <a:pPr marL="285750" marR="0" lvl="0" indent="-285750" algn="l" defTabSz="914400" rtl="0" eaLnBrk="1" fontAlgn="auto" latinLnBrk="0" hangingPunct="1">
              <a:lnSpc>
                <a:spcPct val="120000"/>
              </a:lnSpc>
              <a:spcBef>
                <a:spcPts val="1000"/>
              </a:spcBef>
              <a:spcAft>
                <a:spcPts val="0"/>
              </a:spcAft>
              <a:buClrTx/>
              <a:buSzTx/>
              <a:buFont typeface="Calibri" panose="020B0604020202020204" pitchFamily="34" charset="0"/>
              <a:buChar char="-"/>
              <a:tabLst/>
              <a:defRPr/>
            </a:pPr>
            <a:endPar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Med henblik på, at:</a:t>
            </a:r>
          </a:p>
          <a:p>
            <a:pPr marL="742950" marR="0" lvl="1" indent="-285750" algn="l" defTabSz="914400" rtl="0" eaLnBrk="1" fontAlgn="auto" latinLnBrk="0" hangingPunct="1">
              <a:lnSpc>
                <a:spcPct val="120000"/>
              </a:lnSpc>
              <a:spcBef>
                <a:spcPts val="1000"/>
              </a:spcBef>
              <a:spcAft>
                <a:spcPts val="0"/>
              </a:spcAft>
              <a:buClrTx/>
              <a:buSzTx/>
              <a:buFont typeface="Arial"/>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Borger og pårørende oplever sammenhæng og kontinuitet i hjælp og støtte</a:t>
            </a:r>
          </a:p>
          <a:p>
            <a:pPr marL="742950" marR="0" lvl="1" indent="-285750" algn="l" defTabSz="914400" rtl="0" eaLnBrk="1" fontAlgn="auto" latinLnBrk="0" hangingPunct="1">
              <a:lnSpc>
                <a:spcPct val="120000"/>
              </a:lnSpc>
              <a:spcBef>
                <a:spcPts val="1000"/>
              </a:spcBef>
              <a:spcAft>
                <a:spcPts val="0"/>
              </a:spcAft>
              <a:buClrTx/>
              <a:buSzTx/>
              <a:buFont typeface="Arial"/>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Medarbejdere oplever bedre trivdsel, tværfagligt samarbejde, indflydelse på eget arbejdsliv og møde med færre forskellige borgere</a:t>
            </a:r>
          </a:p>
          <a:p>
            <a:pPr marL="742950" marR="0" lvl="1" indent="-285750" algn="l" defTabSz="914400" rtl="0" eaLnBrk="1" fontAlgn="auto" latinLnBrk="0" hangingPunct="1">
              <a:lnSpc>
                <a:spcPct val="120000"/>
              </a:lnSpc>
              <a:spcBef>
                <a:spcPts val="1000"/>
              </a:spcBef>
              <a:spcAft>
                <a:spcPts val="0"/>
              </a:spcAft>
              <a:buClrTx/>
              <a:buSzTx/>
              <a:buFont typeface="Arial"/>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Opretholde en bæredygtig økonomi</a:t>
            </a:r>
          </a:p>
          <a:p>
            <a:pPr marL="742950" marR="0" lvl="1" indent="-285750" algn="l" defTabSz="914400" rtl="0" eaLnBrk="1" fontAlgn="auto" latinLnBrk="0" hangingPunct="1">
              <a:lnSpc>
                <a:spcPct val="120000"/>
              </a:lnSpc>
              <a:spcBef>
                <a:spcPts val="1000"/>
              </a:spcBef>
              <a:spcAft>
                <a:spcPts val="0"/>
              </a:spcAft>
              <a:buClrTx/>
              <a:buSzTx/>
              <a:buFont typeface="Arial"/>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Afbureaukratisere</a:t>
            </a:r>
          </a:p>
          <a:p>
            <a:pPr marL="742950" marR="0" lvl="1" indent="-285750" algn="l" defTabSz="914400" rtl="0" eaLnBrk="1" fontAlgn="auto" latinLnBrk="0" hangingPunct="1">
              <a:lnSpc>
                <a:spcPct val="120000"/>
              </a:lnSpc>
              <a:spcBef>
                <a:spcPts val="1000"/>
              </a:spcBef>
              <a:spcAft>
                <a:spcPts val="0"/>
              </a:spcAft>
              <a:buClrTx/>
              <a:buSzTx/>
              <a:buFont typeface="Arial"/>
              <a:buChar char="•"/>
              <a:tabLst/>
              <a:defRPr/>
            </a:pPr>
            <a:r>
              <a:rPr kumimoji="0" lang="da-DK"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Fremtidssikre området</a:t>
            </a:r>
          </a:p>
          <a:p>
            <a:pPr marL="457200" marR="0" lvl="1" indent="0" algn="l" defTabSz="914400" rtl="0" eaLnBrk="1" fontAlgn="auto" latinLnBrk="0" hangingPunct="1">
              <a:lnSpc>
                <a:spcPct val="110000"/>
              </a:lnSpc>
              <a:spcBef>
                <a:spcPts val="500"/>
              </a:spcBef>
              <a:spcAft>
                <a:spcPts val="0"/>
              </a:spcAft>
              <a:buClrTx/>
              <a:buSzTx/>
              <a:buFontTx/>
              <a:buNone/>
              <a:tabLst/>
              <a:defRPr/>
            </a:pPr>
            <a:endParaRPr kumimoji="0" lang="en-US" sz="1500" b="1" i="0" u="none" strike="noStrike" kern="1200" cap="none" spc="0" normalizeH="0" baseline="0" noProof="0">
              <a:ln>
                <a:noFill/>
              </a:ln>
              <a:solidFill>
                <a:srgbClr val="000000"/>
              </a:solidFill>
              <a:effectLst/>
              <a:uLnTx/>
              <a:uFillTx/>
              <a:latin typeface="Raleway"/>
              <a:ea typeface="+mn-ea"/>
              <a:cs typeface="+mn-cs"/>
            </a:endParaRPr>
          </a:p>
          <a:p>
            <a:pPr marL="742950" marR="0" lvl="1" indent="-28575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Raleway"/>
              <a:ea typeface="+mn-ea"/>
              <a:cs typeface="+mn-cs"/>
            </a:endParaRPr>
          </a:p>
        </p:txBody>
      </p:sp>
    </p:spTree>
    <p:extLst>
      <p:ext uri="{BB962C8B-B14F-4D97-AF65-F5344CB8AC3E}">
        <p14:creationId xmlns:p14="http://schemas.microsoft.com/office/powerpoint/2010/main" val="348299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838200" y="270793"/>
            <a:ext cx="10515600" cy="724673"/>
          </a:xfrm>
        </p:spPr>
        <p:txBody>
          <a:bodyPr>
            <a:normAutofit fontScale="90000"/>
          </a:bodyPr>
          <a:lstStyle/>
          <a:p>
            <a:pPr algn="ctr"/>
            <a:r>
              <a:rPr lang="da-DK" sz="4000" b="1">
                <a:latin typeface="Raleway ExtraBold" panose="020B0903030101060003" pitchFamily="34" charset="0"/>
                <a:cs typeface="Times New Roman" panose="02020603050405020304" pitchFamily="18" charset="0"/>
              </a:rPr>
              <a:t>Konceptet for den Buurtzorg-nære ældrepleje</a:t>
            </a:r>
            <a:endParaRPr lang="en-US" sz="4000" b="1">
              <a:latin typeface="Raleway ExtraBold" panose="020B0903030101060003" pitchFamily="34" charset="0"/>
              <a:cs typeface="Calibri Light"/>
            </a:endParaRPr>
          </a:p>
        </p:txBody>
      </p:sp>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6" name="Billede 5">
            <a:extLst>
              <a:ext uri="{FF2B5EF4-FFF2-40B4-BE49-F238E27FC236}">
                <a16:creationId xmlns:a16="http://schemas.microsoft.com/office/drawing/2014/main" id="{2F45BFFD-85F6-6DA1-F5F0-37B3DBECD7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
        <p:nvSpPr>
          <p:cNvPr id="4" name="Tekstfelt 3">
            <a:extLst>
              <a:ext uri="{FF2B5EF4-FFF2-40B4-BE49-F238E27FC236}">
                <a16:creationId xmlns:a16="http://schemas.microsoft.com/office/drawing/2014/main" id="{A09CEABA-1D23-9987-A132-F08397414291}"/>
              </a:ext>
            </a:extLst>
          </p:cNvPr>
          <p:cNvSpPr txBox="1"/>
          <p:nvPr/>
        </p:nvSpPr>
        <p:spPr>
          <a:xfrm>
            <a:off x="298708" y="1344476"/>
            <a:ext cx="6314273" cy="5068119"/>
          </a:xfrm>
          <a:prstGeom prst="rect">
            <a:avLst/>
          </a:prstGeom>
          <a:noFill/>
          <a:ln>
            <a:noFill/>
          </a:ln>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da-DK" sz="22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Teams arbejder hen imod at:</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Møde borgerne med ”kaffe først”</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Holde teammøder med fordeling af teamroller og ansvar imellem sig </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Arbejde tværfagligt og rehabiliterende </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P</a:t>
            </a: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lanlægge eget arbejde – både vagtplaner og kørelister</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Samarbejde med lokalsamfundet og netværket</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Samarbejde på nye måder med Visitation og Rehabilitering</a:t>
            </a:r>
          </a:p>
        </p:txBody>
      </p:sp>
      <p:sp>
        <p:nvSpPr>
          <p:cNvPr id="3" name="Tekstfelt 2">
            <a:extLst>
              <a:ext uri="{FF2B5EF4-FFF2-40B4-BE49-F238E27FC236}">
                <a16:creationId xmlns:a16="http://schemas.microsoft.com/office/drawing/2014/main" id="{E9DAC320-53D1-74B2-FA2E-089C137EAEC2}"/>
              </a:ext>
            </a:extLst>
          </p:cNvPr>
          <p:cNvSpPr txBox="1"/>
          <p:nvPr/>
        </p:nvSpPr>
        <p:spPr>
          <a:xfrm>
            <a:off x="6612981" y="1344476"/>
            <a:ext cx="5476073" cy="4303807"/>
          </a:xfrm>
          <a:prstGeom prst="rect">
            <a:avLst/>
          </a:prstGeom>
          <a:noFill/>
          <a:ln>
            <a:noFill/>
          </a:ln>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Tx/>
              <a:buNone/>
              <a:tabLst/>
              <a:defRPr/>
            </a:pPr>
            <a:r>
              <a:rPr kumimoji="0" lang="da-DK" sz="22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Organisationen arbejder hen imod at:</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Skærme teams for unødvendigt bureaukrati og forstyrelser</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Støtte og guide teams via en coach frem for en leder </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Understøtte teams via et Back-Office, som bl.a. består af personaleledelse, HR-støtte, økonomiunderstøttelse og udviklingsstøtte i konkrete opgaver</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da-DK" sz="22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309189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42022-196C-4961-A1FA-E40380CA68C2}"/>
              </a:ext>
            </a:extLst>
          </p:cNvPr>
          <p:cNvSpPr>
            <a:spLocks noGrp="1"/>
          </p:cNvSpPr>
          <p:nvPr>
            <p:ph type="title"/>
          </p:nvPr>
        </p:nvSpPr>
        <p:spPr>
          <a:xfrm>
            <a:off x="279182" y="79374"/>
            <a:ext cx="11497038" cy="1116013"/>
          </a:xfrm>
        </p:spPr>
        <p:txBody>
          <a:bodyPr>
            <a:normAutofit/>
          </a:bodyPr>
          <a:lstStyle/>
          <a:p>
            <a:r>
              <a:rPr lang="da-DK" sz="4000"/>
              <a:t>Programorganisering under udvikling </a:t>
            </a:r>
          </a:p>
        </p:txBody>
      </p:sp>
      <p:sp>
        <p:nvSpPr>
          <p:cNvPr id="4" name="Pladsholder til dato 3">
            <a:extLst>
              <a:ext uri="{FF2B5EF4-FFF2-40B4-BE49-F238E27FC236}">
                <a16:creationId xmlns:a16="http://schemas.microsoft.com/office/drawing/2014/main" id="{B2C891DD-1E48-4034-9DF6-31ABFC6D2C3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F79CE-3908-1147-A4C2-FDED3757074A}" type="datetime2">
              <a:rPr kumimoji="0" lang="da-DK" sz="900" b="0" i="0" u="none" strike="noStrike" kern="1200" cap="none" spc="0" normalizeH="0" baseline="0" noProof="0" smtClean="0">
                <a:ln>
                  <a:noFill/>
                </a:ln>
                <a:solidFill>
                  <a:srgbClr val="000000">
                    <a:tint val="75000"/>
                  </a:srgbClr>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 juni 2023</a:t>
            </a:fld>
            <a:endParaRPr kumimoji="0" lang="en-US" sz="900" b="0" i="0" u="none" strike="noStrike" kern="1200" cap="none" spc="0" normalizeH="0" baseline="0" noProof="0">
              <a:ln>
                <a:noFill/>
              </a:ln>
              <a:solidFill>
                <a:srgbClr val="000000">
                  <a:tint val="75000"/>
                </a:srgbClr>
              </a:solidFill>
              <a:effectLst/>
              <a:uLnTx/>
              <a:uFillTx/>
              <a:latin typeface="Raleway"/>
              <a:ea typeface="+mn-ea"/>
              <a:cs typeface="+mn-cs"/>
            </a:endParaRPr>
          </a:p>
        </p:txBody>
      </p:sp>
      <p:sp>
        <p:nvSpPr>
          <p:cNvPr id="5" name="Pladsholder til slidenummer 4">
            <a:extLst>
              <a:ext uri="{FF2B5EF4-FFF2-40B4-BE49-F238E27FC236}">
                <a16:creationId xmlns:a16="http://schemas.microsoft.com/office/drawing/2014/main" id="{BF13B41D-96FF-435B-A6C2-D8097B50993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tint val="75000"/>
                  </a:srgbClr>
                </a:solidFill>
                <a:effectLst/>
                <a:uLnTx/>
                <a:uFillTx/>
                <a:latin typeface="Raleway"/>
                <a:ea typeface="+mn-ea"/>
                <a:cs typeface="+mn-cs"/>
              </a:rPr>
              <a:t>  </a:t>
            </a:r>
            <a:fld id="{384B6154-A16E-4BE9-A890-4F642AFA4ABD}" type="slidenum">
              <a:rPr kumimoji="0" lang="en-US" sz="900" b="0" i="0" u="none" strike="noStrike" kern="1200" cap="none" spc="0" normalizeH="0" baseline="0" noProof="0" smtClean="0">
                <a:ln>
                  <a:noFill/>
                </a:ln>
                <a:solidFill>
                  <a:srgbClr val="000000">
                    <a:tint val="75000"/>
                  </a:srgbClr>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000000">
                  <a:tint val="75000"/>
                </a:srgbClr>
              </a:solidFill>
              <a:effectLst/>
              <a:uLnTx/>
              <a:uFillTx/>
              <a:latin typeface="Raleway"/>
              <a:ea typeface="+mn-ea"/>
              <a:cs typeface="+mn-cs"/>
            </a:endParaRPr>
          </a:p>
        </p:txBody>
      </p:sp>
      <p:sp>
        <p:nvSpPr>
          <p:cNvPr id="6" name="Tekstfelt 5">
            <a:extLst>
              <a:ext uri="{FF2B5EF4-FFF2-40B4-BE49-F238E27FC236}">
                <a16:creationId xmlns:a16="http://schemas.microsoft.com/office/drawing/2014/main" id="{2BA66786-4542-4FA9-8E69-0F02503D8323}"/>
              </a:ext>
            </a:extLst>
          </p:cNvPr>
          <p:cNvSpPr txBox="1"/>
          <p:nvPr/>
        </p:nvSpPr>
        <p:spPr>
          <a:xfrm>
            <a:off x="3268495" y="1618776"/>
            <a:ext cx="3657600" cy="584775"/>
          </a:xfrm>
          <a:prstGeom prst="rect">
            <a:avLst/>
          </a:prstGeom>
          <a:solidFill>
            <a:schemeClr val="accent2">
              <a:lumMod val="50000"/>
            </a:schemeClr>
          </a:solidFill>
          <a:ln>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Raleway"/>
                <a:ea typeface="+mn-ea"/>
                <a:cs typeface="+mn-cs"/>
              </a:rPr>
              <a:t>Projgramejer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FFFFFF"/>
                </a:solidFill>
                <a:effectLst/>
                <a:uLnTx/>
                <a:uFillTx/>
                <a:latin typeface="Raleway"/>
                <a:ea typeface="+mn-ea"/>
                <a:cs typeface="+mn-cs"/>
              </a:rPr>
              <a:t>Chef for Senior og Rehabilitering</a:t>
            </a:r>
          </a:p>
        </p:txBody>
      </p:sp>
      <p:sp>
        <p:nvSpPr>
          <p:cNvPr id="7" name="Tekstfelt 6">
            <a:extLst>
              <a:ext uri="{FF2B5EF4-FFF2-40B4-BE49-F238E27FC236}">
                <a16:creationId xmlns:a16="http://schemas.microsoft.com/office/drawing/2014/main" id="{0BF7C521-3EEA-4CD1-9400-62F472F53A68}"/>
              </a:ext>
            </a:extLst>
          </p:cNvPr>
          <p:cNvSpPr txBox="1"/>
          <p:nvPr/>
        </p:nvSpPr>
        <p:spPr>
          <a:xfrm>
            <a:off x="3839372" y="2476843"/>
            <a:ext cx="2723744" cy="800219"/>
          </a:xfrm>
          <a:prstGeom prst="rect">
            <a:avLst/>
          </a:prstGeom>
          <a:solidFill>
            <a:schemeClr val="accent2">
              <a:lumMod val="50000"/>
            </a:schemeClr>
          </a:solidFill>
          <a:ln>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Raleway"/>
                <a:ea typeface="+mn-ea"/>
                <a:cs typeface="+mn-cs"/>
              </a:rPr>
              <a:t>Styregruppe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FFFFFF"/>
                </a:solidFill>
                <a:effectLst/>
                <a:uLnTx/>
                <a:uFillTx/>
                <a:latin typeface="Raleway"/>
                <a:ea typeface="+mn-ea"/>
                <a:cs typeface="+mn-cs"/>
              </a:rPr>
              <a:t>Afdelingsledere, </a:t>
            </a:r>
            <a:br>
              <a:rPr kumimoji="0" lang="da-DK" sz="1400" b="0" i="0" u="none" strike="noStrike" kern="1200" cap="none" spc="0" normalizeH="0" baseline="0" noProof="0">
                <a:ln>
                  <a:noFill/>
                </a:ln>
                <a:solidFill>
                  <a:srgbClr val="FFFFFF"/>
                </a:solidFill>
                <a:effectLst/>
                <a:uLnTx/>
                <a:uFillTx/>
                <a:latin typeface="Raleway"/>
                <a:ea typeface="+mn-ea"/>
                <a:cs typeface="+mn-cs"/>
              </a:rPr>
            </a:br>
            <a:r>
              <a:rPr kumimoji="0" lang="da-DK" sz="1400" b="0" i="0" u="none" strike="noStrike" kern="1200" cap="none" spc="0" normalizeH="0" baseline="0" noProof="0">
                <a:ln>
                  <a:noFill/>
                </a:ln>
                <a:solidFill>
                  <a:srgbClr val="FFFFFF"/>
                </a:solidFill>
                <a:effectLst/>
                <a:uLnTx/>
                <a:uFillTx/>
                <a:latin typeface="Raleway"/>
                <a:ea typeface="+mn-ea"/>
                <a:cs typeface="+mn-cs"/>
              </a:rPr>
              <a:t>Senior og Rehabilitering</a:t>
            </a:r>
          </a:p>
        </p:txBody>
      </p:sp>
      <p:sp>
        <p:nvSpPr>
          <p:cNvPr id="8" name="Tekstfelt 7">
            <a:extLst>
              <a:ext uri="{FF2B5EF4-FFF2-40B4-BE49-F238E27FC236}">
                <a16:creationId xmlns:a16="http://schemas.microsoft.com/office/drawing/2014/main" id="{A24E45A1-AE79-457B-BA32-2DF4319A8ACF}"/>
              </a:ext>
            </a:extLst>
          </p:cNvPr>
          <p:cNvSpPr txBox="1"/>
          <p:nvPr/>
        </p:nvSpPr>
        <p:spPr>
          <a:xfrm>
            <a:off x="376310" y="3658235"/>
            <a:ext cx="2723744" cy="369332"/>
          </a:xfrm>
          <a:prstGeom prst="rect">
            <a:avLst/>
          </a:prstGeom>
          <a:solidFill>
            <a:schemeClr val="accent2">
              <a:lumMod val="50000"/>
            </a:schemeClr>
          </a:solidFill>
          <a:ln>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Raleway"/>
                <a:ea typeface="+mn-ea"/>
                <a:cs typeface="+mn-cs"/>
              </a:rPr>
              <a:t>Programgruppe</a:t>
            </a:r>
          </a:p>
        </p:txBody>
      </p:sp>
      <p:sp>
        <p:nvSpPr>
          <p:cNvPr id="9" name="Tekstfelt 8">
            <a:extLst>
              <a:ext uri="{FF2B5EF4-FFF2-40B4-BE49-F238E27FC236}">
                <a16:creationId xmlns:a16="http://schemas.microsoft.com/office/drawing/2014/main" id="{F0851B74-E0A3-4C12-AF20-19B0BD6797B9}"/>
              </a:ext>
            </a:extLst>
          </p:cNvPr>
          <p:cNvSpPr txBox="1"/>
          <p:nvPr/>
        </p:nvSpPr>
        <p:spPr>
          <a:xfrm>
            <a:off x="3450267" y="3658235"/>
            <a:ext cx="2918296" cy="369332"/>
          </a:xfrm>
          <a:prstGeom prst="rect">
            <a:avLst/>
          </a:prstGeom>
          <a:solidFill>
            <a:schemeClr val="accent2">
              <a:lumMod val="50000"/>
            </a:schemeClr>
          </a:solidFill>
          <a:ln>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Raleway"/>
                <a:ea typeface="+mn-ea"/>
                <a:cs typeface="+mn-cs"/>
              </a:rPr>
              <a:t>Back-Office</a:t>
            </a:r>
          </a:p>
        </p:txBody>
      </p:sp>
      <p:sp>
        <p:nvSpPr>
          <p:cNvPr id="10" name="Tekstfelt 9">
            <a:extLst>
              <a:ext uri="{FF2B5EF4-FFF2-40B4-BE49-F238E27FC236}">
                <a16:creationId xmlns:a16="http://schemas.microsoft.com/office/drawing/2014/main" id="{BB2AE444-F07E-45AD-8218-377508FBE1B7}"/>
              </a:ext>
            </a:extLst>
          </p:cNvPr>
          <p:cNvSpPr txBox="1"/>
          <p:nvPr/>
        </p:nvSpPr>
        <p:spPr>
          <a:xfrm>
            <a:off x="9864928" y="1618776"/>
            <a:ext cx="1955193" cy="1477328"/>
          </a:xfrm>
          <a:prstGeom prst="rect">
            <a:avLst/>
          </a:prstGeom>
          <a:solidFill>
            <a:schemeClr val="bg1">
              <a:lumMod val="95000"/>
            </a:schemeClr>
          </a:solidFill>
          <a:ln>
            <a:solidFill>
              <a:schemeClr val="tx1">
                <a:lumMod val="95000"/>
                <a:lumOff val="5000"/>
              </a:scheme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000000"/>
                </a:solidFill>
                <a:effectLst/>
                <a:uLnTx/>
                <a:uFillTx/>
                <a:latin typeface="Raleway"/>
                <a:ea typeface="+mn-ea"/>
                <a:cs typeface="+mn-cs"/>
              </a:rPr>
              <a:t>Partnergruppe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 VIVE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 Public Rebels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000000"/>
                </a:solidFill>
                <a:effectLst/>
                <a:uLnTx/>
                <a:uFillTx/>
                <a:latin typeface="Raleway"/>
                <a:ea typeface="+mn-ea"/>
                <a:cs typeface="+mn-cs"/>
              </a:rPr>
              <a:t>- Senior og Rehabilitering</a:t>
            </a:r>
          </a:p>
        </p:txBody>
      </p:sp>
      <p:sp>
        <p:nvSpPr>
          <p:cNvPr id="11" name="Tekstfelt 10">
            <a:extLst>
              <a:ext uri="{FF2B5EF4-FFF2-40B4-BE49-F238E27FC236}">
                <a16:creationId xmlns:a16="http://schemas.microsoft.com/office/drawing/2014/main" id="{968C5610-520B-420C-8A1C-0642B7643E14}"/>
              </a:ext>
            </a:extLst>
          </p:cNvPr>
          <p:cNvSpPr txBox="1"/>
          <p:nvPr/>
        </p:nvSpPr>
        <p:spPr>
          <a:xfrm>
            <a:off x="6718776" y="3658235"/>
            <a:ext cx="2918296" cy="646331"/>
          </a:xfrm>
          <a:prstGeom prst="rect">
            <a:avLst/>
          </a:prstGeom>
          <a:solidFill>
            <a:schemeClr val="accent2">
              <a:lumMod val="50000"/>
            </a:schemeClr>
          </a:solidFill>
          <a:ln>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Raleway"/>
                <a:ea typeface="+mn-ea"/>
                <a:cs typeface="+mn-cs"/>
              </a:rPr>
              <a:t>TR-sparringsgruppe/TRIP</a:t>
            </a:r>
          </a:p>
        </p:txBody>
      </p:sp>
      <p:sp>
        <p:nvSpPr>
          <p:cNvPr id="12" name="Tekstfelt 11">
            <a:extLst>
              <a:ext uri="{FF2B5EF4-FFF2-40B4-BE49-F238E27FC236}">
                <a16:creationId xmlns:a16="http://schemas.microsoft.com/office/drawing/2014/main" id="{A269FF0F-9EE8-46BE-98D0-2E1EB69C7D4A}"/>
              </a:ext>
            </a:extLst>
          </p:cNvPr>
          <p:cNvSpPr txBox="1"/>
          <p:nvPr/>
        </p:nvSpPr>
        <p:spPr>
          <a:xfrm>
            <a:off x="9864928" y="3400173"/>
            <a:ext cx="1926439" cy="2369880"/>
          </a:xfrm>
          <a:prstGeom prst="rect">
            <a:avLst/>
          </a:prstGeom>
          <a:solidFill>
            <a:schemeClr val="bg1">
              <a:lumMod val="95000"/>
            </a:schemeClr>
          </a:solidFill>
          <a:ln>
            <a:solidFill>
              <a:schemeClr val="tx1">
                <a:lumMod val="95000"/>
                <a:lumOff val="5000"/>
              </a:scheme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000000"/>
                </a:solidFill>
                <a:effectLst/>
                <a:uLnTx/>
                <a:uFillTx/>
                <a:latin typeface="Raleway"/>
                <a:ea typeface="+mn-ea"/>
                <a:cs typeface="+mn-cs"/>
              </a:rPr>
              <a:t>Ekstern følgegruppe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0000"/>
                </a:solidFill>
                <a:effectLst/>
                <a:uLnTx/>
                <a:uFillTx/>
                <a:latin typeface="Raleway"/>
                <a:ea typeface="+mn-ea"/>
                <a:cs typeface="+mn-cs"/>
              </a:rPr>
              <a:t>Repræsentanter fra DSR, KL, SDU, FOA, Ældresagen, Dansk Fysioterapeut og Ergoterarapeutforening </a:t>
            </a:r>
          </a:p>
        </p:txBody>
      </p:sp>
      <p:sp>
        <p:nvSpPr>
          <p:cNvPr id="13" name="Tekstfelt 12">
            <a:extLst>
              <a:ext uri="{FF2B5EF4-FFF2-40B4-BE49-F238E27FC236}">
                <a16:creationId xmlns:a16="http://schemas.microsoft.com/office/drawing/2014/main" id="{0C77E49D-BDF9-4C90-A0FF-57C9D3D04622}"/>
              </a:ext>
            </a:extLst>
          </p:cNvPr>
          <p:cNvSpPr txBox="1"/>
          <p:nvPr/>
        </p:nvSpPr>
        <p:spPr>
          <a:xfrm>
            <a:off x="9864928" y="5872076"/>
            <a:ext cx="1958025" cy="584775"/>
          </a:xfrm>
          <a:prstGeom prst="rect">
            <a:avLst/>
          </a:prstGeom>
          <a:solidFill>
            <a:schemeClr val="bg1">
              <a:lumMod val="95000"/>
            </a:schemeClr>
          </a:solidFill>
          <a:ln>
            <a:solidFill>
              <a:schemeClr val="tx1">
                <a:lumMod val="95000"/>
                <a:lumOff val="5000"/>
              </a:scheme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000000"/>
                </a:solidFill>
                <a:effectLst/>
                <a:uLnTx/>
                <a:uFillTx/>
                <a:latin typeface="Raleway"/>
                <a:ea typeface="+mn-ea"/>
                <a:cs typeface="+mn-cs"/>
              </a:rPr>
              <a:t>Senior- og Sundhedsudvalg</a:t>
            </a:r>
            <a:endParaRPr kumimoji="0" lang="da-DK" sz="1600" b="0" i="0" u="none" strike="noStrike" kern="1200" cap="none" spc="0" normalizeH="0" baseline="0" noProof="0">
              <a:ln>
                <a:noFill/>
              </a:ln>
              <a:solidFill>
                <a:srgbClr val="000000"/>
              </a:solidFill>
              <a:effectLst/>
              <a:uLnTx/>
              <a:uFillTx/>
              <a:latin typeface="Raleway"/>
              <a:ea typeface="+mn-ea"/>
              <a:cs typeface="+mn-cs"/>
            </a:endParaRPr>
          </a:p>
        </p:txBody>
      </p:sp>
      <p:cxnSp>
        <p:nvCxnSpPr>
          <p:cNvPr id="15" name="Lige forbindelse 14">
            <a:extLst>
              <a:ext uri="{FF2B5EF4-FFF2-40B4-BE49-F238E27FC236}">
                <a16:creationId xmlns:a16="http://schemas.microsoft.com/office/drawing/2014/main" id="{361FA85E-47A1-4B4F-BBD9-F21A6D713812}"/>
              </a:ext>
            </a:extLst>
          </p:cNvPr>
          <p:cNvCxnSpPr>
            <a:stCxn id="6" idx="2"/>
          </p:cNvCxnSpPr>
          <p:nvPr/>
        </p:nvCxnSpPr>
        <p:spPr>
          <a:xfrm>
            <a:off x="5097295" y="2203551"/>
            <a:ext cx="0" cy="273292"/>
          </a:xfrm>
          <a:prstGeom prst="line">
            <a:avLst/>
          </a:prstGeom>
        </p:spPr>
        <p:style>
          <a:lnRef idx="1">
            <a:schemeClr val="accent4"/>
          </a:lnRef>
          <a:fillRef idx="0">
            <a:schemeClr val="accent4"/>
          </a:fillRef>
          <a:effectRef idx="0">
            <a:schemeClr val="accent4"/>
          </a:effectRef>
          <a:fontRef idx="minor">
            <a:schemeClr val="tx1"/>
          </a:fontRef>
        </p:style>
      </p:cxnSp>
      <p:cxnSp>
        <p:nvCxnSpPr>
          <p:cNvPr id="21" name="Lige forbindelse 20">
            <a:extLst>
              <a:ext uri="{FF2B5EF4-FFF2-40B4-BE49-F238E27FC236}">
                <a16:creationId xmlns:a16="http://schemas.microsoft.com/office/drawing/2014/main" id="{1CC46096-8525-4D8A-ABE3-3CDE7B72D8AA}"/>
              </a:ext>
            </a:extLst>
          </p:cNvPr>
          <p:cNvCxnSpPr>
            <a:stCxn id="7" idx="2"/>
          </p:cNvCxnSpPr>
          <p:nvPr/>
        </p:nvCxnSpPr>
        <p:spPr>
          <a:xfrm>
            <a:off x="5201244" y="3277062"/>
            <a:ext cx="0" cy="381173"/>
          </a:xfrm>
          <a:prstGeom prst="line">
            <a:avLst/>
          </a:prstGeom>
        </p:spPr>
        <p:style>
          <a:lnRef idx="1">
            <a:schemeClr val="accent4"/>
          </a:lnRef>
          <a:fillRef idx="0">
            <a:schemeClr val="accent4"/>
          </a:fillRef>
          <a:effectRef idx="0">
            <a:schemeClr val="accent4"/>
          </a:effectRef>
          <a:fontRef idx="minor">
            <a:schemeClr val="tx1"/>
          </a:fontRef>
        </p:style>
      </p:cxnSp>
      <p:cxnSp>
        <p:nvCxnSpPr>
          <p:cNvPr id="23" name="Lige forbindelse 22">
            <a:extLst>
              <a:ext uri="{FF2B5EF4-FFF2-40B4-BE49-F238E27FC236}">
                <a16:creationId xmlns:a16="http://schemas.microsoft.com/office/drawing/2014/main" id="{AC78D1AD-7EFA-4A2C-B728-9D1DDD1AB512}"/>
              </a:ext>
            </a:extLst>
          </p:cNvPr>
          <p:cNvCxnSpPr>
            <a:cxnSpLocks/>
            <a:stCxn id="8" idx="0"/>
          </p:cNvCxnSpPr>
          <p:nvPr/>
        </p:nvCxnSpPr>
        <p:spPr>
          <a:xfrm flipV="1">
            <a:off x="1738182" y="3288903"/>
            <a:ext cx="2166553" cy="369332"/>
          </a:xfrm>
          <a:prstGeom prst="line">
            <a:avLst/>
          </a:prstGeom>
        </p:spPr>
        <p:style>
          <a:lnRef idx="1">
            <a:schemeClr val="accent4"/>
          </a:lnRef>
          <a:fillRef idx="0">
            <a:schemeClr val="accent4"/>
          </a:fillRef>
          <a:effectRef idx="0">
            <a:schemeClr val="accent4"/>
          </a:effectRef>
          <a:fontRef idx="minor">
            <a:schemeClr val="tx1"/>
          </a:fontRef>
        </p:style>
      </p:cxnSp>
      <p:cxnSp>
        <p:nvCxnSpPr>
          <p:cNvPr id="25" name="Lige forbindelse 24">
            <a:extLst>
              <a:ext uri="{FF2B5EF4-FFF2-40B4-BE49-F238E27FC236}">
                <a16:creationId xmlns:a16="http://schemas.microsoft.com/office/drawing/2014/main" id="{B08038A6-C68E-4082-94F1-597A22A73969}"/>
              </a:ext>
            </a:extLst>
          </p:cNvPr>
          <p:cNvCxnSpPr>
            <a:cxnSpLocks/>
            <a:endCxn id="11" idx="0"/>
          </p:cNvCxnSpPr>
          <p:nvPr/>
        </p:nvCxnSpPr>
        <p:spPr>
          <a:xfrm>
            <a:off x="6563116" y="3300341"/>
            <a:ext cx="1614808" cy="357894"/>
          </a:xfrm>
          <a:prstGeom prst="line">
            <a:avLst/>
          </a:prstGeom>
        </p:spPr>
        <p:style>
          <a:lnRef idx="1">
            <a:schemeClr val="accent4"/>
          </a:lnRef>
          <a:fillRef idx="0">
            <a:schemeClr val="accent4"/>
          </a:fillRef>
          <a:effectRef idx="0">
            <a:schemeClr val="accent4"/>
          </a:effectRef>
          <a:fontRef idx="minor">
            <a:schemeClr val="tx1"/>
          </a:fontRef>
        </p:style>
      </p:cxnSp>
      <p:sp>
        <p:nvSpPr>
          <p:cNvPr id="27" name="Tekstfelt 26">
            <a:extLst>
              <a:ext uri="{FF2B5EF4-FFF2-40B4-BE49-F238E27FC236}">
                <a16:creationId xmlns:a16="http://schemas.microsoft.com/office/drawing/2014/main" id="{E6577D8B-D915-4519-90F5-D19C67146E92}"/>
              </a:ext>
            </a:extLst>
          </p:cNvPr>
          <p:cNvSpPr txBox="1"/>
          <p:nvPr/>
        </p:nvSpPr>
        <p:spPr>
          <a:xfrm>
            <a:off x="285858" y="4755025"/>
            <a:ext cx="9260762" cy="369332"/>
          </a:xfrm>
          <a:prstGeom prst="rect">
            <a:avLst/>
          </a:prstGeom>
          <a:solidFill>
            <a:schemeClr val="accent2">
              <a:lumMod val="40000"/>
              <a:lumOff val="60000"/>
            </a:schemeClr>
          </a:solidFill>
          <a:ln>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000000"/>
                </a:solidFill>
                <a:effectLst/>
                <a:uLnTx/>
                <a:uFillTx/>
                <a:latin typeface="Raleway"/>
                <a:ea typeface="+mn-ea"/>
                <a:cs typeface="+mn-cs"/>
              </a:rPr>
              <a:t>Team 1, 2, 3, 4, 5 og 6</a:t>
            </a:r>
            <a:endParaRPr kumimoji="0" lang="da-DK" sz="1800" b="0" i="0" u="none" strike="noStrike" kern="1200" cap="none" spc="0" normalizeH="0" baseline="0" noProof="0">
              <a:ln>
                <a:noFill/>
              </a:ln>
              <a:solidFill>
                <a:srgbClr val="000000"/>
              </a:solidFill>
              <a:effectLst/>
              <a:uLnTx/>
              <a:uFillTx/>
              <a:latin typeface="Raleway"/>
              <a:ea typeface="+mn-ea"/>
              <a:cs typeface="+mn-cs"/>
            </a:endParaRPr>
          </a:p>
        </p:txBody>
      </p:sp>
      <p:sp>
        <p:nvSpPr>
          <p:cNvPr id="14" name="Ellipse 13">
            <a:extLst>
              <a:ext uri="{FF2B5EF4-FFF2-40B4-BE49-F238E27FC236}">
                <a16:creationId xmlns:a16="http://schemas.microsoft.com/office/drawing/2014/main" id="{5986A1B4-CFB7-FE7B-19E5-AD190F59C6A3}"/>
              </a:ext>
            </a:extLst>
          </p:cNvPr>
          <p:cNvSpPr/>
          <p:nvPr/>
        </p:nvSpPr>
        <p:spPr>
          <a:xfrm>
            <a:off x="4166615" y="4004520"/>
            <a:ext cx="1595338" cy="848818"/>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FFFFFF"/>
                </a:solidFill>
                <a:effectLst/>
                <a:uLnTx/>
                <a:uFillTx/>
                <a:latin typeface="Raleway"/>
                <a:ea typeface="+mn-ea"/>
                <a:cs typeface="+mn-cs"/>
              </a:rPr>
              <a:t>Coach</a:t>
            </a:r>
          </a:p>
        </p:txBody>
      </p:sp>
    </p:spTree>
    <p:extLst>
      <p:ext uri="{BB962C8B-B14F-4D97-AF65-F5344CB8AC3E}">
        <p14:creationId xmlns:p14="http://schemas.microsoft.com/office/powerpoint/2010/main" val="2563784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6" name="Billede 5">
            <a:extLst>
              <a:ext uri="{FF2B5EF4-FFF2-40B4-BE49-F238E27FC236}">
                <a16:creationId xmlns:a16="http://schemas.microsoft.com/office/drawing/2014/main" id="{2F45BFFD-85F6-6DA1-F5F0-37B3DBECD7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
        <p:nvSpPr>
          <p:cNvPr id="5" name="Titel 4">
            <a:extLst>
              <a:ext uri="{FF2B5EF4-FFF2-40B4-BE49-F238E27FC236}">
                <a16:creationId xmlns:a16="http://schemas.microsoft.com/office/drawing/2014/main" id="{3478A45F-7255-AC14-C9F6-19F8FEE3F5D8}"/>
              </a:ext>
            </a:extLst>
          </p:cNvPr>
          <p:cNvSpPr>
            <a:spLocks noGrp="1"/>
          </p:cNvSpPr>
          <p:nvPr>
            <p:ph type="title"/>
          </p:nvPr>
        </p:nvSpPr>
        <p:spPr>
          <a:xfrm>
            <a:off x="263773" y="0"/>
            <a:ext cx="11664453" cy="1325563"/>
          </a:xfrm>
        </p:spPr>
        <p:txBody>
          <a:bodyPr>
            <a:normAutofit/>
          </a:bodyPr>
          <a:lstStyle/>
          <a:p>
            <a:pPr>
              <a:spcBef>
                <a:spcPts val="500"/>
              </a:spcBef>
              <a:defRPr/>
            </a:pPr>
            <a:r>
              <a:rPr lang="da-DK" sz="4000" b="1">
                <a:latin typeface="Raleway ExtraBold" panose="020B0903030101060003" pitchFamily="34" charset="0"/>
              </a:rPr>
              <a:t>På vej til …</a:t>
            </a:r>
            <a:br>
              <a:rPr lang="da-DK" sz="4000" b="1">
                <a:latin typeface="Raleway ExtraBold" panose="020B0903030101060003" pitchFamily="34" charset="0"/>
              </a:rPr>
            </a:br>
            <a:r>
              <a:rPr lang="da-DK" sz="4000" b="1">
                <a:latin typeface="Raleway ExtraBold" panose="020B0903030101060003" pitchFamily="34" charset="0"/>
              </a:rPr>
              <a:t>Faste, selvstyrende og tværfaglige teams</a:t>
            </a:r>
            <a:endParaRPr lang="da-DK" sz="4000">
              <a:latin typeface="Raleway ExtraBold" panose="020B0903030101060003" pitchFamily="34" charset="0"/>
            </a:endParaRPr>
          </a:p>
        </p:txBody>
      </p:sp>
      <p:pic>
        <p:nvPicPr>
          <p:cNvPr id="7" name="Billede 6">
            <a:extLst>
              <a:ext uri="{FF2B5EF4-FFF2-40B4-BE49-F238E27FC236}">
                <a16:creationId xmlns:a16="http://schemas.microsoft.com/office/drawing/2014/main" id="{A624A111-9855-341C-025B-862E79677B7C}"/>
              </a:ext>
            </a:extLst>
          </p:cNvPr>
          <p:cNvPicPr>
            <a:picLocks noChangeAspect="1"/>
          </p:cNvPicPr>
          <p:nvPr/>
        </p:nvPicPr>
        <p:blipFill rotWithShape="1">
          <a:blip r:embed="rId5"/>
          <a:srcRect l="1480" r="1722"/>
          <a:stretch/>
        </p:blipFill>
        <p:spPr>
          <a:xfrm>
            <a:off x="1402660" y="1325564"/>
            <a:ext cx="9015928" cy="5323294"/>
          </a:xfrm>
          <a:prstGeom prst="rect">
            <a:avLst/>
          </a:prstGeom>
        </p:spPr>
      </p:pic>
    </p:spTree>
    <p:extLst>
      <p:ext uri="{BB962C8B-B14F-4D97-AF65-F5344CB8AC3E}">
        <p14:creationId xmlns:p14="http://schemas.microsoft.com/office/powerpoint/2010/main" val="230988782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IVE PowerPoint">
  <a:themeElements>
    <a:clrScheme name="VIVE farver">
      <a:dk1>
        <a:srgbClr val="FFFFFF"/>
      </a:dk1>
      <a:lt1>
        <a:srgbClr val="000000"/>
      </a:lt1>
      <a:dk2>
        <a:srgbClr val="F3AE06"/>
      </a:dk2>
      <a:lt2>
        <a:srgbClr val="6E6E6E"/>
      </a:lt2>
      <a:accent1>
        <a:srgbClr val="BF1D30"/>
      </a:accent1>
      <a:accent2>
        <a:srgbClr val="E7A6AB"/>
      </a:accent2>
      <a:accent3>
        <a:srgbClr val="004F9B"/>
      </a:accent3>
      <a:accent4>
        <a:srgbClr val="4780B2"/>
      </a:accent4>
      <a:accent5>
        <a:srgbClr val="F6935B"/>
      </a:accent5>
      <a:accent6>
        <a:srgbClr val="9B9C4D"/>
      </a:accent6>
      <a:hlink>
        <a:srgbClr val="000000"/>
      </a:hlink>
      <a:folHlink>
        <a:srgbClr val="000000"/>
      </a:folHlink>
    </a:clrScheme>
    <a:fontScheme name="VIVE PowerPoint">
      <a:majorFont>
        <a:latin typeface="Inter"/>
        <a:ea typeface="Inter"/>
        <a:cs typeface="Inter"/>
      </a:majorFont>
      <a:minorFont>
        <a:latin typeface="Inter"/>
        <a:ea typeface="Inter"/>
        <a:cs typeface="In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Inter"/>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2000"/>
          </a:spcBef>
          <a:spcAft>
            <a:spcPts val="0"/>
          </a:spcAft>
          <a:buClrTx/>
          <a:buSzTx/>
          <a:buFontTx/>
          <a:buNone/>
          <a:tabLst/>
          <a:defRPr kumimoji="0" sz="3600" b="0" i="0" u="none" strike="noStrike" cap="none" spc="0" normalizeH="0" baseline="0" dirty="0" smtClean="0">
            <a:ln>
              <a:noFill/>
            </a:ln>
            <a:solidFill>
              <a:schemeClr val="tx1"/>
            </a:solidFill>
            <a:effectLst/>
            <a:uFillTx/>
            <a:latin typeface="Inter" panose="020B0502030000000004" pitchFamily="34" charset="0"/>
            <a:ea typeface="Inter" panose="020B0502030000000004" pitchFamily="34" charset="0"/>
            <a:sym typeface="Inte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IVE præsentation MASTER_Cleaned.potx" id="{5BF5C954-2AF8-4912-9AA2-6F1344102FD7}" vid="{F3D5B61D-4245-4239-B270-C29C7CC40BFA}"/>
    </a:ext>
  </a:extLst>
</a:theme>
</file>

<file path=ppt/theme/theme4.xml><?xml version="1.0" encoding="utf-8"?>
<a:theme xmlns:a="http://schemas.openxmlformats.org/drawingml/2006/main" name="1_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IVE PowerPoint">
  <a:themeElements>
    <a:clrScheme name="VIVE farver">
      <a:dk1>
        <a:srgbClr val="FFFFFF"/>
      </a:dk1>
      <a:lt1>
        <a:srgbClr val="000000"/>
      </a:lt1>
      <a:dk2>
        <a:srgbClr val="F3AE06"/>
      </a:dk2>
      <a:lt2>
        <a:srgbClr val="6E6E6E"/>
      </a:lt2>
      <a:accent1>
        <a:srgbClr val="BF1D30"/>
      </a:accent1>
      <a:accent2>
        <a:srgbClr val="E7A6AB"/>
      </a:accent2>
      <a:accent3>
        <a:srgbClr val="004F9B"/>
      </a:accent3>
      <a:accent4>
        <a:srgbClr val="4780B2"/>
      </a:accent4>
      <a:accent5>
        <a:srgbClr val="F6935B"/>
      </a:accent5>
      <a:accent6>
        <a:srgbClr val="9B9C4D"/>
      </a:accent6>
      <a:hlink>
        <a:srgbClr val="000000"/>
      </a:hlink>
      <a:folHlink>
        <a:srgbClr val="000000"/>
      </a:folHlink>
    </a:clrScheme>
    <a:fontScheme name="VIVE PowerPoint">
      <a:majorFont>
        <a:latin typeface="Inter"/>
        <a:ea typeface="Inter"/>
        <a:cs typeface="Inter"/>
      </a:majorFont>
      <a:minorFont>
        <a:latin typeface="Inter"/>
        <a:ea typeface="Inter"/>
        <a:cs typeface="In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Inter"/>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2000"/>
          </a:spcBef>
          <a:spcAft>
            <a:spcPts val="0"/>
          </a:spcAft>
          <a:buClrTx/>
          <a:buSzTx/>
          <a:buFontTx/>
          <a:buNone/>
          <a:tabLst/>
          <a:defRPr kumimoji="0" sz="3600" b="0" i="0" u="none" strike="noStrike" cap="none" spc="0" normalizeH="0" baseline="0" dirty="0" smtClean="0">
            <a:ln>
              <a:noFill/>
            </a:ln>
            <a:solidFill>
              <a:schemeClr val="tx1"/>
            </a:solidFill>
            <a:effectLst/>
            <a:uFillTx/>
            <a:latin typeface="Inter" panose="020B0502030000000004" pitchFamily="34" charset="0"/>
            <a:ea typeface="Inter" panose="020B0502030000000004" pitchFamily="34" charset="0"/>
            <a:sym typeface="Inte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IVE præsentation MASTER_Cleaned.potx" id="{5BF5C954-2AF8-4912-9AA2-6F1344102FD7}" vid="{F3D5B61D-4245-4239-B270-C29C7CC40BFA}"/>
    </a:ext>
  </a:extLst>
</a:theme>
</file>

<file path=ppt/theme/theme8.xml><?xml version="1.0" encoding="utf-8"?>
<a:theme xmlns:a="http://schemas.openxmlformats.org/drawingml/2006/main" name="2_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tema">
  <a:themeElements>
    <a:clrScheme name="Haderslev">
      <a:dk1>
        <a:srgbClr val="000000"/>
      </a:dk1>
      <a:lt1>
        <a:srgbClr val="FFFFFF"/>
      </a:lt1>
      <a:dk2>
        <a:srgbClr val="595959"/>
      </a:dk2>
      <a:lt2>
        <a:srgbClr val="E7E6E6"/>
      </a:lt2>
      <a:accent1>
        <a:srgbClr val="0066CC"/>
      </a:accent1>
      <a:accent2>
        <a:srgbClr val="FAA749"/>
      </a:accent2>
      <a:accent3>
        <a:srgbClr val="007167"/>
      </a:accent3>
      <a:accent4>
        <a:srgbClr val="B21D4B"/>
      </a:accent4>
      <a:accent5>
        <a:srgbClr val="0099FF"/>
      </a:accent5>
      <a:accent6>
        <a:srgbClr val="00CC66"/>
      </a:accent6>
      <a:hlink>
        <a:srgbClr val="0563C1"/>
      </a:hlink>
      <a:folHlink>
        <a:srgbClr val="954F72"/>
      </a:folHlink>
    </a:clrScheme>
    <a:fontScheme name="Ralewey">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derslev PPT - Sample Slides" id="{2406F5C3-1AE5-1C46-AF5A-F02E19076C38}" vid="{581FAD69-EB29-494A-B805-992AFF97C13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C32E1CA57A384EB215E40B6229BECF" ma:contentTypeVersion="16" ma:contentTypeDescription="Create a new document." ma:contentTypeScope="" ma:versionID="6fd7601fadee5b1fb06831f3df24000b">
  <xsd:schema xmlns:xsd="http://www.w3.org/2001/XMLSchema" xmlns:xs="http://www.w3.org/2001/XMLSchema" xmlns:p="http://schemas.microsoft.com/office/2006/metadata/properties" xmlns:ns2="9acff4d0-4a82-410f-8f6d-de188fbfb991" xmlns:ns3="d7fcf4d6-db64-4130-8840-efcb655f88e7" targetNamespace="http://schemas.microsoft.com/office/2006/metadata/properties" ma:root="true" ma:fieldsID="9091a5f25a660fa1869f877116f21312" ns2:_="" ns3:_="">
    <xsd:import namespace="9acff4d0-4a82-410f-8f6d-de188fbfb991"/>
    <xsd:import namespace="d7fcf4d6-db64-4130-8840-efcb655f88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ff4d0-4a82-410f-8f6d-de188fbfb9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658e3-25d0-4fb7-83f6-9b3a1dc7de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fcf4d6-db64-4130-8840-efcb655f88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8610ae-cc5d-449b-926c-491feb499bd3}" ma:internalName="TaxCatchAll" ma:showField="CatchAllData" ma:web="d7fcf4d6-db64-4130-8840-efcb655f88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fcf4d6-db64-4130-8840-efcb655f88e7" xsi:nil="true"/>
    <lcf76f155ced4ddcb4097134ff3c332f xmlns="9acff4d0-4a82-410f-8f6d-de188fbfb991">
      <Terms xmlns="http://schemas.microsoft.com/office/infopath/2007/PartnerControls"/>
    </lcf76f155ced4ddcb4097134ff3c332f>
    <SharedWithUsers xmlns="d7fcf4d6-db64-4130-8840-efcb655f88e7">
      <UserInfo>
        <DisplayName>Rebekka Daugaard Buhl</DisplayName>
        <AccountId>12</AccountId>
        <AccountType/>
      </UserInfo>
    </SharedWithUsers>
    <MediaLengthInSeconds xmlns="9acff4d0-4a82-410f-8f6d-de188fbfb991" xsi:nil="true"/>
  </documentManagement>
</p:properties>
</file>

<file path=customXml/itemProps1.xml><?xml version="1.0" encoding="utf-8"?>
<ds:datastoreItem xmlns:ds="http://schemas.openxmlformats.org/officeDocument/2006/customXml" ds:itemID="{1C601BE3-610A-422B-9F51-1FDE48D9B58F}">
  <ds:schemaRefs>
    <ds:schemaRef ds:uri="9acff4d0-4a82-410f-8f6d-de188fbfb991"/>
    <ds:schemaRef ds:uri="d7fcf4d6-db64-4130-8840-efcb655f88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4A7D04-3F13-40AF-9404-6DC88865E664}">
  <ds:schemaRefs>
    <ds:schemaRef ds:uri="http://schemas.microsoft.com/sharepoint/v3/contenttype/forms"/>
  </ds:schemaRefs>
</ds:datastoreItem>
</file>

<file path=customXml/itemProps3.xml><?xml version="1.0" encoding="utf-8"?>
<ds:datastoreItem xmlns:ds="http://schemas.openxmlformats.org/officeDocument/2006/customXml" ds:itemID="{1B1E20DF-DE43-4958-88A4-449CD6FBB5E4}">
  <ds:schemaRefs>
    <ds:schemaRef ds:uri="http://purl.org/dc/terms/"/>
    <ds:schemaRef ds:uri="http://schemas.microsoft.com/office/2006/documentManagement/types"/>
    <ds:schemaRef ds:uri="http://schemas.microsoft.com/office/infopath/2007/PartnerControls"/>
    <ds:schemaRef ds:uri="9acff4d0-4a82-410f-8f6d-de188fbfb991"/>
    <ds:schemaRef ds:uri="http://schemas.openxmlformats.org/package/2006/metadata/core-properties"/>
    <ds:schemaRef ds:uri="http://purl.org/dc/elements/1.1/"/>
    <ds:schemaRef ds:uri="http://schemas.microsoft.com/office/2006/metadata/properties"/>
    <ds:schemaRef ds:uri="d7fcf4d6-db64-4130-8840-efcb655f88e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673</TotalTime>
  <Words>1265</Words>
  <Application>Microsoft Office PowerPoint</Application>
  <PresentationFormat>Widescreen</PresentationFormat>
  <Paragraphs>135</Paragraphs>
  <Slides>14</Slides>
  <Notes>13</Notes>
  <HiddenSlides>0</HiddenSlides>
  <MMClips>0</MMClips>
  <ScaleCrop>false</ScaleCrop>
  <HeadingPairs>
    <vt:vector size="6" baseType="variant">
      <vt:variant>
        <vt:lpstr>Brukte skrifter</vt:lpstr>
      </vt:variant>
      <vt:variant>
        <vt:i4>9</vt:i4>
      </vt:variant>
      <vt:variant>
        <vt:lpstr>Tema</vt:lpstr>
      </vt:variant>
      <vt:variant>
        <vt:i4>9</vt:i4>
      </vt:variant>
      <vt:variant>
        <vt:lpstr>Lysbildetitler</vt:lpstr>
      </vt:variant>
      <vt:variant>
        <vt:i4>14</vt:i4>
      </vt:variant>
    </vt:vector>
  </HeadingPairs>
  <TitlesOfParts>
    <vt:vector size="32" baseType="lpstr">
      <vt:lpstr>Arial</vt:lpstr>
      <vt:lpstr>Calibri</vt:lpstr>
      <vt:lpstr>Calibri Light</vt:lpstr>
      <vt:lpstr>Inter</vt:lpstr>
      <vt:lpstr>Inter Light</vt:lpstr>
      <vt:lpstr>Raleway</vt:lpstr>
      <vt:lpstr>Raleway </vt:lpstr>
      <vt:lpstr>Raleway ExtraBold</vt:lpstr>
      <vt:lpstr>Verdana</vt:lpstr>
      <vt:lpstr>Office-tema</vt:lpstr>
      <vt:lpstr>1_Office-tema</vt:lpstr>
      <vt:lpstr>VIVE PowerPoint</vt:lpstr>
      <vt:lpstr>1_Kontortema</vt:lpstr>
      <vt:lpstr>2_Office-tema</vt:lpstr>
      <vt:lpstr>3_Office-tema</vt:lpstr>
      <vt:lpstr>1_VIVE PowerPoint</vt:lpstr>
      <vt:lpstr>2_Kontortema</vt:lpstr>
      <vt:lpstr>4_Office-tema</vt:lpstr>
      <vt:lpstr>PowerPoint-presentasjon</vt:lpstr>
      <vt:lpstr>Kaffe først –  Mennesket før bureaukrati Erfaringer med faste, tværfaglige og selvstyrende teams i Haderslev Kommune </vt:lpstr>
      <vt:lpstr>PowerPoint-presentasjon</vt:lpstr>
      <vt:lpstr>PowerPoint-presentasjon</vt:lpstr>
      <vt:lpstr>Buurtzorg: Den organisatoriske grundmodel</vt:lpstr>
      <vt:lpstr>PowerPoint-presentasjon</vt:lpstr>
      <vt:lpstr>Konceptet for den Buurtzorg-nære ældrepleje</vt:lpstr>
      <vt:lpstr>Programorganisering under udvikling </vt:lpstr>
      <vt:lpstr>På vej til … Faste, selvstyrende og tværfaglige teams</vt:lpstr>
      <vt:lpstr>PowerPoint-presentasjon</vt:lpstr>
      <vt:lpstr>Foreløbige erfaringer, jf. VIVE’s evaluering </vt:lpstr>
      <vt:lpstr>Forudsætninger for de ”gode erfaringer”</vt:lpstr>
      <vt:lpstr>Refleksionsspørgsmål</vt:lpstr>
      <vt:lpstr>Lunsj og networking    </vt:lpstr>
    </vt:vector>
  </TitlesOfParts>
  <Company>Haderslev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Lene Bjørn Jensen</dc:creator>
  <cp:lastModifiedBy>Helle Kanaris</cp:lastModifiedBy>
  <cp:revision>11</cp:revision>
  <cp:lastPrinted>2023-01-18T15:40:45Z</cp:lastPrinted>
  <dcterms:created xsi:type="dcterms:W3CDTF">2022-11-30T07:16:36Z</dcterms:created>
  <dcterms:modified xsi:type="dcterms:W3CDTF">2023-06-06T06:44:41Z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0x01010076C32E1CA57A384EB215E40B6229BECF</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