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33" r:id="rId6"/>
    <p:sldMasterId id="2147483771" r:id="rId7"/>
    <p:sldMasterId id="2147483785" r:id="rId8"/>
    <p:sldMasterId id="2147483806" r:id="rId9"/>
    <p:sldMasterId id="2147483852" r:id="rId10"/>
  </p:sldMasterIdLst>
  <p:notesMasterIdLst>
    <p:notesMasterId r:id="rId27"/>
  </p:notesMasterIdLst>
  <p:sldIdLst>
    <p:sldId id="2113690742" r:id="rId11"/>
    <p:sldId id="2113690743" r:id="rId12"/>
    <p:sldId id="2113690745" r:id="rId13"/>
    <p:sldId id="2113690782" r:id="rId14"/>
    <p:sldId id="2113690779" r:id="rId15"/>
    <p:sldId id="262" r:id="rId16"/>
    <p:sldId id="1286" r:id="rId17"/>
    <p:sldId id="2113690780" r:id="rId18"/>
    <p:sldId id="2113690748" r:id="rId19"/>
    <p:sldId id="2113690764" r:id="rId20"/>
    <p:sldId id="2113690770" r:id="rId21"/>
    <p:sldId id="2113690749" r:id="rId22"/>
    <p:sldId id="2113690754" r:id="rId23"/>
    <p:sldId id="2113690750" r:id="rId24"/>
    <p:sldId id="2113690751" r:id="rId25"/>
    <p:sldId id="2113690752" r:id="rId26"/>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96AF2-329D-18DF-7CD9-2A10C44CA757}" name="Lene Bjørn Jensen" initials="LBJ" userId="S::dilbjj@haderslev.dk::93edb269-e17c-4bef-80af-d0b951ba486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04" autoAdjust="0"/>
    <p:restoredTop sz="67087" autoAdjust="0"/>
  </p:normalViewPr>
  <p:slideViewPr>
    <p:cSldViewPr snapToGrid="0">
      <p:cViewPr varScale="1">
        <p:scale>
          <a:sx n="81" d="100"/>
          <a:sy n="81" d="100"/>
        </p:scale>
        <p:origin x="1536" y="108"/>
      </p:cViewPr>
      <p:guideLst/>
    </p:cSldViewPr>
  </p:slideViewPr>
  <p:notesTextViewPr>
    <p:cViewPr>
      <p:scale>
        <a:sx n="3" d="2"/>
        <a:sy n="3" d="2"/>
      </p:scale>
      <p:origin x="0" y="0"/>
    </p:cViewPr>
  </p:notesTextViewPr>
  <p:notesViewPr>
    <p:cSldViewPr snapToGrid="0">
      <p:cViewPr varScale="1">
        <p:scale>
          <a:sx n="80" d="100"/>
          <a:sy n="80" d="100"/>
        </p:scale>
        <p:origin x="4014" y="-47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cked"/>
        <c:varyColors val="0"/>
        <c:ser>
          <c:idx val="0"/>
          <c:order val="0"/>
          <c:tx>
            <c:strRef>
              <c:f>Sheet1!$B$1</c:f>
              <c:strCache>
                <c:ptCount val="1"/>
                <c:pt idx="0">
                  <c:v>Optimering</c:v>
                </c:pt>
              </c:strCache>
            </c:strRef>
          </c:tx>
          <c:spPr>
            <a:solidFill>
              <a:schemeClr val="bg1">
                <a:lumMod val="65000"/>
              </a:schemeClr>
            </a:solidFill>
            <a:ln w="12700" cap="rnd">
              <a:solidFill>
                <a:schemeClr val="bg1">
                  <a:lumMod val="75000"/>
                </a:schemeClr>
              </a:solidFill>
              <a:round/>
            </a:ln>
            <a:effectLst/>
          </c:spPr>
          <c:cat>
            <c:numRef>
              <c:f>Sheet1!$A$2:$A$5</c:f>
              <c:numCache>
                <c:formatCode>General</c:formatCode>
                <c:ptCount val="4"/>
                <c:pt idx="0">
                  <c:v>2023</c:v>
                </c:pt>
                <c:pt idx="1">
                  <c:v>2025</c:v>
                </c:pt>
                <c:pt idx="2">
                  <c:v>2027</c:v>
                </c:pt>
                <c:pt idx="3">
                  <c:v>2030</c:v>
                </c:pt>
              </c:numCache>
            </c:numRef>
          </c:cat>
          <c:val>
            <c:numRef>
              <c:f>Sheet1!$B$2:$B$5</c:f>
              <c:numCache>
                <c:formatCode>General</c:formatCode>
                <c:ptCount val="4"/>
                <c:pt idx="0">
                  <c:v>4</c:v>
                </c:pt>
                <c:pt idx="1">
                  <c:v>12</c:v>
                </c:pt>
                <c:pt idx="2">
                  <c:v>16</c:v>
                </c:pt>
                <c:pt idx="3">
                  <c:v>20</c:v>
                </c:pt>
              </c:numCache>
            </c:numRef>
          </c:val>
          <c:extLst>
            <c:ext xmlns:c16="http://schemas.microsoft.com/office/drawing/2014/chart" uri="{C3380CC4-5D6E-409C-BE32-E72D297353CC}">
              <c16:uniqueId val="{00000000-24AA-495D-AAEE-21C91D80D4DB}"/>
            </c:ext>
          </c:extLst>
        </c:ser>
        <c:ser>
          <c:idx val="1"/>
          <c:order val="1"/>
          <c:tx>
            <c:strRef>
              <c:f>Sheet1!$C$1</c:f>
              <c:strCache>
                <c:ptCount val="1"/>
                <c:pt idx="0">
                  <c:v>Investering</c:v>
                </c:pt>
              </c:strCache>
            </c:strRef>
          </c:tx>
          <c:spPr>
            <a:solidFill>
              <a:schemeClr val="bg1"/>
            </a:solidFill>
            <a:ln w="12700" cap="rnd">
              <a:solidFill>
                <a:schemeClr val="bg1"/>
              </a:solidFill>
              <a:round/>
            </a:ln>
            <a:effectLst/>
          </c:spPr>
          <c:cat>
            <c:numRef>
              <c:f>Sheet1!$A$2:$A$5</c:f>
              <c:numCache>
                <c:formatCode>General</c:formatCode>
                <c:ptCount val="4"/>
                <c:pt idx="0">
                  <c:v>2023</c:v>
                </c:pt>
                <c:pt idx="1">
                  <c:v>2025</c:v>
                </c:pt>
                <c:pt idx="2">
                  <c:v>2027</c:v>
                </c:pt>
                <c:pt idx="3">
                  <c:v>2030</c:v>
                </c:pt>
              </c:numCache>
            </c:numRef>
          </c:cat>
          <c:val>
            <c:numRef>
              <c:f>Sheet1!$C$2:$C$5</c:f>
              <c:numCache>
                <c:formatCode>General</c:formatCode>
                <c:ptCount val="4"/>
                <c:pt idx="0">
                  <c:v>4</c:v>
                </c:pt>
                <c:pt idx="1">
                  <c:v>12</c:v>
                </c:pt>
                <c:pt idx="2">
                  <c:v>16</c:v>
                </c:pt>
                <c:pt idx="3">
                  <c:v>20</c:v>
                </c:pt>
              </c:numCache>
            </c:numRef>
          </c:val>
          <c:extLst>
            <c:ext xmlns:c16="http://schemas.microsoft.com/office/drawing/2014/chart" uri="{C3380CC4-5D6E-409C-BE32-E72D297353CC}">
              <c16:uniqueId val="{00000001-24AA-495D-AAEE-21C91D80D4DB}"/>
            </c:ext>
          </c:extLst>
        </c:ser>
        <c:ser>
          <c:idx val="2"/>
          <c:order val="2"/>
          <c:tx>
            <c:strRef>
              <c:f>Sheet1!$D$1</c:f>
              <c:strCache>
                <c:ptCount val="1"/>
                <c:pt idx="0">
                  <c:v>Revidering</c:v>
                </c:pt>
              </c:strCache>
            </c:strRef>
          </c:tx>
          <c:spPr>
            <a:solidFill>
              <a:schemeClr val="accent4"/>
            </a:solidFill>
            <a:ln w="12700" cap="rnd">
              <a:solidFill>
                <a:schemeClr val="accent4"/>
              </a:solidFill>
              <a:round/>
            </a:ln>
            <a:effectLst/>
          </c:spPr>
          <c:cat>
            <c:numRef>
              <c:f>Sheet1!$A$2:$A$5</c:f>
              <c:numCache>
                <c:formatCode>General</c:formatCode>
                <c:ptCount val="4"/>
                <c:pt idx="0">
                  <c:v>2023</c:v>
                </c:pt>
                <c:pt idx="1">
                  <c:v>2025</c:v>
                </c:pt>
                <c:pt idx="2">
                  <c:v>2027</c:v>
                </c:pt>
                <c:pt idx="3">
                  <c:v>2030</c:v>
                </c:pt>
              </c:numCache>
            </c:numRef>
          </c:cat>
          <c:val>
            <c:numRef>
              <c:f>Sheet1!$D$2:$D$5</c:f>
              <c:numCache>
                <c:formatCode>General</c:formatCode>
                <c:ptCount val="4"/>
                <c:pt idx="0">
                  <c:v>8</c:v>
                </c:pt>
                <c:pt idx="1">
                  <c:v>8</c:v>
                </c:pt>
                <c:pt idx="2">
                  <c:v>11</c:v>
                </c:pt>
                <c:pt idx="3">
                  <c:v>20</c:v>
                </c:pt>
              </c:numCache>
            </c:numRef>
          </c:val>
          <c:extLst>
            <c:ext xmlns:c16="http://schemas.microsoft.com/office/drawing/2014/chart" uri="{C3380CC4-5D6E-409C-BE32-E72D297353CC}">
              <c16:uniqueId val="{00000002-24AA-495D-AAEE-21C91D80D4DB}"/>
            </c:ext>
          </c:extLst>
        </c:ser>
        <c:ser>
          <c:idx val="3"/>
          <c:order val="3"/>
          <c:tx>
            <c:strRef>
              <c:f>Sheet1!$E$1</c:f>
              <c:strCache>
                <c:ptCount val="1"/>
                <c:pt idx="0">
                  <c:v>Nye penge?</c:v>
                </c:pt>
              </c:strCache>
            </c:strRef>
          </c:tx>
          <c:spPr>
            <a:solidFill>
              <a:schemeClr val="accent3"/>
            </a:solidFill>
            <a:ln>
              <a:solidFill>
                <a:schemeClr val="accent3"/>
              </a:solidFill>
            </a:ln>
          </c:spPr>
          <c:cat>
            <c:numRef>
              <c:f>Sheet1!$A$2:$A$5</c:f>
              <c:numCache>
                <c:formatCode>General</c:formatCode>
                <c:ptCount val="4"/>
                <c:pt idx="0">
                  <c:v>2023</c:v>
                </c:pt>
                <c:pt idx="1">
                  <c:v>2025</c:v>
                </c:pt>
                <c:pt idx="2">
                  <c:v>2027</c:v>
                </c:pt>
                <c:pt idx="3">
                  <c:v>2030</c:v>
                </c:pt>
              </c:numCache>
            </c:numRef>
          </c:cat>
          <c:val>
            <c:numRef>
              <c:f>Sheet1!$E$2:$E$5</c:f>
              <c:numCache>
                <c:formatCode>General</c:formatCode>
                <c:ptCount val="4"/>
                <c:pt idx="0">
                  <c:v>2</c:v>
                </c:pt>
                <c:pt idx="1">
                  <c:v>4</c:v>
                </c:pt>
                <c:pt idx="2">
                  <c:v>6</c:v>
                </c:pt>
                <c:pt idx="3">
                  <c:v>24</c:v>
                </c:pt>
              </c:numCache>
            </c:numRef>
          </c:val>
          <c:extLst>
            <c:ext xmlns:c16="http://schemas.microsoft.com/office/drawing/2014/chart" uri="{C3380CC4-5D6E-409C-BE32-E72D297353CC}">
              <c16:uniqueId val="{00000003-24AA-495D-AAEE-21C91D80D4DB}"/>
            </c:ext>
          </c:extLst>
        </c:ser>
        <c:dLbls>
          <c:showLegendKey val="0"/>
          <c:showVal val="0"/>
          <c:showCatName val="0"/>
          <c:showSerName val="0"/>
          <c:showPercent val="0"/>
          <c:showBubbleSize val="0"/>
        </c:dLbls>
        <c:axId val="133344640"/>
        <c:axId val="133350528"/>
      </c:areaChart>
      <c:catAx>
        <c:axId val="13334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33350528"/>
        <c:crosses val="autoZero"/>
        <c:auto val="1"/>
        <c:lblAlgn val="ctr"/>
        <c:lblOffset val="100"/>
        <c:noMultiLvlLbl val="0"/>
      </c:catAx>
      <c:valAx>
        <c:axId val="13335052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33344640"/>
        <c:crosses val="autoZero"/>
        <c:crossBetween val="midCat"/>
      </c:valAx>
      <c:spPr>
        <a:solidFill>
          <a:schemeClr val="lt1"/>
        </a:solidFill>
        <a:ln w="12700" cap="flat" cmpd="sng" algn="ctr">
          <a:noFill/>
          <a:prstDash val="solid"/>
          <a:miter lim="800000"/>
        </a:ln>
        <a:effectLst/>
      </c:spPr>
    </c:plotArea>
    <c:legend>
      <c:legendPos val="b"/>
      <c:overlay val="0"/>
      <c:spPr>
        <a:noFill/>
        <a:ln>
          <a:noFill/>
        </a:ln>
        <a:effectLst/>
      </c:spPr>
      <c:txPr>
        <a:bodyPr rot="0" vert="horz"/>
        <a:lstStyle/>
        <a:p>
          <a:pPr>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solidFill>
        <a:schemeClr val="accent4"/>
      </a:solidFill>
      <a:prstDash val="solid"/>
      <a:miter lim="800000"/>
    </a:ln>
    <a:effectLst/>
  </c:spPr>
  <c:txPr>
    <a:bodyPr/>
    <a:lstStyle/>
    <a:p>
      <a:pPr>
        <a:defRPr>
          <a:solidFill>
            <a:schemeClr val="dk1"/>
          </a:solidFill>
          <a:latin typeface="+mn-lt"/>
          <a:ea typeface="+mn-ea"/>
          <a:cs typeface="+mn-cs"/>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B2CF7B-97B5-46B6-A95F-FED842ABCE6B}" type="doc">
      <dgm:prSet loTypeId="urn:microsoft.com/office/officeart/2009/3/layout/StepUpProcess" loCatId="process" qsTypeId="urn:microsoft.com/office/officeart/2005/8/quickstyle/simple4" qsCatId="simple" csTypeId="urn:microsoft.com/office/officeart/2005/8/colors/accent1_5" csCatId="accent1" phldr="1"/>
      <dgm:spPr/>
      <dgm:t>
        <a:bodyPr/>
        <a:lstStyle/>
        <a:p>
          <a:endParaRPr lang="da-DK"/>
        </a:p>
      </dgm:t>
    </dgm:pt>
    <dgm:pt modelId="{18A44B5A-F23A-43D2-8F44-758179039027}">
      <dgm:prSet phldrT="[Tekst]"/>
      <dgm:spPr/>
      <dgm:t>
        <a:bodyPr/>
        <a:lstStyle/>
        <a:p>
          <a:r>
            <a:rPr lang="da-DK" b="1">
              <a:latin typeface="Raleway" panose="020B0503030101060003" pitchFamily="34" charset="0"/>
            </a:rPr>
            <a:t>Teknologi</a:t>
          </a:r>
        </a:p>
      </dgm:t>
    </dgm:pt>
    <dgm:pt modelId="{FF7DF5E9-E949-405B-8B64-DB7D16FEC1D3}" type="parTrans" cxnId="{5CB29DEB-93BB-4884-85F6-90DA6B4FE60B}">
      <dgm:prSet/>
      <dgm:spPr/>
      <dgm:t>
        <a:bodyPr/>
        <a:lstStyle/>
        <a:p>
          <a:endParaRPr lang="da-DK"/>
        </a:p>
      </dgm:t>
    </dgm:pt>
    <dgm:pt modelId="{046A7D1C-4248-401C-957B-82E003A44C2B}" type="sibTrans" cxnId="{5CB29DEB-93BB-4884-85F6-90DA6B4FE60B}">
      <dgm:prSet/>
      <dgm:spPr/>
      <dgm:t>
        <a:bodyPr/>
        <a:lstStyle/>
        <a:p>
          <a:endParaRPr lang="da-DK"/>
        </a:p>
      </dgm:t>
    </dgm:pt>
    <dgm:pt modelId="{3314BAF7-6ABE-41B4-A406-688DACE29943}">
      <dgm:prSet phldrT="[Tekst]"/>
      <dgm:spPr/>
      <dgm:t>
        <a:bodyPr/>
        <a:lstStyle/>
        <a:p>
          <a:r>
            <a:rPr lang="da-DK" b="1">
              <a:latin typeface="Raleway" panose="020B0503030101060003" pitchFamily="34" charset="0"/>
            </a:rPr>
            <a:t>Nære pårørende</a:t>
          </a:r>
        </a:p>
      </dgm:t>
    </dgm:pt>
    <dgm:pt modelId="{122BE32B-EE15-4D54-AFC8-6E8B79EDB725}" type="parTrans" cxnId="{7B05C48C-0F51-4384-90AD-7FABA2B5486C}">
      <dgm:prSet/>
      <dgm:spPr/>
      <dgm:t>
        <a:bodyPr/>
        <a:lstStyle/>
        <a:p>
          <a:endParaRPr lang="da-DK"/>
        </a:p>
      </dgm:t>
    </dgm:pt>
    <dgm:pt modelId="{F22DC107-3CCE-4FD0-9029-901D966A1E60}" type="sibTrans" cxnId="{7B05C48C-0F51-4384-90AD-7FABA2B5486C}">
      <dgm:prSet/>
      <dgm:spPr/>
      <dgm:t>
        <a:bodyPr/>
        <a:lstStyle/>
        <a:p>
          <a:endParaRPr lang="da-DK"/>
        </a:p>
      </dgm:t>
    </dgm:pt>
    <dgm:pt modelId="{8502F725-0E6F-4C7F-9489-032D46DEE0DF}">
      <dgm:prSet phldrT="[Tekst]"/>
      <dgm:spPr/>
      <dgm:t>
        <a:bodyPr/>
        <a:lstStyle/>
        <a:p>
          <a:r>
            <a:rPr lang="da-DK" b="1">
              <a:latin typeface="Raleway" panose="020B0503030101060003" pitchFamily="34" charset="0"/>
            </a:rPr>
            <a:t>Andre pårørende/</a:t>
          </a:r>
          <a:br>
            <a:rPr lang="da-DK" b="1">
              <a:latin typeface="Raleway" panose="020B0503030101060003" pitchFamily="34" charset="0"/>
            </a:rPr>
          </a:br>
          <a:r>
            <a:rPr lang="da-DK" b="1">
              <a:latin typeface="Raleway" panose="020B0503030101060003" pitchFamily="34" charset="0"/>
            </a:rPr>
            <a:t>nærmiljøet</a:t>
          </a:r>
        </a:p>
      </dgm:t>
    </dgm:pt>
    <dgm:pt modelId="{CC7C00CD-972B-4271-A9B5-86144D5BEE2C}" type="parTrans" cxnId="{A5F67A6D-17D6-4DB0-BC0B-B56A6157408F}">
      <dgm:prSet/>
      <dgm:spPr/>
      <dgm:t>
        <a:bodyPr/>
        <a:lstStyle/>
        <a:p>
          <a:endParaRPr lang="da-DK"/>
        </a:p>
      </dgm:t>
    </dgm:pt>
    <dgm:pt modelId="{1972FB93-7677-41FA-98F6-E00410D8EDA4}" type="sibTrans" cxnId="{A5F67A6D-17D6-4DB0-BC0B-B56A6157408F}">
      <dgm:prSet/>
      <dgm:spPr/>
      <dgm:t>
        <a:bodyPr/>
        <a:lstStyle/>
        <a:p>
          <a:endParaRPr lang="da-DK"/>
        </a:p>
      </dgm:t>
    </dgm:pt>
    <dgm:pt modelId="{D0777CF0-5F3D-43B6-8562-3A9593B20ACA}">
      <dgm:prSet phldrT="[Tekst]"/>
      <dgm:spPr/>
      <dgm:t>
        <a:bodyPr/>
        <a:lstStyle/>
        <a:p>
          <a:r>
            <a:rPr lang="da-DK" b="1">
              <a:latin typeface="Raleway" panose="020B0503030101060003" pitchFamily="34" charset="0"/>
            </a:rPr>
            <a:t>Civilsamfundet</a:t>
          </a:r>
        </a:p>
      </dgm:t>
    </dgm:pt>
    <dgm:pt modelId="{76EBE2CA-0200-49DB-8439-62B75C6AAD77}" type="parTrans" cxnId="{F465259B-5153-47D2-97E3-8DB01DAB7253}">
      <dgm:prSet/>
      <dgm:spPr/>
      <dgm:t>
        <a:bodyPr/>
        <a:lstStyle/>
        <a:p>
          <a:endParaRPr lang="da-DK"/>
        </a:p>
      </dgm:t>
    </dgm:pt>
    <dgm:pt modelId="{01DFE3E5-798C-4350-B711-A8B8F9268F15}" type="sibTrans" cxnId="{F465259B-5153-47D2-97E3-8DB01DAB7253}">
      <dgm:prSet/>
      <dgm:spPr/>
      <dgm:t>
        <a:bodyPr/>
        <a:lstStyle/>
        <a:p>
          <a:endParaRPr lang="da-DK"/>
        </a:p>
      </dgm:t>
    </dgm:pt>
    <dgm:pt modelId="{3A75E3ED-1246-41FE-9275-B9A47DF5DBBD}">
      <dgm:prSet phldrT="[Tekst]"/>
      <dgm:spPr>
        <a:solidFill>
          <a:schemeClr val="bg1">
            <a:lumMod val="75000"/>
          </a:schemeClr>
        </a:solidFill>
      </dgm:spPr>
      <dgm:t>
        <a:bodyPr/>
        <a:lstStyle/>
        <a:p>
          <a:r>
            <a:rPr lang="da-DK" b="1">
              <a:latin typeface="Raleway" panose="020B0503030101060003" pitchFamily="34" charset="0"/>
            </a:rPr>
            <a:t>Kommunen</a:t>
          </a:r>
        </a:p>
      </dgm:t>
    </dgm:pt>
    <dgm:pt modelId="{4FA93369-FA59-4E2C-AB39-31BFA9994E6D}" type="parTrans" cxnId="{E85683F7-72B7-4CE7-A425-4B94C6E5E0FA}">
      <dgm:prSet/>
      <dgm:spPr/>
      <dgm:t>
        <a:bodyPr/>
        <a:lstStyle/>
        <a:p>
          <a:endParaRPr lang="da-DK"/>
        </a:p>
      </dgm:t>
    </dgm:pt>
    <dgm:pt modelId="{2E7B96AF-61DD-4A33-9E78-9CBDCDDBCA8A}" type="sibTrans" cxnId="{E85683F7-72B7-4CE7-A425-4B94C6E5E0FA}">
      <dgm:prSet/>
      <dgm:spPr/>
      <dgm:t>
        <a:bodyPr/>
        <a:lstStyle/>
        <a:p>
          <a:endParaRPr lang="da-DK"/>
        </a:p>
      </dgm:t>
    </dgm:pt>
    <dgm:pt modelId="{403DA2B8-B185-4722-A6F5-C11C7E26BB39}" type="pres">
      <dgm:prSet presAssocID="{C5B2CF7B-97B5-46B6-A95F-FED842ABCE6B}" presName="rootnode" presStyleCnt="0">
        <dgm:presLayoutVars>
          <dgm:chMax/>
          <dgm:chPref/>
          <dgm:dir/>
          <dgm:animLvl val="lvl"/>
        </dgm:presLayoutVars>
      </dgm:prSet>
      <dgm:spPr/>
    </dgm:pt>
    <dgm:pt modelId="{664E3E91-1192-4148-9C0F-7CF779050127}" type="pres">
      <dgm:prSet presAssocID="{18A44B5A-F23A-43D2-8F44-758179039027}" presName="composite" presStyleCnt="0"/>
      <dgm:spPr/>
    </dgm:pt>
    <dgm:pt modelId="{3758EED8-3A90-4F42-AE2E-FB80F9C4E7A1}" type="pres">
      <dgm:prSet presAssocID="{18A44B5A-F23A-43D2-8F44-758179039027}" presName="LShape" presStyleLbl="alignNode1" presStyleIdx="0" presStyleCnt="9"/>
      <dgm:spPr>
        <a:solidFill>
          <a:schemeClr val="bg2">
            <a:lumMod val="50000"/>
          </a:schemeClr>
        </a:solidFill>
        <a:ln>
          <a:solidFill>
            <a:schemeClr val="bg2">
              <a:lumMod val="75000"/>
              <a:alpha val="90000"/>
            </a:schemeClr>
          </a:solidFill>
        </a:ln>
      </dgm:spPr>
    </dgm:pt>
    <dgm:pt modelId="{4410F17B-E61D-4824-8D9A-CFCFD93EE488}" type="pres">
      <dgm:prSet presAssocID="{18A44B5A-F23A-43D2-8F44-758179039027}" presName="ParentText" presStyleLbl="revTx" presStyleIdx="0" presStyleCnt="5">
        <dgm:presLayoutVars>
          <dgm:chMax val="0"/>
          <dgm:chPref val="0"/>
          <dgm:bulletEnabled val="1"/>
        </dgm:presLayoutVars>
      </dgm:prSet>
      <dgm:spPr/>
    </dgm:pt>
    <dgm:pt modelId="{D186123F-38EE-43D8-9AB3-31D080F0F424}" type="pres">
      <dgm:prSet presAssocID="{18A44B5A-F23A-43D2-8F44-758179039027}" presName="Triangle" presStyleLbl="alignNode1" presStyleIdx="1" presStyleCnt="9"/>
      <dgm:spPr>
        <a:solidFill>
          <a:schemeClr val="bg2">
            <a:lumMod val="50000"/>
          </a:schemeClr>
        </a:solidFill>
        <a:ln>
          <a:solidFill>
            <a:schemeClr val="bg1">
              <a:alpha val="85000"/>
            </a:schemeClr>
          </a:solidFill>
        </a:ln>
      </dgm:spPr>
    </dgm:pt>
    <dgm:pt modelId="{6D4B106D-4D1F-4417-8481-721F9F5C316B}" type="pres">
      <dgm:prSet presAssocID="{046A7D1C-4248-401C-957B-82E003A44C2B}" presName="sibTrans" presStyleCnt="0"/>
      <dgm:spPr/>
    </dgm:pt>
    <dgm:pt modelId="{6D8B9065-DB69-4EC2-BA23-704B7155FDDE}" type="pres">
      <dgm:prSet presAssocID="{046A7D1C-4248-401C-957B-82E003A44C2B}" presName="space" presStyleCnt="0"/>
      <dgm:spPr/>
    </dgm:pt>
    <dgm:pt modelId="{E46EED41-434E-4CD8-A0F4-5894F90E585A}" type="pres">
      <dgm:prSet presAssocID="{3314BAF7-6ABE-41B4-A406-688DACE29943}" presName="composite" presStyleCnt="0"/>
      <dgm:spPr/>
    </dgm:pt>
    <dgm:pt modelId="{F03F8CAA-92AE-4013-A313-CE6C64CE1CFF}" type="pres">
      <dgm:prSet presAssocID="{3314BAF7-6ABE-41B4-A406-688DACE29943}" presName="LShape" presStyleLbl="alignNode1" presStyleIdx="2" presStyleCnt="9"/>
      <dgm:spPr>
        <a:solidFill>
          <a:schemeClr val="bg2">
            <a:lumMod val="50000"/>
          </a:schemeClr>
        </a:solidFill>
        <a:ln>
          <a:solidFill>
            <a:schemeClr val="bg2">
              <a:lumMod val="50000"/>
              <a:alpha val="80000"/>
            </a:schemeClr>
          </a:solidFill>
        </a:ln>
      </dgm:spPr>
    </dgm:pt>
    <dgm:pt modelId="{19E16867-385B-4981-AFD1-5A33F7D7A1A1}" type="pres">
      <dgm:prSet presAssocID="{3314BAF7-6ABE-41B4-A406-688DACE29943}" presName="ParentText" presStyleLbl="revTx" presStyleIdx="1" presStyleCnt="5">
        <dgm:presLayoutVars>
          <dgm:chMax val="0"/>
          <dgm:chPref val="0"/>
          <dgm:bulletEnabled val="1"/>
        </dgm:presLayoutVars>
      </dgm:prSet>
      <dgm:spPr/>
    </dgm:pt>
    <dgm:pt modelId="{10F34175-F5D5-4CFE-BEF5-A3021CBEAE56}" type="pres">
      <dgm:prSet presAssocID="{3314BAF7-6ABE-41B4-A406-688DACE29943}" presName="Triangle" presStyleLbl="alignNode1" presStyleIdx="3" presStyleCnt="9"/>
      <dgm:spPr>
        <a:solidFill>
          <a:schemeClr val="bg2">
            <a:lumMod val="50000"/>
          </a:schemeClr>
        </a:solidFill>
        <a:ln>
          <a:solidFill>
            <a:schemeClr val="bg1">
              <a:alpha val="75000"/>
            </a:schemeClr>
          </a:solidFill>
        </a:ln>
      </dgm:spPr>
    </dgm:pt>
    <dgm:pt modelId="{C53ABBE1-2AC7-4DAE-A40B-253E134FF01F}" type="pres">
      <dgm:prSet presAssocID="{F22DC107-3CCE-4FD0-9029-901D966A1E60}" presName="sibTrans" presStyleCnt="0"/>
      <dgm:spPr/>
    </dgm:pt>
    <dgm:pt modelId="{655C2D69-B5A9-46D1-B6CE-B8F3C706B9DC}" type="pres">
      <dgm:prSet presAssocID="{F22DC107-3CCE-4FD0-9029-901D966A1E60}" presName="space" presStyleCnt="0"/>
      <dgm:spPr/>
    </dgm:pt>
    <dgm:pt modelId="{149452BB-C64E-4A80-AF5F-8840704E7C3C}" type="pres">
      <dgm:prSet presAssocID="{8502F725-0E6F-4C7F-9489-032D46DEE0DF}" presName="composite" presStyleCnt="0"/>
      <dgm:spPr/>
    </dgm:pt>
    <dgm:pt modelId="{1637F743-A1CF-42A2-9BE2-65AE540939CA}" type="pres">
      <dgm:prSet presAssocID="{8502F725-0E6F-4C7F-9489-032D46DEE0DF}" presName="LShape" presStyleLbl="alignNode1" presStyleIdx="4" presStyleCnt="9"/>
      <dgm:spPr>
        <a:solidFill>
          <a:schemeClr val="bg2">
            <a:lumMod val="50000"/>
          </a:schemeClr>
        </a:solidFill>
        <a:ln>
          <a:solidFill>
            <a:schemeClr val="bg2">
              <a:lumMod val="50000"/>
              <a:alpha val="70000"/>
            </a:schemeClr>
          </a:solidFill>
        </a:ln>
      </dgm:spPr>
    </dgm:pt>
    <dgm:pt modelId="{A64D307E-BE34-468D-B66C-FC194A352C14}" type="pres">
      <dgm:prSet presAssocID="{8502F725-0E6F-4C7F-9489-032D46DEE0DF}" presName="ParentText" presStyleLbl="revTx" presStyleIdx="2" presStyleCnt="5">
        <dgm:presLayoutVars>
          <dgm:chMax val="0"/>
          <dgm:chPref val="0"/>
          <dgm:bulletEnabled val="1"/>
        </dgm:presLayoutVars>
      </dgm:prSet>
      <dgm:spPr/>
    </dgm:pt>
    <dgm:pt modelId="{155F5E96-9A6D-42AF-8474-B15773503016}" type="pres">
      <dgm:prSet presAssocID="{8502F725-0E6F-4C7F-9489-032D46DEE0DF}" presName="Triangle" presStyleLbl="alignNode1" presStyleIdx="5" presStyleCnt="9"/>
      <dgm:spPr>
        <a:solidFill>
          <a:schemeClr val="bg2">
            <a:lumMod val="50000"/>
          </a:schemeClr>
        </a:solidFill>
        <a:ln>
          <a:solidFill>
            <a:schemeClr val="bg1">
              <a:alpha val="65000"/>
            </a:schemeClr>
          </a:solidFill>
        </a:ln>
      </dgm:spPr>
    </dgm:pt>
    <dgm:pt modelId="{8FFE3753-072D-4301-8580-9A6967639DFB}" type="pres">
      <dgm:prSet presAssocID="{1972FB93-7677-41FA-98F6-E00410D8EDA4}" presName="sibTrans" presStyleCnt="0"/>
      <dgm:spPr/>
    </dgm:pt>
    <dgm:pt modelId="{7DD1B61B-DD3A-44B4-A097-C1EC4388EB53}" type="pres">
      <dgm:prSet presAssocID="{1972FB93-7677-41FA-98F6-E00410D8EDA4}" presName="space" presStyleCnt="0"/>
      <dgm:spPr/>
    </dgm:pt>
    <dgm:pt modelId="{E7B7D0E4-DA9F-4A1B-AB2F-943BFDB0F0B5}" type="pres">
      <dgm:prSet presAssocID="{D0777CF0-5F3D-43B6-8562-3A9593B20ACA}" presName="composite" presStyleCnt="0"/>
      <dgm:spPr/>
    </dgm:pt>
    <dgm:pt modelId="{E869DE6B-2858-41D1-99A5-DA45F13B33F6}" type="pres">
      <dgm:prSet presAssocID="{D0777CF0-5F3D-43B6-8562-3A9593B20ACA}" presName="LShape" presStyleLbl="alignNode1" presStyleIdx="6" presStyleCnt="9"/>
      <dgm:spPr>
        <a:solidFill>
          <a:schemeClr val="bg2">
            <a:lumMod val="50000"/>
          </a:schemeClr>
        </a:solidFill>
        <a:ln>
          <a:solidFill>
            <a:schemeClr val="bg2">
              <a:lumMod val="75000"/>
              <a:alpha val="60000"/>
            </a:schemeClr>
          </a:solidFill>
        </a:ln>
      </dgm:spPr>
    </dgm:pt>
    <dgm:pt modelId="{C1FB1CED-0846-4D17-ACC1-E9614B9248FC}" type="pres">
      <dgm:prSet presAssocID="{D0777CF0-5F3D-43B6-8562-3A9593B20ACA}" presName="ParentText" presStyleLbl="revTx" presStyleIdx="3" presStyleCnt="5">
        <dgm:presLayoutVars>
          <dgm:chMax val="0"/>
          <dgm:chPref val="0"/>
          <dgm:bulletEnabled val="1"/>
        </dgm:presLayoutVars>
      </dgm:prSet>
      <dgm:spPr/>
    </dgm:pt>
    <dgm:pt modelId="{1F5B7891-78DA-4D28-95AB-1CDB01FAE890}" type="pres">
      <dgm:prSet presAssocID="{D0777CF0-5F3D-43B6-8562-3A9593B20ACA}" presName="Triangle" presStyleLbl="alignNode1" presStyleIdx="7" presStyleCnt="9"/>
      <dgm:spPr>
        <a:solidFill>
          <a:schemeClr val="bg2">
            <a:lumMod val="50000"/>
          </a:schemeClr>
        </a:solidFill>
        <a:ln>
          <a:solidFill>
            <a:schemeClr val="bg1">
              <a:alpha val="55000"/>
            </a:schemeClr>
          </a:solidFill>
        </a:ln>
      </dgm:spPr>
    </dgm:pt>
    <dgm:pt modelId="{6E579F5F-2892-4A74-9F39-C83576F144EF}" type="pres">
      <dgm:prSet presAssocID="{01DFE3E5-798C-4350-B711-A8B8F9268F15}" presName="sibTrans" presStyleCnt="0"/>
      <dgm:spPr/>
    </dgm:pt>
    <dgm:pt modelId="{8EF04052-48EA-4AAE-B7FE-1C65B9A6D947}" type="pres">
      <dgm:prSet presAssocID="{01DFE3E5-798C-4350-B711-A8B8F9268F15}" presName="space" presStyleCnt="0"/>
      <dgm:spPr/>
    </dgm:pt>
    <dgm:pt modelId="{AC0B4B85-C0CB-4795-A6F7-EC8F17B71FD2}" type="pres">
      <dgm:prSet presAssocID="{3A75E3ED-1246-41FE-9275-B9A47DF5DBBD}" presName="composite" presStyleCnt="0"/>
      <dgm:spPr/>
    </dgm:pt>
    <dgm:pt modelId="{B8CE6A32-97FD-4D99-878E-CAD2B66C18F4}" type="pres">
      <dgm:prSet presAssocID="{3A75E3ED-1246-41FE-9275-B9A47DF5DBBD}" presName="LShape" presStyleLbl="alignNode1" presStyleIdx="8" presStyleCnt="9"/>
      <dgm:spPr>
        <a:solidFill>
          <a:schemeClr val="bg2">
            <a:lumMod val="50000"/>
          </a:schemeClr>
        </a:solidFill>
        <a:ln>
          <a:solidFill>
            <a:schemeClr val="bg2">
              <a:lumMod val="75000"/>
              <a:alpha val="50000"/>
            </a:schemeClr>
          </a:solidFill>
        </a:ln>
      </dgm:spPr>
    </dgm:pt>
    <dgm:pt modelId="{25E6A608-499E-49D7-9EB4-B0F06C313E8A}" type="pres">
      <dgm:prSet presAssocID="{3A75E3ED-1246-41FE-9275-B9A47DF5DBBD}" presName="ParentText" presStyleLbl="revTx" presStyleIdx="4" presStyleCnt="5">
        <dgm:presLayoutVars>
          <dgm:chMax val="0"/>
          <dgm:chPref val="0"/>
          <dgm:bulletEnabled val="1"/>
        </dgm:presLayoutVars>
      </dgm:prSet>
      <dgm:spPr/>
    </dgm:pt>
  </dgm:ptLst>
  <dgm:cxnLst>
    <dgm:cxn modelId="{3E15B005-BDEF-4699-866C-CCC3D0194280}" type="presOf" srcId="{3314BAF7-6ABE-41B4-A406-688DACE29943}" destId="{19E16867-385B-4981-AFD1-5A33F7D7A1A1}" srcOrd="0" destOrd="0" presId="urn:microsoft.com/office/officeart/2009/3/layout/StepUpProcess"/>
    <dgm:cxn modelId="{83674C1C-BDF2-487A-94A4-62382651B6AE}" type="presOf" srcId="{C5B2CF7B-97B5-46B6-A95F-FED842ABCE6B}" destId="{403DA2B8-B185-4722-A6F5-C11C7E26BB39}" srcOrd="0" destOrd="0" presId="urn:microsoft.com/office/officeart/2009/3/layout/StepUpProcess"/>
    <dgm:cxn modelId="{46ECDD31-468A-47AE-8A6A-660879978B53}" type="presOf" srcId="{18A44B5A-F23A-43D2-8F44-758179039027}" destId="{4410F17B-E61D-4824-8D9A-CFCFD93EE488}" srcOrd="0" destOrd="0" presId="urn:microsoft.com/office/officeart/2009/3/layout/StepUpProcess"/>
    <dgm:cxn modelId="{193DC633-3DDA-4C25-8E16-9B17F46CCAEC}" type="presOf" srcId="{8502F725-0E6F-4C7F-9489-032D46DEE0DF}" destId="{A64D307E-BE34-468D-B66C-FC194A352C14}" srcOrd="0" destOrd="0" presId="urn:microsoft.com/office/officeart/2009/3/layout/StepUpProcess"/>
    <dgm:cxn modelId="{A5F67A6D-17D6-4DB0-BC0B-B56A6157408F}" srcId="{C5B2CF7B-97B5-46B6-A95F-FED842ABCE6B}" destId="{8502F725-0E6F-4C7F-9489-032D46DEE0DF}" srcOrd="2" destOrd="0" parTransId="{CC7C00CD-972B-4271-A9B5-86144D5BEE2C}" sibTransId="{1972FB93-7677-41FA-98F6-E00410D8EDA4}"/>
    <dgm:cxn modelId="{7B05C48C-0F51-4384-90AD-7FABA2B5486C}" srcId="{C5B2CF7B-97B5-46B6-A95F-FED842ABCE6B}" destId="{3314BAF7-6ABE-41B4-A406-688DACE29943}" srcOrd="1" destOrd="0" parTransId="{122BE32B-EE15-4D54-AFC8-6E8B79EDB725}" sibTransId="{F22DC107-3CCE-4FD0-9029-901D966A1E60}"/>
    <dgm:cxn modelId="{A665FD8E-5772-489E-95F7-6175DA31792D}" type="presOf" srcId="{3A75E3ED-1246-41FE-9275-B9A47DF5DBBD}" destId="{25E6A608-499E-49D7-9EB4-B0F06C313E8A}" srcOrd="0" destOrd="0" presId="urn:microsoft.com/office/officeart/2009/3/layout/StepUpProcess"/>
    <dgm:cxn modelId="{F465259B-5153-47D2-97E3-8DB01DAB7253}" srcId="{C5B2CF7B-97B5-46B6-A95F-FED842ABCE6B}" destId="{D0777CF0-5F3D-43B6-8562-3A9593B20ACA}" srcOrd="3" destOrd="0" parTransId="{76EBE2CA-0200-49DB-8439-62B75C6AAD77}" sibTransId="{01DFE3E5-798C-4350-B711-A8B8F9268F15}"/>
    <dgm:cxn modelId="{38A31CB8-C3C1-4E1B-A96F-7BAF7902CDC3}" type="presOf" srcId="{D0777CF0-5F3D-43B6-8562-3A9593B20ACA}" destId="{C1FB1CED-0846-4D17-ACC1-E9614B9248FC}" srcOrd="0" destOrd="0" presId="urn:microsoft.com/office/officeart/2009/3/layout/StepUpProcess"/>
    <dgm:cxn modelId="{5CB29DEB-93BB-4884-85F6-90DA6B4FE60B}" srcId="{C5B2CF7B-97B5-46B6-A95F-FED842ABCE6B}" destId="{18A44B5A-F23A-43D2-8F44-758179039027}" srcOrd="0" destOrd="0" parTransId="{FF7DF5E9-E949-405B-8B64-DB7D16FEC1D3}" sibTransId="{046A7D1C-4248-401C-957B-82E003A44C2B}"/>
    <dgm:cxn modelId="{E85683F7-72B7-4CE7-A425-4B94C6E5E0FA}" srcId="{C5B2CF7B-97B5-46B6-A95F-FED842ABCE6B}" destId="{3A75E3ED-1246-41FE-9275-B9A47DF5DBBD}" srcOrd="4" destOrd="0" parTransId="{4FA93369-FA59-4E2C-AB39-31BFA9994E6D}" sibTransId="{2E7B96AF-61DD-4A33-9E78-9CBDCDDBCA8A}"/>
    <dgm:cxn modelId="{C50CF021-2758-41FB-BD00-F2FA7FE54D9E}" type="presParOf" srcId="{403DA2B8-B185-4722-A6F5-C11C7E26BB39}" destId="{664E3E91-1192-4148-9C0F-7CF779050127}" srcOrd="0" destOrd="0" presId="urn:microsoft.com/office/officeart/2009/3/layout/StepUpProcess"/>
    <dgm:cxn modelId="{875ABD4E-81F3-4B7C-87E1-A635962AE65B}" type="presParOf" srcId="{664E3E91-1192-4148-9C0F-7CF779050127}" destId="{3758EED8-3A90-4F42-AE2E-FB80F9C4E7A1}" srcOrd="0" destOrd="0" presId="urn:microsoft.com/office/officeart/2009/3/layout/StepUpProcess"/>
    <dgm:cxn modelId="{47764B28-48C1-4DEA-A608-126504AFF34E}" type="presParOf" srcId="{664E3E91-1192-4148-9C0F-7CF779050127}" destId="{4410F17B-E61D-4824-8D9A-CFCFD93EE488}" srcOrd="1" destOrd="0" presId="urn:microsoft.com/office/officeart/2009/3/layout/StepUpProcess"/>
    <dgm:cxn modelId="{6DAA9F49-EA2E-429E-8C41-FA5317DC6C00}" type="presParOf" srcId="{664E3E91-1192-4148-9C0F-7CF779050127}" destId="{D186123F-38EE-43D8-9AB3-31D080F0F424}" srcOrd="2" destOrd="0" presId="urn:microsoft.com/office/officeart/2009/3/layout/StepUpProcess"/>
    <dgm:cxn modelId="{0C37FE15-1F88-4E3B-989D-EEF002F7B396}" type="presParOf" srcId="{403DA2B8-B185-4722-A6F5-C11C7E26BB39}" destId="{6D4B106D-4D1F-4417-8481-721F9F5C316B}" srcOrd="1" destOrd="0" presId="urn:microsoft.com/office/officeart/2009/3/layout/StepUpProcess"/>
    <dgm:cxn modelId="{86F28C62-22EC-4276-AE1B-CC03C77B58FE}" type="presParOf" srcId="{6D4B106D-4D1F-4417-8481-721F9F5C316B}" destId="{6D8B9065-DB69-4EC2-BA23-704B7155FDDE}" srcOrd="0" destOrd="0" presId="urn:microsoft.com/office/officeart/2009/3/layout/StepUpProcess"/>
    <dgm:cxn modelId="{D495604D-D43D-4A10-BAF3-A5ACB1B69B21}" type="presParOf" srcId="{403DA2B8-B185-4722-A6F5-C11C7E26BB39}" destId="{E46EED41-434E-4CD8-A0F4-5894F90E585A}" srcOrd="2" destOrd="0" presId="urn:microsoft.com/office/officeart/2009/3/layout/StepUpProcess"/>
    <dgm:cxn modelId="{45EC0ADA-288D-40EC-BEC1-C2BE9408F83B}" type="presParOf" srcId="{E46EED41-434E-4CD8-A0F4-5894F90E585A}" destId="{F03F8CAA-92AE-4013-A313-CE6C64CE1CFF}" srcOrd="0" destOrd="0" presId="urn:microsoft.com/office/officeart/2009/3/layout/StepUpProcess"/>
    <dgm:cxn modelId="{0B6FD465-F163-4F49-8C72-C7DF1F9F8551}" type="presParOf" srcId="{E46EED41-434E-4CD8-A0F4-5894F90E585A}" destId="{19E16867-385B-4981-AFD1-5A33F7D7A1A1}" srcOrd="1" destOrd="0" presId="urn:microsoft.com/office/officeart/2009/3/layout/StepUpProcess"/>
    <dgm:cxn modelId="{F592D24C-88B4-4FA3-A62E-5228A995F510}" type="presParOf" srcId="{E46EED41-434E-4CD8-A0F4-5894F90E585A}" destId="{10F34175-F5D5-4CFE-BEF5-A3021CBEAE56}" srcOrd="2" destOrd="0" presId="urn:microsoft.com/office/officeart/2009/3/layout/StepUpProcess"/>
    <dgm:cxn modelId="{916BD548-E77B-4371-9000-DAE7E8DFC582}" type="presParOf" srcId="{403DA2B8-B185-4722-A6F5-C11C7E26BB39}" destId="{C53ABBE1-2AC7-4DAE-A40B-253E134FF01F}" srcOrd="3" destOrd="0" presId="urn:microsoft.com/office/officeart/2009/3/layout/StepUpProcess"/>
    <dgm:cxn modelId="{30B169C5-48D6-4445-B4A3-D025EC79217B}" type="presParOf" srcId="{C53ABBE1-2AC7-4DAE-A40B-253E134FF01F}" destId="{655C2D69-B5A9-46D1-B6CE-B8F3C706B9DC}" srcOrd="0" destOrd="0" presId="urn:microsoft.com/office/officeart/2009/3/layout/StepUpProcess"/>
    <dgm:cxn modelId="{FCFDBFD4-1E57-471D-BAB8-A13F30B506BD}" type="presParOf" srcId="{403DA2B8-B185-4722-A6F5-C11C7E26BB39}" destId="{149452BB-C64E-4A80-AF5F-8840704E7C3C}" srcOrd="4" destOrd="0" presId="urn:microsoft.com/office/officeart/2009/3/layout/StepUpProcess"/>
    <dgm:cxn modelId="{AB38A780-CC9A-4BBE-9637-4D176F9A18C4}" type="presParOf" srcId="{149452BB-C64E-4A80-AF5F-8840704E7C3C}" destId="{1637F743-A1CF-42A2-9BE2-65AE540939CA}" srcOrd="0" destOrd="0" presId="urn:microsoft.com/office/officeart/2009/3/layout/StepUpProcess"/>
    <dgm:cxn modelId="{ADA642FD-854B-46C5-AB2D-A2A8CCAA1579}" type="presParOf" srcId="{149452BB-C64E-4A80-AF5F-8840704E7C3C}" destId="{A64D307E-BE34-468D-B66C-FC194A352C14}" srcOrd="1" destOrd="0" presId="urn:microsoft.com/office/officeart/2009/3/layout/StepUpProcess"/>
    <dgm:cxn modelId="{84B0D40D-FF0B-4C73-87BA-F6A81ED053F7}" type="presParOf" srcId="{149452BB-C64E-4A80-AF5F-8840704E7C3C}" destId="{155F5E96-9A6D-42AF-8474-B15773503016}" srcOrd="2" destOrd="0" presId="urn:microsoft.com/office/officeart/2009/3/layout/StepUpProcess"/>
    <dgm:cxn modelId="{443FB68D-EE86-43C5-9210-2BE5DFC1F77D}" type="presParOf" srcId="{403DA2B8-B185-4722-A6F5-C11C7E26BB39}" destId="{8FFE3753-072D-4301-8580-9A6967639DFB}" srcOrd="5" destOrd="0" presId="urn:microsoft.com/office/officeart/2009/3/layout/StepUpProcess"/>
    <dgm:cxn modelId="{849607B0-8F7C-414C-88B4-421990EF389D}" type="presParOf" srcId="{8FFE3753-072D-4301-8580-9A6967639DFB}" destId="{7DD1B61B-DD3A-44B4-A097-C1EC4388EB53}" srcOrd="0" destOrd="0" presId="urn:microsoft.com/office/officeart/2009/3/layout/StepUpProcess"/>
    <dgm:cxn modelId="{CF21BDD8-5068-4FE6-BFB8-53C6CC42AB5A}" type="presParOf" srcId="{403DA2B8-B185-4722-A6F5-C11C7E26BB39}" destId="{E7B7D0E4-DA9F-4A1B-AB2F-943BFDB0F0B5}" srcOrd="6" destOrd="0" presId="urn:microsoft.com/office/officeart/2009/3/layout/StepUpProcess"/>
    <dgm:cxn modelId="{ACCA19F0-FD24-4F43-9DC4-D1FD31B258E0}" type="presParOf" srcId="{E7B7D0E4-DA9F-4A1B-AB2F-943BFDB0F0B5}" destId="{E869DE6B-2858-41D1-99A5-DA45F13B33F6}" srcOrd="0" destOrd="0" presId="urn:microsoft.com/office/officeart/2009/3/layout/StepUpProcess"/>
    <dgm:cxn modelId="{B069F644-55AC-4583-8351-067821F38140}" type="presParOf" srcId="{E7B7D0E4-DA9F-4A1B-AB2F-943BFDB0F0B5}" destId="{C1FB1CED-0846-4D17-ACC1-E9614B9248FC}" srcOrd="1" destOrd="0" presId="urn:microsoft.com/office/officeart/2009/3/layout/StepUpProcess"/>
    <dgm:cxn modelId="{BF2404FE-C315-47E6-9619-4360D731E49E}" type="presParOf" srcId="{E7B7D0E4-DA9F-4A1B-AB2F-943BFDB0F0B5}" destId="{1F5B7891-78DA-4D28-95AB-1CDB01FAE890}" srcOrd="2" destOrd="0" presId="urn:microsoft.com/office/officeart/2009/3/layout/StepUpProcess"/>
    <dgm:cxn modelId="{4D5E87DA-D10F-4845-B735-A99A48FAF973}" type="presParOf" srcId="{403DA2B8-B185-4722-A6F5-C11C7E26BB39}" destId="{6E579F5F-2892-4A74-9F39-C83576F144EF}" srcOrd="7" destOrd="0" presId="urn:microsoft.com/office/officeart/2009/3/layout/StepUpProcess"/>
    <dgm:cxn modelId="{760BFA90-9743-41D0-B4B2-3AE9BB2BFF29}" type="presParOf" srcId="{6E579F5F-2892-4A74-9F39-C83576F144EF}" destId="{8EF04052-48EA-4AAE-B7FE-1C65B9A6D947}" srcOrd="0" destOrd="0" presId="urn:microsoft.com/office/officeart/2009/3/layout/StepUpProcess"/>
    <dgm:cxn modelId="{EACFE63B-C164-41D0-94DE-4FEACC4CE1A5}" type="presParOf" srcId="{403DA2B8-B185-4722-A6F5-C11C7E26BB39}" destId="{AC0B4B85-C0CB-4795-A6F7-EC8F17B71FD2}" srcOrd="8" destOrd="0" presId="urn:microsoft.com/office/officeart/2009/3/layout/StepUpProcess"/>
    <dgm:cxn modelId="{DA0118C0-DF9B-4912-A9F0-878450A2B71F}" type="presParOf" srcId="{AC0B4B85-C0CB-4795-A6F7-EC8F17B71FD2}" destId="{B8CE6A32-97FD-4D99-878E-CAD2B66C18F4}" srcOrd="0" destOrd="0" presId="urn:microsoft.com/office/officeart/2009/3/layout/StepUpProcess"/>
    <dgm:cxn modelId="{84206B53-4BE6-4682-8395-FF6D93A148D7}" type="presParOf" srcId="{AC0B4B85-C0CB-4795-A6F7-EC8F17B71FD2}" destId="{25E6A608-499E-49D7-9EB4-B0F06C313E8A}"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8EED8-3A90-4F42-AE2E-FB80F9C4E7A1}">
      <dsp:nvSpPr>
        <dsp:cNvPr id="0" name=""/>
        <dsp:cNvSpPr/>
      </dsp:nvSpPr>
      <dsp:spPr>
        <a:xfrm rot="5400000">
          <a:off x="312367" y="1727857"/>
          <a:ext cx="937943" cy="1560716"/>
        </a:xfrm>
        <a:prstGeom prst="corner">
          <a:avLst>
            <a:gd name="adj1" fmla="val 16120"/>
            <a:gd name="adj2" fmla="val 16110"/>
          </a:avLst>
        </a:prstGeom>
        <a:solidFill>
          <a:schemeClr val="bg2">
            <a:lumMod val="50000"/>
          </a:schemeClr>
        </a:solidFill>
        <a:ln w="6350" cap="flat" cmpd="sng" algn="ctr">
          <a:solidFill>
            <a:schemeClr val="bg2">
              <a:lumMod val="75000"/>
              <a:alpha val="9000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410F17B-E61D-4824-8D9A-CFCFD93EE488}">
      <dsp:nvSpPr>
        <dsp:cNvPr id="0" name=""/>
        <dsp:cNvSpPr/>
      </dsp:nvSpPr>
      <dsp:spPr>
        <a:xfrm>
          <a:off x="155801" y="2194175"/>
          <a:ext cx="1409023" cy="1235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da-DK" sz="1400" b="1" kern="1200">
              <a:latin typeface="Raleway" panose="020B0503030101060003" pitchFamily="34" charset="0"/>
            </a:rPr>
            <a:t>Teknologi</a:t>
          </a:r>
        </a:p>
      </dsp:txBody>
      <dsp:txXfrm>
        <a:off x="155801" y="2194175"/>
        <a:ext cx="1409023" cy="1235091"/>
      </dsp:txXfrm>
    </dsp:sp>
    <dsp:sp modelId="{D186123F-38EE-43D8-9AB3-31D080F0F424}">
      <dsp:nvSpPr>
        <dsp:cNvPr id="0" name=""/>
        <dsp:cNvSpPr/>
      </dsp:nvSpPr>
      <dsp:spPr>
        <a:xfrm>
          <a:off x="1298971" y="1612955"/>
          <a:ext cx="265853" cy="265853"/>
        </a:xfrm>
        <a:prstGeom prst="triangle">
          <a:avLst>
            <a:gd name="adj" fmla="val 100000"/>
          </a:avLst>
        </a:prstGeom>
        <a:solidFill>
          <a:schemeClr val="bg2">
            <a:lumMod val="50000"/>
          </a:schemeClr>
        </a:solidFill>
        <a:ln w="6350" cap="flat" cmpd="sng" algn="ctr">
          <a:solidFill>
            <a:schemeClr val="bg1">
              <a:alpha val="8500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03F8CAA-92AE-4013-A313-CE6C64CE1CFF}">
      <dsp:nvSpPr>
        <dsp:cNvPr id="0" name=""/>
        <dsp:cNvSpPr/>
      </dsp:nvSpPr>
      <dsp:spPr>
        <a:xfrm rot="5400000">
          <a:off x="2037287" y="1301024"/>
          <a:ext cx="937943" cy="1560716"/>
        </a:xfrm>
        <a:prstGeom prst="corner">
          <a:avLst>
            <a:gd name="adj1" fmla="val 16120"/>
            <a:gd name="adj2" fmla="val 16110"/>
          </a:avLst>
        </a:prstGeom>
        <a:solidFill>
          <a:schemeClr val="bg2">
            <a:lumMod val="50000"/>
          </a:schemeClr>
        </a:solidFill>
        <a:ln w="6350" cap="flat" cmpd="sng" algn="ctr">
          <a:solidFill>
            <a:schemeClr val="bg2">
              <a:lumMod val="50000"/>
              <a:alpha val="8000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9E16867-385B-4981-AFD1-5A33F7D7A1A1}">
      <dsp:nvSpPr>
        <dsp:cNvPr id="0" name=""/>
        <dsp:cNvSpPr/>
      </dsp:nvSpPr>
      <dsp:spPr>
        <a:xfrm>
          <a:off x="1880721" y="1767342"/>
          <a:ext cx="1409023" cy="1235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da-DK" sz="1400" b="1" kern="1200">
              <a:latin typeface="Raleway" panose="020B0503030101060003" pitchFamily="34" charset="0"/>
            </a:rPr>
            <a:t>Nære pårørende</a:t>
          </a:r>
        </a:p>
      </dsp:txBody>
      <dsp:txXfrm>
        <a:off x="1880721" y="1767342"/>
        <a:ext cx="1409023" cy="1235091"/>
      </dsp:txXfrm>
    </dsp:sp>
    <dsp:sp modelId="{10F34175-F5D5-4CFE-BEF5-A3021CBEAE56}">
      <dsp:nvSpPr>
        <dsp:cNvPr id="0" name=""/>
        <dsp:cNvSpPr/>
      </dsp:nvSpPr>
      <dsp:spPr>
        <a:xfrm>
          <a:off x="3023891" y="1186122"/>
          <a:ext cx="265853" cy="265853"/>
        </a:xfrm>
        <a:prstGeom prst="triangle">
          <a:avLst>
            <a:gd name="adj" fmla="val 100000"/>
          </a:avLst>
        </a:prstGeom>
        <a:solidFill>
          <a:schemeClr val="bg2">
            <a:lumMod val="50000"/>
          </a:schemeClr>
        </a:solidFill>
        <a:ln w="6350" cap="flat" cmpd="sng" algn="ctr">
          <a:solidFill>
            <a:schemeClr val="bg1">
              <a:alpha val="7500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637F743-A1CF-42A2-9BE2-65AE540939CA}">
      <dsp:nvSpPr>
        <dsp:cNvPr id="0" name=""/>
        <dsp:cNvSpPr/>
      </dsp:nvSpPr>
      <dsp:spPr>
        <a:xfrm rot="5400000">
          <a:off x="3762208" y="874191"/>
          <a:ext cx="937943" cy="1560716"/>
        </a:xfrm>
        <a:prstGeom prst="corner">
          <a:avLst>
            <a:gd name="adj1" fmla="val 16120"/>
            <a:gd name="adj2" fmla="val 16110"/>
          </a:avLst>
        </a:prstGeom>
        <a:solidFill>
          <a:schemeClr val="bg2">
            <a:lumMod val="50000"/>
          </a:schemeClr>
        </a:solidFill>
        <a:ln w="6350" cap="flat" cmpd="sng" algn="ctr">
          <a:solidFill>
            <a:schemeClr val="bg2">
              <a:lumMod val="50000"/>
              <a:alpha val="7000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64D307E-BE34-468D-B66C-FC194A352C14}">
      <dsp:nvSpPr>
        <dsp:cNvPr id="0" name=""/>
        <dsp:cNvSpPr/>
      </dsp:nvSpPr>
      <dsp:spPr>
        <a:xfrm>
          <a:off x="3605641" y="1340509"/>
          <a:ext cx="1409023" cy="1235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da-DK" sz="1400" b="1" kern="1200">
              <a:latin typeface="Raleway" panose="020B0503030101060003" pitchFamily="34" charset="0"/>
            </a:rPr>
            <a:t>Andre pårørende/</a:t>
          </a:r>
          <a:br>
            <a:rPr lang="da-DK" sz="1400" b="1" kern="1200">
              <a:latin typeface="Raleway" panose="020B0503030101060003" pitchFamily="34" charset="0"/>
            </a:rPr>
          </a:br>
          <a:r>
            <a:rPr lang="da-DK" sz="1400" b="1" kern="1200">
              <a:latin typeface="Raleway" panose="020B0503030101060003" pitchFamily="34" charset="0"/>
            </a:rPr>
            <a:t>nærmiljøet</a:t>
          </a:r>
        </a:p>
      </dsp:txBody>
      <dsp:txXfrm>
        <a:off x="3605641" y="1340509"/>
        <a:ext cx="1409023" cy="1235091"/>
      </dsp:txXfrm>
    </dsp:sp>
    <dsp:sp modelId="{155F5E96-9A6D-42AF-8474-B15773503016}">
      <dsp:nvSpPr>
        <dsp:cNvPr id="0" name=""/>
        <dsp:cNvSpPr/>
      </dsp:nvSpPr>
      <dsp:spPr>
        <a:xfrm>
          <a:off x="4748812" y="759289"/>
          <a:ext cx="265853" cy="265853"/>
        </a:xfrm>
        <a:prstGeom prst="triangle">
          <a:avLst>
            <a:gd name="adj" fmla="val 100000"/>
          </a:avLst>
        </a:prstGeom>
        <a:solidFill>
          <a:schemeClr val="bg2">
            <a:lumMod val="50000"/>
          </a:schemeClr>
        </a:solidFill>
        <a:ln w="6350" cap="flat" cmpd="sng" algn="ctr">
          <a:solidFill>
            <a:schemeClr val="bg1">
              <a:alpha val="6500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869DE6B-2858-41D1-99A5-DA45F13B33F6}">
      <dsp:nvSpPr>
        <dsp:cNvPr id="0" name=""/>
        <dsp:cNvSpPr/>
      </dsp:nvSpPr>
      <dsp:spPr>
        <a:xfrm rot="5400000">
          <a:off x="5487128" y="447358"/>
          <a:ext cx="937943" cy="1560716"/>
        </a:xfrm>
        <a:prstGeom prst="corner">
          <a:avLst>
            <a:gd name="adj1" fmla="val 16120"/>
            <a:gd name="adj2" fmla="val 16110"/>
          </a:avLst>
        </a:prstGeom>
        <a:solidFill>
          <a:schemeClr val="bg2">
            <a:lumMod val="50000"/>
          </a:schemeClr>
        </a:solidFill>
        <a:ln w="6350" cap="flat" cmpd="sng" algn="ctr">
          <a:solidFill>
            <a:schemeClr val="bg2">
              <a:lumMod val="75000"/>
              <a:alpha val="6000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1FB1CED-0846-4D17-ACC1-E9614B9248FC}">
      <dsp:nvSpPr>
        <dsp:cNvPr id="0" name=""/>
        <dsp:cNvSpPr/>
      </dsp:nvSpPr>
      <dsp:spPr>
        <a:xfrm>
          <a:off x="5330562" y="913676"/>
          <a:ext cx="1409023" cy="1235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da-DK" sz="1400" b="1" kern="1200">
              <a:latin typeface="Raleway" panose="020B0503030101060003" pitchFamily="34" charset="0"/>
            </a:rPr>
            <a:t>Civilsamfundet</a:t>
          </a:r>
        </a:p>
      </dsp:txBody>
      <dsp:txXfrm>
        <a:off x="5330562" y="913676"/>
        <a:ext cx="1409023" cy="1235091"/>
      </dsp:txXfrm>
    </dsp:sp>
    <dsp:sp modelId="{1F5B7891-78DA-4D28-95AB-1CDB01FAE890}">
      <dsp:nvSpPr>
        <dsp:cNvPr id="0" name=""/>
        <dsp:cNvSpPr/>
      </dsp:nvSpPr>
      <dsp:spPr>
        <a:xfrm>
          <a:off x="6473732" y="332456"/>
          <a:ext cx="265853" cy="265853"/>
        </a:xfrm>
        <a:prstGeom prst="triangle">
          <a:avLst>
            <a:gd name="adj" fmla="val 100000"/>
          </a:avLst>
        </a:prstGeom>
        <a:solidFill>
          <a:schemeClr val="bg2">
            <a:lumMod val="50000"/>
          </a:schemeClr>
        </a:solidFill>
        <a:ln w="6350" cap="flat" cmpd="sng" algn="ctr">
          <a:solidFill>
            <a:schemeClr val="bg1">
              <a:alpha val="5500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8CE6A32-97FD-4D99-878E-CAD2B66C18F4}">
      <dsp:nvSpPr>
        <dsp:cNvPr id="0" name=""/>
        <dsp:cNvSpPr/>
      </dsp:nvSpPr>
      <dsp:spPr>
        <a:xfrm rot="5400000">
          <a:off x="7212048" y="20524"/>
          <a:ext cx="937943" cy="1560716"/>
        </a:xfrm>
        <a:prstGeom prst="corner">
          <a:avLst>
            <a:gd name="adj1" fmla="val 16120"/>
            <a:gd name="adj2" fmla="val 16110"/>
          </a:avLst>
        </a:prstGeom>
        <a:solidFill>
          <a:schemeClr val="bg2">
            <a:lumMod val="50000"/>
          </a:schemeClr>
        </a:solidFill>
        <a:ln w="6350" cap="flat" cmpd="sng" algn="ctr">
          <a:solidFill>
            <a:schemeClr val="bg2">
              <a:lumMod val="75000"/>
              <a:alpha val="5000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5E6A608-499E-49D7-9EB4-B0F06C313E8A}">
      <dsp:nvSpPr>
        <dsp:cNvPr id="0" name=""/>
        <dsp:cNvSpPr/>
      </dsp:nvSpPr>
      <dsp:spPr>
        <a:xfrm>
          <a:off x="7055482" y="486842"/>
          <a:ext cx="1409023" cy="1235091"/>
        </a:xfrm>
        <a:prstGeom prst="rect">
          <a:avLst/>
        </a:prstGeom>
        <a:solidFill>
          <a:schemeClr val="bg1">
            <a:lumMod val="7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da-DK" sz="1400" b="1" kern="1200">
              <a:latin typeface="Raleway" panose="020B0503030101060003" pitchFamily="34" charset="0"/>
            </a:rPr>
            <a:t>Kommunen</a:t>
          </a:r>
        </a:p>
      </dsp:txBody>
      <dsp:txXfrm>
        <a:off x="7055482" y="486842"/>
        <a:ext cx="1409023" cy="1235091"/>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8676E0B-1E0C-47B8-B952-755DAC1F2138}" type="datetimeFigureOut">
              <a:rPr lang="da-DK" smtClean="0"/>
              <a:t>06-06-2023</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EC4922D-C5B9-45E4-9DDA-591082EFB6CF}" type="slidenum">
              <a:rPr lang="da-DK" smtClean="0"/>
              <a:t>‹#›</a:t>
            </a:fld>
            <a:endParaRPr lang="da-DK"/>
          </a:p>
        </p:txBody>
      </p:sp>
    </p:spTree>
    <p:extLst>
      <p:ext uri="{BB962C8B-B14F-4D97-AF65-F5344CB8AC3E}">
        <p14:creationId xmlns:p14="http://schemas.microsoft.com/office/powerpoint/2010/main" val="1943309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78462-197B-44D0-AF71-91004F1911C1}" type="slidenum">
              <a:rPr kumimoji="0" lang="d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510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Grafen viser, hvor mange der var sygemeldt dag for dag i 2021 og 2022. Gennemsnitligt over 100, men med ret store udsving, selv inden for de enkelte sæsoner (efterår/vinter ligger altid højere end sommer, fraværet er naturligt nok lavest i sommerferieperioden).</a:t>
            </a:r>
          </a:p>
          <a:p>
            <a:endParaRPr lang="da-DK"/>
          </a:p>
          <a:p>
            <a:r>
              <a:rPr lang="da-DK"/>
              <a:t>Allerede på dette billede kan vi se, at der er en forskel fra 2021 til 2022, hvor fraværet generelt er højere i 2022 end i 2021.</a:t>
            </a:r>
          </a:p>
          <a:p>
            <a:endParaRPr lang="da-DK"/>
          </a:p>
          <a:p>
            <a:r>
              <a:rPr lang="da-DK"/>
              <a:t> - I jeres forberedelse til i dag, har I alle forholdt jer til jeres sygefraværsdata, ud fra spørgsmålet: Hvordan sygefraværet har udviklet sig på dit ledelsesområde i perioden 1. januar 2021 til i dag?</a:t>
            </a:r>
          </a:p>
          <a:p>
            <a:endParaRPr lang="da-DK"/>
          </a:p>
          <a:p>
            <a:r>
              <a:rPr lang="da-DK"/>
              <a:t>En opgave, som nogen af jer, ofte har kigget på, mens det hos nogle af jer andre måske er første gang I har søgt den viden.</a:t>
            </a:r>
          </a:p>
          <a:p>
            <a:r>
              <a:rPr lang="da-DK"/>
              <a:t>(Her kan du evt. laves en temperaturmåling i form af en simpel håndsoprækning: Hvem fandt frem til data?)</a:t>
            </a:r>
          </a:p>
          <a:p>
            <a:endParaRPr lang="da-DK"/>
          </a:p>
          <a:p>
            <a:r>
              <a:rPr lang="da-DK"/>
              <a:t>Forhåbentlig sidder I nu alle sammen med et indblik i, hvor data kan findes. Hvis ikke så håber vi at I </a:t>
            </a:r>
            <a:r>
              <a:rPr lang="da-DK" err="1"/>
              <a:t>i</a:t>
            </a:r>
            <a:r>
              <a:rPr lang="da-DK"/>
              <a:t> løbet af dagen i dag bliver klogere på, hvordan du kan arbejde med data.</a:t>
            </a:r>
          </a:p>
          <a:p>
            <a:endParaRPr lang="da-DK" i="1"/>
          </a:p>
          <a:p>
            <a:endParaRPr lang="da-DK" i="1"/>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78462-197B-44D0-AF71-91004F1911C1}" type="slidenum">
              <a:rPr kumimoji="0" lang="d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036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Wingdings" panose="05000000000000000000" pitchFamily="2" charset="2"/>
              <a:buNone/>
            </a:pPr>
            <a:r>
              <a:rPr lang="da-DK" sz="1200" i="1" kern="1200" dirty="0">
                <a:solidFill>
                  <a:schemeClr val="tx1"/>
                </a:solidFill>
                <a:latin typeface="+mn-lt"/>
                <a:ea typeface="+mn-ea"/>
                <a:cs typeface="+mn-cs"/>
              </a:rPr>
              <a:t>Rolf:</a:t>
            </a:r>
          </a:p>
          <a:p>
            <a:pPr marL="0" indent="0">
              <a:lnSpc>
                <a:spcPct val="150000"/>
              </a:lnSpc>
              <a:buFont typeface="Wingdings" panose="05000000000000000000" pitchFamily="2" charset="2"/>
              <a:buNone/>
            </a:pPr>
            <a:endParaRPr lang="da-DK" sz="1200" kern="1200" dirty="0">
              <a:solidFill>
                <a:schemeClr val="tx1"/>
              </a:solidFill>
              <a:latin typeface="+mn-lt"/>
              <a:ea typeface="+mn-ea"/>
              <a:cs typeface="+mn-cs"/>
            </a:endParaRPr>
          </a:p>
          <a:p>
            <a:pPr marL="0" indent="0">
              <a:lnSpc>
                <a:spcPct val="150000"/>
              </a:lnSpc>
              <a:buFont typeface="Wingdings" panose="05000000000000000000" pitchFamily="2" charset="2"/>
              <a:buNone/>
            </a:pPr>
            <a:r>
              <a:rPr lang="da-DK" sz="1200" kern="1200" dirty="0">
                <a:solidFill>
                  <a:schemeClr val="tx1"/>
                </a:solidFill>
                <a:latin typeface="+mn-lt"/>
                <a:ea typeface="+mn-ea"/>
                <a:cs typeface="+mn-cs"/>
              </a:rPr>
              <a:t>Gøre det værdifulde målbart!</a:t>
            </a:r>
            <a:endParaRPr lang="da-DK" sz="1200" b="1" dirty="0"/>
          </a:p>
          <a:p>
            <a:pPr marL="0" indent="0">
              <a:lnSpc>
                <a:spcPct val="150000"/>
              </a:lnSpc>
              <a:buFont typeface="Wingdings" panose="05000000000000000000" pitchFamily="2" charset="2"/>
              <a:buNone/>
            </a:pPr>
            <a:endParaRPr lang="da-DK" sz="1200" b="1" dirty="0"/>
          </a:p>
          <a:p>
            <a:pPr marL="0" indent="0">
              <a:lnSpc>
                <a:spcPct val="150000"/>
              </a:lnSpc>
              <a:buFont typeface="Wingdings" panose="05000000000000000000" pitchFamily="2" charset="2"/>
              <a:buNone/>
            </a:pPr>
            <a:r>
              <a:rPr lang="da-DK" sz="1200" b="1" dirty="0"/>
              <a:t>(Hvid) Fremskudte forløb/indsatser</a:t>
            </a:r>
            <a:r>
              <a:rPr lang="da-DK" sz="1200" dirty="0"/>
              <a:t>, fx fremskudt enhed ”Godt i gang” (§83a)</a:t>
            </a:r>
          </a:p>
          <a:p>
            <a:pPr marL="0" indent="0">
              <a:lnSpc>
                <a:spcPct val="150000"/>
              </a:lnSpc>
              <a:buFont typeface="Wingdings" panose="05000000000000000000" pitchFamily="2" charset="2"/>
              <a:buNone/>
            </a:pPr>
            <a:r>
              <a:rPr lang="da-DK" sz="1200" b="1" dirty="0"/>
              <a:t>(Hvid)‘lær at takle’</a:t>
            </a:r>
            <a:r>
              <a:rPr lang="da-DK" sz="1200" dirty="0"/>
              <a:t> der skal lære at klare sig selv </a:t>
            </a:r>
          </a:p>
          <a:p>
            <a:pPr marL="0" indent="0">
              <a:lnSpc>
                <a:spcPct val="150000"/>
              </a:lnSpc>
              <a:buFont typeface="Wingdings" panose="05000000000000000000" pitchFamily="2" charset="2"/>
              <a:buNone/>
            </a:pPr>
            <a:r>
              <a:rPr lang="da-DK" sz="1200" b="1" dirty="0"/>
              <a:t>(Hvid)</a:t>
            </a:r>
            <a:r>
              <a:rPr lang="da-DK" sz="1200" b="1" baseline="0" dirty="0"/>
              <a:t> </a:t>
            </a:r>
            <a:r>
              <a:rPr lang="da-DK" sz="1200" b="1" dirty="0"/>
              <a:t>Etablering af ex. E-distrikt og plejehjem i eget hjem</a:t>
            </a:r>
            <a:r>
              <a:rPr lang="da-DK" sz="1200" dirty="0"/>
              <a:t>. (og mere generelt  velfærdsteknologi, fx skærmmøder og medicin teknologi )</a:t>
            </a:r>
          </a:p>
          <a:p>
            <a:pPr marL="0" indent="0">
              <a:lnSpc>
                <a:spcPct val="150000"/>
              </a:lnSpc>
              <a:buFont typeface="Wingdings" panose="05000000000000000000" pitchFamily="2" charset="2"/>
              <a:buNone/>
            </a:pPr>
            <a:r>
              <a:rPr lang="da-DK" sz="1200" b="1" dirty="0"/>
              <a:t>(Hvid) Styrket genoptræning, </a:t>
            </a:r>
            <a:r>
              <a:rPr lang="da-DK" sz="1200" dirty="0"/>
              <a:t>fx genoptræning før hjælpemidler og pleje </a:t>
            </a:r>
          </a:p>
          <a:p>
            <a:pPr marL="0" indent="0">
              <a:lnSpc>
                <a:spcPct val="150000"/>
              </a:lnSpc>
              <a:buFont typeface="Wingdings" panose="05000000000000000000" pitchFamily="2" charset="2"/>
              <a:buNone/>
            </a:pPr>
            <a:endParaRPr lang="da-DK" sz="1200" dirty="0"/>
          </a:p>
          <a:p>
            <a:pPr marL="0" indent="0">
              <a:lnSpc>
                <a:spcPct val="150000"/>
              </a:lnSpc>
              <a:buFont typeface="Wingdings" panose="05000000000000000000" pitchFamily="2" charset="2"/>
              <a:buNone/>
            </a:pPr>
            <a:r>
              <a:rPr lang="da-DK" sz="1200" b="1" dirty="0"/>
              <a:t>(Grøn) Omprioritering:</a:t>
            </a:r>
            <a:r>
              <a:rPr lang="da-DK" sz="1200" b="1" baseline="0" dirty="0"/>
              <a:t> </a:t>
            </a:r>
            <a:r>
              <a:rPr lang="da-DK" sz="1200" b="0" baseline="0" dirty="0"/>
              <a:t>Omprioritering inden for byrådets og fagudvalgenes egen ramme.</a:t>
            </a:r>
            <a:endParaRPr lang="da-DK" sz="1200" b="1" dirty="0"/>
          </a:p>
          <a:p>
            <a:endParaRPr lang="da-DK" sz="1200" i="1" dirty="0">
              <a:cs typeface="Calibri"/>
            </a:endParaRPr>
          </a:p>
          <a:p>
            <a:endParaRPr lang="da-DK" sz="1200" i="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78462-197B-44D0-AF71-91004F1911C1}" type="slidenum">
              <a:rPr kumimoji="0" lang="d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502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57150" indent="0">
              <a:lnSpc>
                <a:spcPct val="90000"/>
              </a:lnSpc>
              <a:buNone/>
            </a:pPr>
            <a:r>
              <a:rPr lang="en-US" sz="1200">
                <a:solidFill>
                  <a:schemeClr val="tx1"/>
                </a:solidFill>
                <a:latin typeface="Raleway"/>
              </a:rPr>
              <a:t>Det vi ved, der er vigtigt for borgerne er: </a:t>
            </a:r>
          </a:p>
          <a:p>
            <a:pPr marL="285750" indent="-228600">
              <a:lnSpc>
                <a:spcPct val="90000"/>
              </a:lnSpc>
              <a:buChar char="•"/>
            </a:pPr>
            <a:r>
              <a:rPr lang="en-US" sz="1200">
                <a:solidFill>
                  <a:schemeClr val="tx1"/>
                </a:solidFill>
                <a:latin typeface="Raleway"/>
              </a:rPr>
              <a:t>At have </a:t>
            </a:r>
            <a:r>
              <a:rPr lang="en-US" sz="1200" err="1">
                <a:solidFill>
                  <a:schemeClr val="tx1"/>
                </a:solidFill>
                <a:latin typeface="Raleway"/>
              </a:rPr>
              <a:t>kontrol</a:t>
            </a:r>
            <a:r>
              <a:rPr lang="en-US" sz="1200">
                <a:solidFill>
                  <a:schemeClr val="tx1"/>
                </a:solidFill>
                <a:latin typeface="Raleway"/>
              </a:rPr>
              <a:t> over </a:t>
            </a:r>
            <a:r>
              <a:rPr lang="en-US" sz="1200" err="1">
                <a:solidFill>
                  <a:schemeClr val="tx1"/>
                </a:solidFill>
                <a:latin typeface="Raleway"/>
              </a:rPr>
              <a:t>eget</a:t>
            </a:r>
            <a:r>
              <a:rPr lang="en-US" sz="1200">
                <a:solidFill>
                  <a:schemeClr val="tx1"/>
                </a:solidFill>
                <a:latin typeface="Raleway"/>
              </a:rPr>
              <a:t> liv </a:t>
            </a:r>
            <a:r>
              <a:rPr lang="en-US" sz="1200" err="1">
                <a:solidFill>
                  <a:schemeClr val="tx1"/>
                </a:solidFill>
                <a:latin typeface="Raleway"/>
              </a:rPr>
              <a:t>så</a:t>
            </a:r>
            <a:r>
              <a:rPr lang="en-US" sz="1200">
                <a:solidFill>
                  <a:schemeClr val="tx1"/>
                </a:solidFill>
                <a:latin typeface="Raleway"/>
              </a:rPr>
              <a:t> </a:t>
            </a:r>
            <a:r>
              <a:rPr lang="en-US" sz="1200" err="1">
                <a:solidFill>
                  <a:schemeClr val="tx1"/>
                </a:solidFill>
                <a:latin typeface="Raleway"/>
              </a:rPr>
              <a:t>længe</a:t>
            </a:r>
            <a:r>
              <a:rPr lang="en-US" sz="1200">
                <a:solidFill>
                  <a:schemeClr val="tx1"/>
                </a:solidFill>
                <a:latin typeface="Raleway"/>
              </a:rPr>
              <a:t> </a:t>
            </a:r>
            <a:r>
              <a:rPr lang="en-US" sz="1200" err="1">
                <a:solidFill>
                  <a:schemeClr val="tx1"/>
                </a:solidFill>
                <a:latin typeface="Raleway"/>
              </a:rPr>
              <a:t>som</a:t>
            </a:r>
            <a:r>
              <a:rPr lang="en-US" sz="1200">
                <a:solidFill>
                  <a:schemeClr val="tx1"/>
                </a:solidFill>
                <a:latin typeface="Raleway"/>
              </a:rPr>
              <a:t> </a:t>
            </a:r>
            <a:r>
              <a:rPr lang="en-US" sz="1200" err="1">
                <a:solidFill>
                  <a:schemeClr val="tx1"/>
                </a:solidFill>
                <a:latin typeface="Raleway"/>
              </a:rPr>
              <a:t>muligt</a:t>
            </a:r>
            <a:endParaRPr lang="en-US">
              <a:solidFill>
                <a:schemeClr val="tx1"/>
              </a:solidFill>
              <a:latin typeface="Raleway"/>
            </a:endParaRPr>
          </a:p>
          <a:p>
            <a:pPr marL="285750" indent="-228600">
              <a:lnSpc>
                <a:spcPct val="90000"/>
              </a:lnSpc>
              <a:buFont typeface="Arial" panose="020B0604020202020204" pitchFamily="34" charset="0"/>
              <a:buChar char="•"/>
            </a:pPr>
            <a:r>
              <a:rPr lang="en-US" sz="1200">
                <a:solidFill>
                  <a:schemeClr val="tx1"/>
                </a:solidFill>
                <a:latin typeface="Raleway"/>
              </a:rPr>
              <a:t>At </a:t>
            </a:r>
            <a:r>
              <a:rPr lang="en-US" sz="1200" err="1">
                <a:solidFill>
                  <a:schemeClr val="tx1"/>
                </a:solidFill>
                <a:latin typeface="Raleway"/>
              </a:rPr>
              <a:t>opretholde</a:t>
            </a:r>
            <a:r>
              <a:rPr lang="en-US" sz="1200">
                <a:solidFill>
                  <a:schemeClr val="tx1"/>
                </a:solidFill>
                <a:latin typeface="Raleway"/>
              </a:rPr>
              <a:t> </a:t>
            </a:r>
            <a:r>
              <a:rPr lang="en-US" sz="1200" err="1">
                <a:solidFill>
                  <a:schemeClr val="tx1"/>
                </a:solidFill>
                <a:latin typeface="Raleway"/>
              </a:rPr>
              <a:t>eller</a:t>
            </a:r>
            <a:r>
              <a:rPr lang="en-US" sz="1200">
                <a:solidFill>
                  <a:schemeClr val="tx1"/>
                </a:solidFill>
                <a:latin typeface="Raleway"/>
              </a:rPr>
              <a:t> </a:t>
            </a:r>
            <a:r>
              <a:rPr lang="en-US" sz="1200" err="1">
                <a:solidFill>
                  <a:schemeClr val="tx1"/>
                </a:solidFill>
                <a:latin typeface="Raleway"/>
              </a:rPr>
              <a:t>forbedre</a:t>
            </a:r>
            <a:r>
              <a:rPr lang="en-US" sz="1200">
                <a:solidFill>
                  <a:schemeClr val="tx1"/>
                </a:solidFill>
                <a:latin typeface="Raleway"/>
              </a:rPr>
              <a:t> sin </a:t>
            </a:r>
            <a:r>
              <a:rPr lang="en-US" sz="1200" err="1">
                <a:solidFill>
                  <a:schemeClr val="tx1"/>
                </a:solidFill>
                <a:latin typeface="Raleway"/>
              </a:rPr>
              <a:t>livskvalitet</a:t>
            </a:r>
            <a:endParaRPr lang="en-US" sz="1200">
              <a:solidFill>
                <a:schemeClr val="tx1"/>
              </a:solidFill>
              <a:latin typeface="Raleway"/>
            </a:endParaRPr>
          </a:p>
          <a:p>
            <a:pPr marL="285750" indent="-228600">
              <a:lnSpc>
                <a:spcPct val="90000"/>
              </a:lnSpc>
              <a:buFont typeface="Arial" panose="020B0604020202020204" pitchFamily="34" charset="0"/>
              <a:buChar char="•"/>
            </a:pPr>
            <a:r>
              <a:rPr lang="en-US" sz="1200">
                <a:solidFill>
                  <a:schemeClr val="tx1"/>
                </a:solidFill>
                <a:latin typeface="Raleway"/>
              </a:rPr>
              <a:t>At have social </a:t>
            </a:r>
            <a:r>
              <a:rPr lang="en-US" sz="1200" err="1">
                <a:solidFill>
                  <a:schemeClr val="tx1"/>
                </a:solidFill>
                <a:latin typeface="Raleway"/>
              </a:rPr>
              <a:t>kontakt</a:t>
            </a:r>
            <a:r>
              <a:rPr lang="en-US" sz="1200">
                <a:solidFill>
                  <a:schemeClr val="tx1"/>
                </a:solidFill>
                <a:latin typeface="Raleway"/>
              </a:rPr>
              <a:t> </a:t>
            </a:r>
            <a:r>
              <a:rPr lang="en-US" sz="1200" err="1">
                <a:solidFill>
                  <a:schemeClr val="tx1"/>
                </a:solidFill>
                <a:latin typeface="Raleway"/>
              </a:rPr>
              <a:t>og</a:t>
            </a:r>
            <a:r>
              <a:rPr lang="en-US" sz="1200">
                <a:solidFill>
                  <a:schemeClr val="tx1"/>
                </a:solidFill>
                <a:latin typeface="Raleway"/>
              </a:rPr>
              <a:t> '</a:t>
            </a:r>
            <a:r>
              <a:rPr lang="en-US" sz="1200" err="1">
                <a:solidFill>
                  <a:schemeClr val="tx1"/>
                </a:solidFill>
                <a:latin typeface="Raleway"/>
              </a:rPr>
              <a:t>varme</a:t>
            </a:r>
            <a:r>
              <a:rPr lang="en-US" sz="1200">
                <a:solidFill>
                  <a:schemeClr val="tx1"/>
                </a:solidFill>
                <a:latin typeface="Raleway"/>
              </a:rPr>
              <a:t>' forhold </a:t>
            </a:r>
            <a:r>
              <a:rPr lang="en-US" sz="1200" err="1">
                <a:solidFill>
                  <a:schemeClr val="tx1"/>
                </a:solidFill>
                <a:latin typeface="Raleway"/>
              </a:rPr>
              <a:t>til</a:t>
            </a:r>
            <a:r>
              <a:rPr lang="en-US" sz="1200">
                <a:solidFill>
                  <a:schemeClr val="tx1"/>
                </a:solidFill>
                <a:latin typeface="Raleway"/>
              </a:rPr>
              <a:t> </a:t>
            </a:r>
            <a:r>
              <a:rPr lang="en-US" sz="1200" err="1">
                <a:solidFill>
                  <a:schemeClr val="tx1"/>
                </a:solidFill>
                <a:latin typeface="Raleway"/>
              </a:rPr>
              <a:t>andre</a:t>
            </a:r>
            <a:endParaRPr lang="en-US" sz="1200">
              <a:solidFill>
                <a:schemeClr val="tx1"/>
              </a:solidFill>
              <a:latin typeface="Raleway"/>
            </a:endParaRPr>
          </a:p>
          <a:p>
            <a:pPr marL="285750" indent="-228600">
              <a:lnSpc>
                <a:spcPct val="90000"/>
              </a:lnSpc>
              <a:buFont typeface="Arial" panose="020B0604020202020204" pitchFamily="34" charset="0"/>
              <a:buChar char="•"/>
            </a:pPr>
            <a:r>
              <a:rPr lang="en-US" sz="1200">
                <a:solidFill>
                  <a:schemeClr val="tx1"/>
                </a:solidFill>
                <a:latin typeface="Raleway"/>
              </a:rPr>
              <a:t>At have </a:t>
            </a:r>
            <a:r>
              <a:rPr lang="en-US" sz="1200" err="1">
                <a:solidFill>
                  <a:schemeClr val="tx1"/>
                </a:solidFill>
                <a:latin typeface="Raleway"/>
              </a:rPr>
              <a:t>få</a:t>
            </a:r>
            <a:r>
              <a:rPr lang="en-US" sz="1200">
                <a:solidFill>
                  <a:schemeClr val="tx1"/>
                </a:solidFill>
                <a:latin typeface="Raleway"/>
              </a:rPr>
              <a:t>, </a:t>
            </a:r>
            <a:r>
              <a:rPr lang="en-US" sz="1200" err="1">
                <a:solidFill>
                  <a:schemeClr val="tx1"/>
                </a:solidFill>
                <a:latin typeface="Raleway"/>
              </a:rPr>
              <a:t>faste</a:t>
            </a:r>
            <a:r>
              <a:rPr lang="en-US" sz="1200">
                <a:solidFill>
                  <a:schemeClr val="tx1"/>
                </a:solidFill>
                <a:latin typeface="Raleway"/>
              </a:rPr>
              <a:t> </a:t>
            </a:r>
            <a:r>
              <a:rPr lang="en-US" sz="1200" err="1">
                <a:solidFill>
                  <a:schemeClr val="tx1"/>
                </a:solidFill>
                <a:latin typeface="Raleway"/>
              </a:rPr>
              <a:t>og</a:t>
            </a:r>
            <a:r>
              <a:rPr lang="en-US" sz="1200">
                <a:solidFill>
                  <a:schemeClr val="tx1"/>
                </a:solidFill>
                <a:latin typeface="Raleway"/>
              </a:rPr>
              <a:t> </a:t>
            </a:r>
            <a:r>
              <a:rPr lang="en-US" sz="1200" err="1">
                <a:solidFill>
                  <a:schemeClr val="tx1"/>
                </a:solidFill>
                <a:latin typeface="Raleway"/>
              </a:rPr>
              <a:t>tillidsfulde</a:t>
            </a:r>
            <a:r>
              <a:rPr lang="en-US" sz="1200">
                <a:solidFill>
                  <a:schemeClr val="tx1"/>
                </a:solidFill>
                <a:latin typeface="Raleway"/>
              </a:rPr>
              <a:t> </a:t>
            </a:r>
            <a:r>
              <a:rPr lang="en-US" sz="1200" err="1">
                <a:solidFill>
                  <a:schemeClr val="tx1"/>
                </a:solidFill>
                <a:latin typeface="Raleway"/>
              </a:rPr>
              <a:t>relationer</a:t>
            </a:r>
            <a:r>
              <a:rPr lang="en-US" sz="1200">
                <a:solidFill>
                  <a:schemeClr val="tx1"/>
                </a:solidFill>
                <a:latin typeface="Raleway"/>
              </a:rPr>
              <a:t> </a:t>
            </a:r>
            <a:r>
              <a:rPr lang="en-US" sz="1200" err="1">
                <a:solidFill>
                  <a:schemeClr val="tx1"/>
                </a:solidFill>
                <a:latin typeface="Raleway"/>
              </a:rPr>
              <a:t>til</a:t>
            </a:r>
            <a:r>
              <a:rPr lang="en-US" sz="1200">
                <a:solidFill>
                  <a:schemeClr val="tx1"/>
                </a:solidFill>
                <a:latin typeface="Raleway"/>
              </a:rPr>
              <a:t> </a:t>
            </a:r>
            <a:r>
              <a:rPr lang="en-US" sz="1200" err="1">
                <a:solidFill>
                  <a:schemeClr val="tx1"/>
                </a:solidFill>
                <a:latin typeface="Raleway"/>
              </a:rPr>
              <a:t>medarbejderne</a:t>
            </a:r>
            <a:endParaRPr lang="en-US" sz="1200">
              <a:solidFill>
                <a:schemeClr val="tx1"/>
              </a:solidFill>
              <a:latin typeface="Raleway"/>
            </a:endParaRPr>
          </a:p>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30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Rolf:</a:t>
            </a:r>
          </a:p>
          <a:p>
            <a:r>
              <a:rPr lang="da-DK"/>
              <a:t>Vi står lige nu ved en skillevej. Udfordringerne hober sig op, og der er ikke tid til at vente. I Haderslev Kommune har vi valgt at gå i kødet på udfordringerne ved bl.a. at vende ældreplejen på hovedet med det mål at skabe en værdifuld hverdag for vores borgere både nu og i fremtiden.</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4349-CB29-4BB5-B483-D561830F837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528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i="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78462-197B-44D0-AF71-91004F1911C1}" type="slidenum">
              <a:rPr kumimoji="0" lang="d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904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i="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78462-197B-44D0-AF71-91004F1911C1}" type="slidenum">
              <a:rPr kumimoji="0" lang="d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46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C4922D-C5B9-45E4-9DDA-591082EFB6CF}"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941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a:solidFill>
                <a:schemeClr val="tx1"/>
              </a:solidFill>
            </a:endParaRPr>
          </a:p>
          <a:p>
            <a:r>
              <a:rPr lang="da-DK">
                <a:solidFill>
                  <a:schemeClr val="tx1"/>
                </a:solidFill>
              </a:rPr>
              <a:t>I Haderslev kommune har vi cirka 55.340 indbyggere, og vi er samtidig en landkommune, hvor der er langt fra den ene ende til den anden.</a:t>
            </a:r>
          </a:p>
          <a:p>
            <a:endParaRPr lang="da-DK">
              <a:solidFill>
                <a:schemeClr val="tx1"/>
              </a:solidFill>
            </a:endParaRPr>
          </a:p>
          <a:p>
            <a:r>
              <a:rPr lang="da-DK">
                <a:solidFill>
                  <a:schemeClr val="tx1"/>
                </a:solidFill>
              </a:rPr>
              <a:t>Vores tre initiativer er alle placeret i forvaltningen, Social og Sundhed, under Senior og Rehabilitering, som er et ud af fire chefområder i vores forvaltning.</a:t>
            </a:r>
          </a:p>
          <a:p>
            <a:endParaRPr lang="da-DK">
              <a:solidFill>
                <a:schemeClr val="tx1"/>
              </a:solidFill>
            </a:endParaRPr>
          </a:p>
          <a:p>
            <a:r>
              <a:rPr lang="da-DK">
                <a:solidFill>
                  <a:schemeClr val="tx1"/>
                </a:solidFill>
              </a:rPr>
              <a:t>På nuværende tidspunkt er alle tre initiativer ved at blive udbredt i afdelingen Senior og Rehabilitering hvor der er:</a:t>
            </a:r>
          </a:p>
          <a:p>
            <a:endParaRPr lang="da-DK" b="1">
              <a:solidFill>
                <a:schemeClr val="tx1"/>
              </a:solidFill>
            </a:endParaRPr>
          </a:p>
          <a:p>
            <a:pPr marL="171450" indent="-171450">
              <a:buFont typeface="Arial" panose="020B0604020202020204" pitchFamily="34" charset="0"/>
              <a:buChar char="•"/>
            </a:pPr>
            <a:r>
              <a:rPr lang="da-DK" b="0">
                <a:solidFill>
                  <a:schemeClr val="tx1"/>
                </a:solidFill>
              </a:rPr>
              <a:t>I alt 2505 borgere der modtager hjælp fra Senior og Rehabilitering</a:t>
            </a:r>
          </a:p>
          <a:p>
            <a:pPr marL="171450" indent="-171450">
              <a:buFont typeface="Arial" panose="020B0604020202020204" pitchFamily="34" charset="0"/>
              <a:buChar char="•"/>
            </a:pPr>
            <a:endParaRPr lang="da-DK">
              <a:solidFill>
                <a:schemeClr val="tx1"/>
              </a:solidFill>
            </a:endParaRPr>
          </a:p>
          <a:p>
            <a:pPr marL="171450" indent="-171450">
              <a:buFont typeface="Arial" panose="020B0604020202020204" pitchFamily="34" charset="0"/>
              <a:buChar char="•"/>
            </a:pPr>
            <a:r>
              <a:rPr lang="da-DK">
                <a:solidFill>
                  <a:schemeClr val="tx1"/>
                </a:solidFill>
              </a:rPr>
              <a:t>1073 medarbejdere i hele Senior og Rehabilitering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a:solidFill>
                  <a:schemeClr val="tx1"/>
                </a:solidFill>
              </a:rPr>
              <a:t>Nu hvor I kender lidt til hvilken størrelse Haderslev kommune er kan vi begynde og tale ind i de udfordringer, vi allerede oplever og kommer til at opleve inden for en forholdsvis kort årrække</a:t>
            </a:r>
            <a:r>
              <a:rPr lang="da-DK" i="1">
                <a:solidFill>
                  <a:schemeClr val="tx1"/>
                </a:solidFill>
              </a:rPr>
              <a:t>. (skift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i="1"/>
          </a:p>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446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C585E-489E-B649-AD7A-61C7E352C2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721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C1F3A-5CF2-47FC-ADCC-7A70D5C4250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724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da-DK" sz="1200" dirty="0">
              <a:effectLst/>
              <a:latin typeface="Raleway" panose="020B0503030101060003"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78462-197B-44D0-AF71-91004F1911C1}" type="slidenum">
              <a:rPr kumimoji="0" lang="d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141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da-DK" sz="1200" dirty="0">
              <a:effectLst/>
              <a:latin typeface="Raleway" panose="020B0503030101060003"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78462-197B-44D0-AF71-91004F1911C1}" type="slidenum">
              <a:rPr kumimoji="0" lang="d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546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Der </a:t>
            </a:r>
            <a:r>
              <a:rPr lang="da-DK" dirty="0"/>
              <a:t>er rigtig mange gode grunde til hvorfor vi i Haderslev Kommune har vendt ældreplejen på hovedet. </a:t>
            </a:r>
          </a:p>
          <a:p>
            <a:r>
              <a:rPr lang="da-DK" dirty="0"/>
              <a:t>Vi har et ønske om at løse de fremtidige udfordringer, så vi kan skabe en værdifuld hverdag for vores borgere.</a:t>
            </a:r>
          </a:p>
          <a:p>
            <a:endParaRPr lang="da-DK" dirty="0"/>
          </a:p>
          <a:p>
            <a:pPr>
              <a:defRPr/>
            </a:pPr>
            <a:r>
              <a:rPr lang="da-DK" dirty="0"/>
              <a:t>I Danmark generelt og Haderslev kommune specifikt ser vi ind i en fremtid med en markant stigning i antal ældre. Allerede i løbet af de næste 10 år vil vi komme til at kunne mærke det her i kommunen. </a:t>
            </a:r>
          </a:p>
          <a:p>
            <a:pPr>
              <a:defRPr/>
            </a:pPr>
            <a:endParaRPr lang="da-DK" dirty="0">
              <a:cs typeface="Calibri"/>
            </a:endParaRPr>
          </a:p>
          <a:p>
            <a:r>
              <a:rPr lang="da-DK" dirty="0"/>
              <a:t>Vi vil gerne kunne fortsætte med at yde velfærd og skabe en værdifuld hverdag for vores borgere, på trods af dette og det mener vi også vi kan. Vi er først i den spæde start ift. at skabe rammerne om vores nye fremtid, der vil komme meget mere.</a:t>
            </a:r>
          </a:p>
          <a:p>
            <a:endParaRPr lang="da-DK" dirty="0">
              <a:cs typeface="Calibri"/>
            </a:endParaRPr>
          </a:p>
          <a:p>
            <a:r>
              <a:rPr lang="da-DK" dirty="0"/>
              <a:t>Som mange af jer ved, har vi også et andet incitament for at være nytænkende og det er den svære fremtidige ressourcesituation</a:t>
            </a:r>
            <a:r>
              <a:rPr lang="da-DK"/>
              <a:t>. I 2030 forventer vi at mangle 230 årsværk</a:t>
            </a:r>
          </a:p>
          <a:p>
            <a:endParaRPr lang="da-DK"/>
          </a:p>
          <a:p>
            <a:pPr marL="0" marR="0" lvl="0" indent="0" algn="l" defTabSz="914400" rtl="0" eaLnBrk="1" fontAlgn="auto" latinLnBrk="0" hangingPunct="1">
              <a:lnSpc>
                <a:spcPct val="100000"/>
              </a:lnSpc>
              <a:spcBef>
                <a:spcPts val="0"/>
              </a:spcBef>
              <a:spcAft>
                <a:spcPts val="0"/>
              </a:spcAft>
              <a:buClrTx/>
              <a:buSzTx/>
              <a:buFontTx/>
              <a:buNone/>
              <a:tabLst/>
              <a:defRPr/>
            </a:pPr>
            <a:r>
              <a:rPr lang="da-DK">
                <a:latin typeface="Raleway ExtraBold" panose="020B0903030101060003" pitchFamily="34" charset="0"/>
              </a:rPr>
              <a:t>18,2 sygefraværsdage pr. ansat i Social og Sundhed de seneste 12 måneder</a:t>
            </a:r>
          </a:p>
          <a:p>
            <a:endParaRPr lang="da-DK"/>
          </a:p>
          <a:p>
            <a:endParaRPr lang="da-DK" dirty="0">
              <a:cs typeface="Calibri"/>
            </a:endParaRP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4349-CB29-4BB5-B483-D561830F837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539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a-DK" i="0">
                <a:cs typeface="Calibri"/>
              </a:rPr>
              <a:t>Vi har et par gange set på prognosen for den fremtidige ressourcesituation. Sygefraværet er én af de parametre, som det giver rigtig god mening at arbejde med </a:t>
            </a:r>
            <a:r>
              <a:rPr lang="da-DK" i="1">
                <a:cs typeface="Calibri"/>
              </a:rPr>
              <a:t>(klik for at vise de to bokse).</a:t>
            </a:r>
          </a:p>
          <a:p>
            <a:pPr marL="0" indent="0">
              <a:buFont typeface="Arial" panose="020B0604020202020204" pitchFamily="34" charset="0"/>
              <a:buNone/>
            </a:pPr>
            <a:endParaRPr lang="da-DK" i="0">
              <a:cs typeface="Calibri"/>
            </a:endParaRPr>
          </a:p>
          <a:p>
            <a:pPr marL="0" indent="0">
              <a:buFont typeface="Arial" panose="020B0604020202020204" pitchFamily="34" charset="0"/>
              <a:buNone/>
            </a:pPr>
            <a:r>
              <a:rPr lang="da-DK" i="0">
                <a:cs typeface="Calibri"/>
              </a:rPr>
              <a:t>Et lavere fravær giver flere hænder til den daglige opgaveløsning og er derfor en nødvendig og vigtig del af at sikre tilstrækkelige ressourcer.</a:t>
            </a:r>
          </a:p>
          <a:p>
            <a:pPr marL="0" indent="0">
              <a:buFont typeface="Arial" panose="020B0604020202020204" pitchFamily="34" charset="0"/>
              <a:buNone/>
            </a:pPr>
            <a:endParaRPr lang="da-DK" i="0">
              <a:cs typeface="Calibri"/>
            </a:endParaRPr>
          </a:p>
          <a:p>
            <a:pPr marL="0" indent="0">
              <a:buFont typeface="Arial" panose="020B0604020202020204" pitchFamily="34" charset="0"/>
              <a:buNone/>
            </a:pPr>
            <a:endParaRPr lang="da-DK" i="0">
              <a:cs typeface="Calibri"/>
            </a:endParaRPr>
          </a:p>
          <a:p>
            <a:pPr marL="0" indent="0">
              <a:buFont typeface="Arial" panose="020B0604020202020204" pitchFamily="34" charset="0"/>
              <a:buNone/>
            </a:pPr>
            <a:r>
              <a:rPr lang="da-DK" i="1">
                <a:cs typeface="Calibri"/>
              </a:rPr>
              <a:t>Prognosens opbygning:</a:t>
            </a:r>
          </a:p>
          <a:p>
            <a:pPr marL="0" indent="0">
              <a:buFont typeface="Arial" panose="020B0604020202020204" pitchFamily="34" charset="0"/>
              <a:buNone/>
            </a:pPr>
            <a:r>
              <a:rPr lang="da-DK" i="1">
                <a:cs typeface="Calibri"/>
              </a:rPr>
              <a:t>Forventet ressourcebehov – udvikling i de fem største faggrupper</a:t>
            </a:r>
          </a:p>
          <a:p>
            <a:pPr marL="0" indent="0">
              <a:buFont typeface="Arial" panose="020B0604020202020204" pitchFamily="34" charset="0"/>
              <a:buNone/>
            </a:pPr>
            <a:r>
              <a:rPr lang="da-DK" i="1">
                <a:cs typeface="Calibri"/>
              </a:rPr>
              <a:t>Beregnet rekrutteringsmulighed = andel af arbejdsstyrken</a:t>
            </a:r>
          </a:p>
          <a:p>
            <a:pPr marL="0" indent="0">
              <a:buFont typeface="Arial" panose="020B0604020202020204" pitchFamily="34" charset="0"/>
              <a:buNone/>
            </a:pPr>
            <a:r>
              <a:rPr lang="da-DK" i="1">
                <a:cs typeface="Calibri"/>
              </a:rPr>
              <a:t>Forventet ressourcemangel</a:t>
            </a:r>
          </a:p>
          <a:p>
            <a:endParaRPr lang="da-DK" i="1">
              <a:cs typeface="Calibri"/>
            </a:endParaRPr>
          </a:p>
          <a:p>
            <a:r>
              <a:rPr lang="da-DK" b="1" i="0">
                <a:cs typeface="Calibri"/>
              </a:rPr>
              <a:t>Befolkningsfremskrivningen frem til 2045 viser:</a:t>
            </a:r>
            <a:r>
              <a:rPr lang="da-DK" b="1">
                <a:cs typeface="Calibri"/>
              </a:rPr>
              <a:t> </a:t>
            </a:r>
          </a:p>
          <a:p>
            <a:r>
              <a:rPr lang="da-DK" i="0">
                <a:cs typeface="Calibri"/>
              </a:rPr>
              <a:t>Færre borgere i den arbejdsdygtige alder (18-64 år) = -14 %</a:t>
            </a:r>
            <a:r>
              <a:rPr lang="da-DK">
                <a:cs typeface="Calibri"/>
              </a:rPr>
              <a:t> </a:t>
            </a:r>
            <a:endParaRPr lang="da-DK" i="0">
              <a:cs typeface="Calibri"/>
            </a:endParaRPr>
          </a:p>
          <a:p>
            <a:pPr marL="171450" indent="-171450">
              <a:buFont typeface="Arial" panose="020B0604020202020204" pitchFamily="34" charset="0"/>
              <a:buChar char="•"/>
            </a:pPr>
            <a:r>
              <a:rPr lang="da-DK" i="0">
                <a:cs typeface="Calibri"/>
              </a:rPr>
              <a:t>Flere i aldersgruppen 64-79 år = +4 %</a:t>
            </a:r>
          </a:p>
          <a:p>
            <a:pPr marL="171450" indent="-171450">
              <a:buFont typeface="Arial" panose="020B0604020202020204" pitchFamily="34" charset="0"/>
              <a:buChar char="•"/>
            </a:pPr>
            <a:r>
              <a:rPr lang="da-DK" i="0">
                <a:cs typeface="Calibri"/>
              </a:rPr>
              <a:t>Markant flere i aldersgruppen 80+ = +75 %.</a:t>
            </a:r>
          </a:p>
          <a:p>
            <a:pPr marL="171450" indent="-171450">
              <a:buFont typeface="Arial" panose="020B0604020202020204" pitchFamily="34" charset="0"/>
              <a:buChar char="•"/>
            </a:pPr>
            <a:endParaRPr lang="da-DK" i="0">
              <a:cs typeface="Calibri"/>
            </a:endParaRPr>
          </a:p>
          <a:p>
            <a:pPr marL="0" indent="0">
              <a:buFont typeface="Arial" panose="020B0604020202020204" pitchFamily="34" charset="0"/>
              <a:buNone/>
            </a:pPr>
            <a:r>
              <a:rPr lang="da-DK" i="0">
                <a:cs typeface="Calibri"/>
              </a:rPr>
              <a:t>Udviklingen går stærkt frem mod 2030 - løser vi det ikke, giver det udfordringer både på kort og på længere sigt.</a:t>
            </a:r>
          </a:p>
          <a:p>
            <a:pPr marL="0" indent="0">
              <a:buFont typeface="Arial" panose="020B0604020202020204" pitchFamily="34" charset="0"/>
              <a:buNone/>
            </a:pPr>
            <a:r>
              <a:rPr lang="da-DK" i="0">
                <a:cs typeface="Calibri"/>
              </a:rPr>
              <a:t>Samtidig: Flere komplekse borgerforløb, nye psykiatriske diagnoser etc.</a:t>
            </a:r>
          </a:p>
          <a:p>
            <a:pPr marL="0" indent="0">
              <a:buFont typeface="Arial" panose="020B0604020202020204" pitchFamily="34" charset="0"/>
              <a:buNone/>
            </a:pPr>
            <a:endParaRPr lang="da-DK" i="0">
              <a:cs typeface="Calibri"/>
            </a:endParaRPr>
          </a:p>
          <a:p>
            <a:pPr marL="0" indent="0">
              <a:buFont typeface="Arial" panose="020B0604020202020204" pitchFamily="34" charset="0"/>
              <a:buNone/>
            </a:pPr>
            <a:r>
              <a:rPr lang="da-DK" i="0">
                <a:cs typeface="Calibri"/>
              </a:rPr>
              <a:t>Den demografiske udvikling er et tveægget sværd:</a:t>
            </a:r>
          </a:p>
          <a:p>
            <a:pPr marL="0" indent="0">
              <a:buFont typeface="Arial" panose="020B0604020202020204" pitchFamily="34" charset="0"/>
              <a:buNone/>
            </a:pPr>
            <a:endParaRPr lang="da-DK" i="0">
              <a:cs typeface="Calibri"/>
            </a:endParaRPr>
          </a:p>
          <a:p>
            <a:pPr marL="0" indent="0" algn="just">
              <a:buFont typeface="Arial" panose="020B0604020202020204" pitchFamily="34" charset="0"/>
              <a:buNone/>
            </a:pPr>
            <a:r>
              <a:rPr lang="da-DK" b="1" i="0">
                <a:cs typeface="Calibri"/>
              </a:rPr>
              <a:t>1. Ressourcebehov, KL har beregnet:</a:t>
            </a:r>
          </a:p>
          <a:p>
            <a:pPr marL="0" indent="0">
              <a:buFont typeface="Arial" panose="020B0604020202020204" pitchFamily="34" charset="0"/>
              <a:buNone/>
            </a:pPr>
            <a:r>
              <a:rPr lang="da-DK" i="0">
                <a:cs typeface="Calibri"/>
              </a:rPr>
              <a:t>Behovet for SOSU-personale vil stige med 45 %</a:t>
            </a:r>
          </a:p>
          <a:p>
            <a:pPr marL="0" indent="0">
              <a:buFont typeface="Arial" panose="020B0604020202020204" pitchFamily="34" charset="0"/>
              <a:buNone/>
            </a:pPr>
            <a:r>
              <a:rPr lang="da-DK" i="0">
                <a:cs typeface="Calibri"/>
              </a:rPr>
              <a:t>Sygeplejersker +19 %</a:t>
            </a:r>
          </a:p>
          <a:p>
            <a:pPr marL="0" indent="0">
              <a:buFont typeface="Arial" panose="020B0604020202020204" pitchFamily="34" charset="0"/>
              <a:buNone/>
            </a:pPr>
            <a:r>
              <a:rPr lang="da-DK" i="0">
                <a:cs typeface="Calibri"/>
              </a:rPr>
              <a:t>Socialpædagoger +10 % (vores eget skøn)</a:t>
            </a:r>
          </a:p>
          <a:p>
            <a:pPr marL="0" indent="0">
              <a:buFont typeface="Arial" panose="020B0604020202020204" pitchFamily="34" charset="0"/>
              <a:buNone/>
            </a:pPr>
            <a:r>
              <a:rPr lang="da-DK" i="0">
                <a:cs typeface="Calibri"/>
              </a:rPr>
              <a:t>Visitations- og myndighedsopgaver +19 % (vores eget skøn)</a:t>
            </a:r>
          </a:p>
          <a:p>
            <a:pPr marL="0" indent="0">
              <a:buFont typeface="Arial" panose="020B0604020202020204" pitchFamily="34" charset="0"/>
              <a:buNone/>
            </a:pPr>
            <a:endParaRPr lang="da-DK" i="0">
              <a:cs typeface="Calibri"/>
            </a:endParaRPr>
          </a:p>
          <a:p>
            <a:pPr marL="0" indent="0">
              <a:buFont typeface="Arial" panose="020B0604020202020204" pitchFamily="34" charset="0"/>
              <a:buNone/>
            </a:pPr>
            <a:r>
              <a:rPr lang="da-DK" b="1" i="0">
                <a:cs typeface="Calibri"/>
              </a:rPr>
              <a:t>2. Rekrutteringsgrundlag</a:t>
            </a:r>
          </a:p>
          <a:p>
            <a:pPr marL="0" indent="0">
              <a:buFont typeface="Arial" panose="020B0604020202020204" pitchFamily="34" charset="0"/>
              <a:buNone/>
            </a:pPr>
            <a:r>
              <a:rPr lang="da-DK" i="0">
                <a:cs typeface="Calibri"/>
              </a:rPr>
              <a:t>De viste fire personalegrupper = knap 4 % af arbejdsstyrken i Haderslev Kommune. Ikke realistisk at vi kan rekruttere en større andel – dvs. at forskellen mellem ressourcebehov og rekrutteringsgrundlag bliver stadigt større de kommende 20-30 år.</a:t>
            </a:r>
          </a:p>
          <a:p>
            <a:pPr marL="0" indent="0">
              <a:buFont typeface="Arial" panose="020B0604020202020204" pitchFamily="34" charset="0"/>
              <a:buNone/>
            </a:pPr>
            <a:endParaRPr lang="da-DK" i="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i="0">
                <a:cs typeface="Calibri"/>
              </a:rPr>
              <a:t>2022: For hver +80 årige er der 9,2 borgere i den arbejdsdygtige alder i Haderslev Kommune.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i="0">
                <a:cs typeface="Calibri"/>
              </a:rPr>
              <a:t>2045: For hver +80 årige vil der være 4,5 borgere i den arbejdsdygtige alder i kommunen.</a:t>
            </a:r>
          </a:p>
          <a:p>
            <a:pPr marL="0" indent="0">
              <a:buFont typeface="Arial" panose="020B0604020202020204" pitchFamily="34" charset="0"/>
              <a:buNone/>
            </a:pPr>
            <a:endParaRPr lang="da-DK" i="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i="0">
                <a:cs typeface="Calibri"/>
              </a:rPr>
              <a:t>Allerede nu oplever vi rekrutteringsproblemer inden for flere faggrupper: SOSU, sygeplejersker, socialpædagoger, + socialrådgivere på familieområdet.</a:t>
            </a:r>
          </a:p>
          <a:p>
            <a:pPr marL="0" indent="0">
              <a:buFont typeface="Arial" panose="020B0604020202020204" pitchFamily="34" charset="0"/>
              <a:buNone/>
            </a:pPr>
            <a:endParaRPr lang="da-DK" i="0">
              <a:cs typeface="Calibri"/>
            </a:endParaRPr>
          </a:p>
          <a:p>
            <a:pPr marL="0" indent="0">
              <a:buFont typeface="Arial" panose="020B0604020202020204" pitchFamily="34" charset="0"/>
              <a:buNone/>
            </a:pPr>
            <a:r>
              <a:rPr lang="da-DK" b="1" i="0">
                <a:cs typeface="Calibri"/>
              </a:rPr>
              <a:t>3. Økonomi</a:t>
            </a:r>
          </a:p>
          <a:p>
            <a:pPr marL="0" indent="0">
              <a:buFont typeface="Arial" panose="020B0604020202020204" pitchFamily="34" charset="0"/>
              <a:buNone/>
            </a:pPr>
            <a:r>
              <a:rPr lang="da-DK" i="0">
                <a:cs typeface="Calibri"/>
              </a:rPr>
              <a:t>Et fald i arbejdsstyrken medfører alt andet lige, at skattegrundlaget også bliver mindre. Det kan påvirke vores budget.</a:t>
            </a:r>
          </a:p>
          <a:p>
            <a:pPr marL="0" indent="0">
              <a:buFont typeface="Arial" panose="020B0604020202020204" pitchFamily="34" charset="0"/>
              <a:buNone/>
            </a:pPr>
            <a:endParaRPr lang="da-DK" i="0">
              <a:cs typeface="Calibri"/>
            </a:endParaRPr>
          </a:p>
          <a:p>
            <a:pPr marL="0" indent="0">
              <a:buFont typeface="Arial" panose="020B0604020202020204" pitchFamily="34" charset="0"/>
              <a:buNone/>
            </a:pPr>
            <a:endParaRPr lang="da-DK" i="0">
              <a:cs typeface="Calibri"/>
            </a:endParaRPr>
          </a:p>
          <a:p>
            <a:pPr marL="0" indent="0">
              <a:buFont typeface="Arial" panose="020B0604020202020204" pitchFamily="34" charset="0"/>
              <a:buNone/>
            </a:pPr>
            <a:r>
              <a:rPr lang="da-DK" b="1" i="0">
                <a:cs typeface="Calibri"/>
              </a:rPr>
              <a:t>Løsninger</a:t>
            </a:r>
          </a:p>
          <a:p>
            <a:pPr>
              <a:buFont typeface="Arial" panose="020B0604020202020204" pitchFamily="34" charset="0"/>
            </a:pPr>
            <a:r>
              <a:rPr lang="da-DK" i="0">
                <a:cs typeface="Calibri"/>
              </a:rPr>
              <a:t>Vi skal finde løsninger </a:t>
            </a:r>
            <a:r>
              <a:rPr lang="da-DK">
                <a:cs typeface="Calibri"/>
              </a:rPr>
              <a:t>og nogle af dem bliver i præsenteret for i dag.</a:t>
            </a:r>
          </a:p>
          <a:p>
            <a:r>
              <a:rPr lang="da-DK">
                <a:cs typeface="Calibri"/>
              </a:rPr>
              <a:t> </a:t>
            </a:r>
            <a:endParaRPr lang="da-DK" i="0">
              <a:cs typeface="Calibri"/>
            </a:endParaRPr>
          </a:p>
          <a:p>
            <a:endParaRPr lang="da-DK" i="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78462-197B-44D0-AF71-91004F1911C1}" type="slidenum">
              <a:rPr kumimoji="0" lang="d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87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7.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7.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1327F-52E5-9C29-C38F-FFF360E4D9EF}"/>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F2DDBE51-DDC0-79C9-0775-0F7C1470F8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7E75797B-D3FC-1DBB-E15F-43C218D8DAF4}"/>
              </a:ext>
            </a:extLst>
          </p:cNvPr>
          <p:cNvSpPr>
            <a:spLocks noGrp="1"/>
          </p:cNvSpPr>
          <p:nvPr>
            <p:ph type="dt" sz="half" idx="10"/>
          </p:nvPr>
        </p:nvSpPr>
        <p:spPr/>
        <p:txBody>
          <a:bodyPr/>
          <a:lstStyle/>
          <a:p>
            <a:fld id="{3F2E1C7C-C193-4307-85BF-CA624FA4D440}" type="datetimeFigureOut">
              <a:rPr lang="da-DK" smtClean="0"/>
              <a:t>06-06-2023</a:t>
            </a:fld>
            <a:endParaRPr lang="da-DK"/>
          </a:p>
        </p:txBody>
      </p:sp>
      <p:sp>
        <p:nvSpPr>
          <p:cNvPr id="5" name="Pladsholder til sidefod 4">
            <a:extLst>
              <a:ext uri="{FF2B5EF4-FFF2-40B4-BE49-F238E27FC236}">
                <a16:creationId xmlns:a16="http://schemas.microsoft.com/office/drawing/2014/main" id="{849A037B-3213-DA49-0F45-FEE4015033B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09589F6-82E0-175A-BA79-77310A59B319}"/>
              </a:ext>
            </a:extLst>
          </p:cNvPr>
          <p:cNvSpPr>
            <a:spLocks noGrp="1"/>
          </p:cNvSpPr>
          <p:nvPr>
            <p:ph type="sldNum" sz="quarter" idx="12"/>
          </p:nvPr>
        </p:nvSpPr>
        <p:spPr/>
        <p:txBody>
          <a:bodyPr/>
          <a:lstStyle/>
          <a:p>
            <a:fld id="{D68F3083-47DF-4081-AC12-7C90654AF248}" type="slidenum">
              <a:rPr lang="da-DK" smtClean="0"/>
              <a:t>‹#›</a:t>
            </a:fld>
            <a:endParaRPr lang="da-DK"/>
          </a:p>
        </p:txBody>
      </p:sp>
    </p:spTree>
    <p:extLst>
      <p:ext uri="{BB962C8B-B14F-4D97-AF65-F5344CB8AC3E}">
        <p14:creationId xmlns:p14="http://schemas.microsoft.com/office/powerpoint/2010/main" val="3086163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3216F-F9C1-743E-C47F-7F7AEA54D862}"/>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E3A6E995-E748-ECBC-C521-F9760869B379}"/>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8C5DD46-C635-3A6C-CC79-45E9A0D3C8EC}"/>
              </a:ext>
            </a:extLst>
          </p:cNvPr>
          <p:cNvSpPr>
            <a:spLocks noGrp="1"/>
          </p:cNvSpPr>
          <p:nvPr>
            <p:ph type="dt" sz="half" idx="10"/>
          </p:nvPr>
        </p:nvSpPr>
        <p:spPr/>
        <p:txBody>
          <a:bodyPr/>
          <a:lstStyle/>
          <a:p>
            <a:fld id="{3F2E1C7C-C193-4307-85BF-CA624FA4D440}" type="datetimeFigureOut">
              <a:rPr lang="da-DK" smtClean="0"/>
              <a:t>06-06-2023</a:t>
            </a:fld>
            <a:endParaRPr lang="da-DK"/>
          </a:p>
        </p:txBody>
      </p:sp>
      <p:sp>
        <p:nvSpPr>
          <p:cNvPr id="5" name="Pladsholder til sidefod 4">
            <a:extLst>
              <a:ext uri="{FF2B5EF4-FFF2-40B4-BE49-F238E27FC236}">
                <a16:creationId xmlns:a16="http://schemas.microsoft.com/office/drawing/2014/main" id="{90BB7118-B8E2-8E78-2463-4D1A41B84A8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8040466-90D1-2DCB-4379-81F7E129B0EA}"/>
              </a:ext>
            </a:extLst>
          </p:cNvPr>
          <p:cNvSpPr>
            <a:spLocks noGrp="1"/>
          </p:cNvSpPr>
          <p:nvPr>
            <p:ph type="sldNum" sz="quarter" idx="12"/>
          </p:nvPr>
        </p:nvSpPr>
        <p:spPr/>
        <p:txBody>
          <a:bodyPr/>
          <a:lstStyle/>
          <a:p>
            <a:fld id="{D68F3083-47DF-4081-AC12-7C90654AF248}" type="slidenum">
              <a:rPr lang="da-DK" smtClean="0"/>
              <a:t>‹#›</a:t>
            </a:fld>
            <a:endParaRPr lang="da-DK"/>
          </a:p>
        </p:txBody>
      </p:sp>
    </p:spTree>
    <p:extLst>
      <p:ext uri="{BB962C8B-B14F-4D97-AF65-F5344CB8AC3E}">
        <p14:creationId xmlns:p14="http://schemas.microsoft.com/office/powerpoint/2010/main" val="8088379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endParaRPr lang="en-US"/>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B7AE9C44-9DAE-47EA-BF7B-527501938C3F}" type="datetimeFigureOut">
              <a:rPr lang="en-US" smtClean="0"/>
              <a:t>6/6/2023</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25311672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endParaRPr lang="en-US"/>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B7AE9C44-9DAE-47EA-BF7B-527501938C3F}" type="datetimeFigureOut">
              <a:rPr lang="en-US" smtClean="0"/>
              <a:t>6/6/2023</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1329489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7662942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endParaRPr lang="en-US"/>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7074784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el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EE39-2EEE-4532-A2D5-A8B3AB2910F6}"/>
              </a:ext>
            </a:extLst>
          </p:cNvPr>
          <p:cNvSpPr>
            <a:spLocks noGrp="1"/>
          </p:cNvSpPr>
          <p:nvPr>
            <p:ph type="title" hasCustomPrompt="1"/>
          </p:nvPr>
        </p:nvSpPr>
        <p:spPr>
          <a:xfrm>
            <a:off x="360000" y="333374"/>
            <a:ext cx="11497038" cy="1116013"/>
          </a:xfrm>
        </p:spPr>
        <p:txBody>
          <a:bodyPr/>
          <a:lstStyle>
            <a:lvl1pPr>
              <a:defRPr/>
            </a:lvl1pPr>
          </a:lstStyle>
          <a:p>
            <a:r>
              <a:rPr lang="da-DK"/>
              <a:t>Indholdsslide med ren tekst </a:t>
            </a:r>
            <a:endParaRPr lang="en-US"/>
          </a:p>
        </p:txBody>
      </p:sp>
      <p:sp>
        <p:nvSpPr>
          <p:cNvPr id="8" name="Footer Placeholder 4">
            <a:extLst>
              <a:ext uri="{FF2B5EF4-FFF2-40B4-BE49-F238E27FC236}">
                <a16:creationId xmlns:a16="http://schemas.microsoft.com/office/drawing/2014/main" id="{AAD52DAD-08CD-494C-B12F-B2B460B35B49}"/>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Text Placeholder 3">
            <a:extLst>
              <a:ext uri="{FF2B5EF4-FFF2-40B4-BE49-F238E27FC236}">
                <a16:creationId xmlns:a16="http://schemas.microsoft.com/office/drawing/2014/main" id="{ECAFEEAA-F34C-3A49-B45E-16083E4D13F4}"/>
              </a:ext>
            </a:extLst>
          </p:cNvPr>
          <p:cNvSpPr>
            <a:spLocks noGrp="1"/>
          </p:cNvSpPr>
          <p:nvPr>
            <p:ph type="body" sz="half" idx="10" hasCustomPrompt="1"/>
          </p:nvPr>
        </p:nvSpPr>
        <p:spPr>
          <a:xfrm>
            <a:off x="360001" y="1793874"/>
            <a:ext cx="9000000" cy="4156075"/>
          </a:xfrm>
        </p:spPr>
        <p:txBody>
          <a:bodyPr>
            <a:normAutofit/>
          </a:bodyPr>
          <a:lstStyle>
            <a:lvl1pPr marL="0" indent="0">
              <a:lnSpc>
                <a:spcPct val="120000"/>
              </a:lnSpc>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err="1"/>
              <a:t>Tekst</a:t>
            </a:r>
            <a:endParaRPr lang="en-US"/>
          </a:p>
        </p:txBody>
      </p:sp>
      <p:sp>
        <p:nvSpPr>
          <p:cNvPr id="11" name="Date Placeholder 3">
            <a:extLst>
              <a:ext uri="{FF2B5EF4-FFF2-40B4-BE49-F238E27FC236}">
                <a16:creationId xmlns:a16="http://schemas.microsoft.com/office/drawing/2014/main" id="{F590FCC2-5FF6-424D-BC80-F4BA884ABA54}"/>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2" name="Slide Number Placeholder 5">
            <a:extLst>
              <a:ext uri="{FF2B5EF4-FFF2-40B4-BE49-F238E27FC236}">
                <a16:creationId xmlns:a16="http://schemas.microsoft.com/office/drawing/2014/main" id="{2B136329-1676-444C-A154-877B09088B3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19358161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lankt Layou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EB6C3A4-A093-A549-A327-065F87752EF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3" name="Grafik 2">
            <a:extLst>
              <a:ext uri="{FF2B5EF4-FFF2-40B4-BE49-F238E27FC236}">
                <a16:creationId xmlns:a16="http://schemas.microsoft.com/office/drawing/2014/main" id="{6118BBC1-6776-44C9-9B76-645209AD628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933188289"/>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el og tekst">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noProof="0" dirty="0"/>
              <a:t>Overskrift	</a:t>
            </a:r>
          </a:p>
        </p:txBody>
      </p:sp>
      <p:sp>
        <p:nvSpPr>
          <p:cNvPr id="3" name="Pladsholder til tekst 2">
            <a:extLst>
              <a:ext uri="{FF2B5EF4-FFF2-40B4-BE49-F238E27FC236}">
                <a16:creationId xmlns:a16="http://schemas.microsoft.com/office/drawing/2014/main" id="{734005D5-500C-2547-B140-067EB39CC93C}"/>
              </a:ext>
            </a:extLst>
          </p:cNvPr>
          <p:cNvSpPr>
            <a:spLocks noGrp="1"/>
          </p:cNvSpPr>
          <p:nvPr>
            <p:ph type="body" sz="quarter" idx="10" hasCustomPrompt="1"/>
          </p:nvPr>
        </p:nvSpPr>
        <p:spPr>
          <a:xfrm>
            <a:off x="1013520" y="2194200"/>
            <a:ext cx="10158611" cy="3650400"/>
          </a:xfrm>
        </p:spPr>
        <p:txBody>
          <a:bodyPr anchor="t">
            <a:noAutofit/>
          </a:bodyPr>
          <a:lstStyle>
            <a:lvl1pPr marL="0" indent="0">
              <a:lnSpc>
                <a:spcPct val="100000"/>
              </a:lnSpc>
              <a:buNone/>
              <a:defRPr sz="1800"/>
            </a:lvl1pPr>
            <a:lvl2pPr marL="317500" indent="0">
              <a:lnSpc>
                <a:spcPct val="100000"/>
              </a:lnSpc>
              <a:buNone/>
              <a:defRPr sz="1600"/>
            </a:lvl2pPr>
            <a:lvl3pPr marL="635000" indent="0">
              <a:lnSpc>
                <a:spcPct val="100000"/>
              </a:lnSpc>
              <a:buNone/>
              <a:defRPr sz="1400"/>
            </a:lvl3pPr>
            <a:lvl4pPr marL="952500" indent="0">
              <a:lnSpc>
                <a:spcPct val="100000"/>
              </a:lnSpc>
              <a:buNone/>
              <a:defRPr sz="1800"/>
            </a:lvl4pPr>
            <a:lvl5pPr marL="1270000" indent="0">
              <a:lnSpc>
                <a:spcPct val="100000"/>
              </a:lnSpc>
              <a:buNone/>
              <a:defRPr sz="1800"/>
            </a:lvl5pPr>
          </a:lstStyle>
          <a:p>
            <a:pPr lvl="0"/>
            <a:r>
              <a:rPr lang="da-DK" noProof="0" dirty="0"/>
              <a:t>Tekst</a:t>
            </a:r>
          </a:p>
        </p:txBody>
      </p:sp>
      <p:pic>
        <p:nvPicPr>
          <p:cNvPr id="9" name="Grafik 8">
            <a:extLst>
              <a:ext uri="{FF2B5EF4-FFF2-40B4-BE49-F238E27FC236}">
                <a16:creationId xmlns:a16="http://schemas.microsoft.com/office/drawing/2014/main" id="{569B5B2C-967D-4D4C-8C4E-A006AFE8085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CAEA8B1A-B6FD-47BB-B18D-0BF723B0D1F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01872949"/>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unktopstilling 5 element">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noProof="0" dirty="0"/>
              <a:t>Overskrift	</a:t>
            </a:r>
          </a:p>
        </p:txBody>
      </p:sp>
      <p:pic>
        <p:nvPicPr>
          <p:cNvPr id="9" name="Grafik 8">
            <a:extLst>
              <a:ext uri="{FF2B5EF4-FFF2-40B4-BE49-F238E27FC236}">
                <a16:creationId xmlns:a16="http://schemas.microsoft.com/office/drawing/2014/main" id="{569B5B2C-967D-4D4C-8C4E-A006AFE8085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5FAEC0B7-5ECA-4C10-8850-91862FADF15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7" name="Pladsholder til tekst 2">
            <a:extLst>
              <a:ext uri="{FF2B5EF4-FFF2-40B4-BE49-F238E27FC236}">
                <a16:creationId xmlns:a16="http://schemas.microsoft.com/office/drawing/2014/main" id="{2EFC7BB6-9278-46D3-84A7-346EDA7CB3B9}"/>
              </a:ext>
            </a:extLst>
          </p:cNvPr>
          <p:cNvSpPr>
            <a:spLocks noGrp="1"/>
          </p:cNvSpPr>
          <p:nvPr>
            <p:ph type="body" sz="quarter" idx="10" hasCustomPrompt="1"/>
          </p:nvPr>
        </p:nvSpPr>
        <p:spPr>
          <a:xfrm>
            <a:off x="1013520" y="2194672"/>
            <a:ext cx="10158611" cy="3650404"/>
          </a:xfrm>
        </p:spPr>
        <p:txBody>
          <a:bodyPr anchor="t">
            <a:noAutofit/>
          </a:bodyPr>
          <a:lstStyle>
            <a:lvl1pPr marL="285750" indent="-285750">
              <a:lnSpc>
                <a:spcPct val="100000"/>
              </a:lnSpc>
              <a:spcBef>
                <a:spcPts val="1000"/>
              </a:spcBef>
              <a:buClr>
                <a:schemeClr val="bg1"/>
              </a:buClr>
              <a:buSzPct val="110000"/>
              <a:buFontTx/>
              <a:buBlip>
                <a:blip r:embed="rId4"/>
              </a:buBlip>
              <a:defRPr sz="1800">
                <a:solidFill>
                  <a:schemeClr val="tx1"/>
                </a:solidFill>
              </a:defRPr>
            </a:lvl1pPr>
            <a:lvl2pPr marL="603250" indent="-285750">
              <a:lnSpc>
                <a:spcPct val="100000"/>
              </a:lnSpc>
              <a:spcBef>
                <a:spcPts val="1000"/>
              </a:spcBef>
              <a:buClr>
                <a:schemeClr val="bg1"/>
              </a:buClr>
              <a:buSzPct val="110000"/>
              <a:buFontTx/>
              <a:buBlip>
                <a:blip r:embed="rId4"/>
              </a:buBlip>
              <a:defRPr sz="1600">
                <a:solidFill>
                  <a:schemeClr val="tx1"/>
                </a:solidFill>
              </a:defRPr>
            </a:lvl2pPr>
            <a:lvl3pPr marL="920750" indent="-285750">
              <a:lnSpc>
                <a:spcPct val="100000"/>
              </a:lnSpc>
              <a:spcBef>
                <a:spcPts val="1000"/>
              </a:spcBef>
              <a:buClr>
                <a:schemeClr val="bg1"/>
              </a:buClr>
              <a:buSzPct val="110000"/>
              <a:buFontTx/>
              <a:buBlip>
                <a:blip r:embed="rId4"/>
              </a:buBlip>
              <a:defRPr sz="1400">
                <a:solidFill>
                  <a:schemeClr val="tx1"/>
                </a:solidFill>
              </a:defRPr>
            </a:lvl3pPr>
            <a:lvl4pPr marL="1238250" indent="-285750">
              <a:lnSpc>
                <a:spcPct val="100000"/>
              </a:lnSpc>
              <a:spcBef>
                <a:spcPts val="1000"/>
              </a:spcBef>
              <a:buClr>
                <a:schemeClr val="bg1"/>
              </a:buClr>
              <a:buSzPct val="110000"/>
              <a:buFontTx/>
              <a:buBlip>
                <a:blip r:embed="rId4"/>
              </a:buBlip>
              <a:defRPr sz="1200">
                <a:solidFill>
                  <a:schemeClr val="tx1"/>
                </a:solidFill>
              </a:defRPr>
            </a:lvl4pPr>
            <a:lvl5pPr marL="1555750" indent="-285750">
              <a:lnSpc>
                <a:spcPct val="100000"/>
              </a:lnSpc>
              <a:spcBef>
                <a:spcPts val="1000"/>
              </a:spcBef>
              <a:buClr>
                <a:schemeClr val="bg1"/>
              </a:buClr>
              <a:buSzPct val="110000"/>
              <a:buFontTx/>
              <a:buBlip>
                <a:blip r:embed="rId4"/>
              </a:buBlip>
              <a:defRPr sz="1000">
                <a:solidFill>
                  <a:schemeClr val="tx1"/>
                </a:solidFill>
              </a:defRPr>
            </a:lvl5pPr>
          </a:lstStyle>
          <a:p>
            <a:pPr lvl="0"/>
            <a:r>
              <a:rPr lang="da-DK" dirty="0"/>
              <a:t>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966612958"/>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Punktopstilling 5 element Rød">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dirty="0"/>
              <a:t>Overskrift	</a:t>
            </a:r>
            <a:endParaRPr dirty="0"/>
          </a:p>
        </p:txBody>
      </p:sp>
      <p:sp>
        <p:nvSpPr>
          <p:cNvPr id="3" name="Pladsholder til tekst 2">
            <a:extLst>
              <a:ext uri="{FF2B5EF4-FFF2-40B4-BE49-F238E27FC236}">
                <a16:creationId xmlns:a16="http://schemas.microsoft.com/office/drawing/2014/main" id="{734005D5-500C-2547-B140-067EB39CC93C}"/>
              </a:ext>
            </a:extLst>
          </p:cNvPr>
          <p:cNvSpPr>
            <a:spLocks noGrp="1"/>
          </p:cNvSpPr>
          <p:nvPr>
            <p:ph type="body" sz="quarter" idx="10" hasCustomPrompt="1"/>
          </p:nvPr>
        </p:nvSpPr>
        <p:spPr>
          <a:xfrm>
            <a:off x="1013520" y="2194672"/>
            <a:ext cx="10158611" cy="3650404"/>
          </a:xfrm>
        </p:spPr>
        <p:txBody>
          <a:bodyPr anchor="t">
            <a:noAutofit/>
          </a:bodyPr>
          <a:lstStyle>
            <a:lvl1pPr marL="2857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800"/>
            </a:lvl1pPr>
            <a:lvl2pPr marL="6032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600"/>
            </a:lvl2pPr>
            <a:lvl3pPr marL="9207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400"/>
            </a:lvl3pPr>
            <a:lvl4pPr marL="12382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200"/>
            </a:lvl4pPr>
            <a:lvl5pPr marL="15557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000"/>
            </a:lvl5pPr>
          </a:lstStyle>
          <a:p>
            <a:pPr lvl="0"/>
            <a:r>
              <a:rPr lang="da-DK" dirty="0"/>
              <a:t>Tekst</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9" name="Grafik 8">
            <a:extLst>
              <a:ext uri="{FF2B5EF4-FFF2-40B4-BE49-F238E27FC236}">
                <a16:creationId xmlns:a16="http://schemas.microsoft.com/office/drawing/2014/main" id="{569B5B2C-967D-4D4C-8C4E-A006AFE80855}"/>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66B8AAA9-B92B-40E3-89E6-0C9A2EC502C5}"/>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335411387"/>
      </p:ext>
    </p:extLst>
  </p:cSld>
  <p:clrMapOvr>
    <a:masterClrMapping/>
  </p:clrMapOvr>
  <p:transition spd="med"/>
  <p:extLst>
    <p:ext uri="{DCECCB84-F9BA-43D5-87BE-67443E8EF086}">
      <p15:sldGuideLst xmlns:p15="http://schemas.microsoft.com/office/powerpoint/2012/main">
        <p15:guide id="3" orient="horz" pos="4320">
          <p15:clr>
            <a:srgbClr val="FBAE40"/>
          </p15:clr>
        </p15:guide>
        <p15:guide id="4" pos="768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el og indhold">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dirty="0"/>
              <a:t>Overskrift	</a:t>
            </a:r>
            <a:endParaRPr dirty="0"/>
          </a:p>
        </p:txBody>
      </p:sp>
      <p:sp>
        <p:nvSpPr>
          <p:cNvPr id="3" name="Pladsholder til indhold 2">
            <a:extLst>
              <a:ext uri="{FF2B5EF4-FFF2-40B4-BE49-F238E27FC236}">
                <a16:creationId xmlns:a16="http://schemas.microsoft.com/office/drawing/2014/main" id="{773558F5-EBAE-6648-ABED-DCED00FA234C}"/>
              </a:ext>
            </a:extLst>
          </p:cNvPr>
          <p:cNvSpPr>
            <a:spLocks noGrp="1"/>
          </p:cNvSpPr>
          <p:nvPr>
            <p:ph sz="quarter" idx="10" hasCustomPrompt="1"/>
          </p:nvPr>
        </p:nvSpPr>
        <p:spPr>
          <a:xfrm>
            <a:off x="1013619" y="2194200"/>
            <a:ext cx="10165556" cy="3650400"/>
          </a:xfrm>
        </p:spPr>
        <p:txBody>
          <a:bodyPr anchor="t">
            <a:noAutofit/>
          </a:bodyPr>
          <a:lstStyle>
            <a:lvl1pPr marL="0" indent="0">
              <a:lnSpc>
                <a:spcPct val="100000"/>
              </a:lnSpc>
              <a:buNone/>
              <a:defRPr sz="1800"/>
            </a:lvl1pPr>
            <a:lvl2pPr marL="317500" indent="0">
              <a:lnSpc>
                <a:spcPct val="100000"/>
              </a:lnSpc>
              <a:buNone/>
              <a:defRPr sz="1800"/>
            </a:lvl2pPr>
            <a:lvl3pPr marL="635000" indent="0">
              <a:lnSpc>
                <a:spcPct val="100000"/>
              </a:lnSpc>
              <a:buNone/>
              <a:defRPr sz="1800"/>
            </a:lvl3pPr>
            <a:lvl4pPr marL="952500" indent="0">
              <a:lnSpc>
                <a:spcPct val="100000"/>
              </a:lnSpc>
              <a:buNone/>
              <a:defRPr sz="1800"/>
            </a:lvl4pPr>
            <a:lvl5pPr marL="1270000" indent="0">
              <a:lnSpc>
                <a:spcPct val="100000"/>
              </a:lnSpc>
              <a:buNone/>
              <a:defRPr sz="1800"/>
            </a:lvl5pPr>
          </a:lstStyle>
          <a:p>
            <a:pPr lvl="0"/>
            <a:r>
              <a:rPr lang="da-DK" dirty="0"/>
              <a:t>Tekst</a:t>
            </a:r>
          </a:p>
        </p:txBody>
      </p:sp>
      <p:pic>
        <p:nvPicPr>
          <p:cNvPr id="9" name="Grafik 8">
            <a:extLst>
              <a:ext uri="{FF2B5EF4-FFF2-40B4-BE49-F238E27FC236}">
                <a16:creationId xmlns:a16="http://schemas.microsoft.com/office/drawing/2014/main" id="{F1414795-02BD-964B-AA74-A6AD1F27C22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243BFD10-4C94-4D2B-8D00-5F2A1F531E8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27292751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4DC15F0D-1A80-D778-4EBA-A3FE8949478D}"/>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FE87E71B-291C-C891-E524-9DDE9B9D49E0}"/>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7E8729E-DF62-0913-244D-ADF0F1A64FBF}"/>
              </a:ext>
            </a:extLst>
          </p:cNvPr>
          <p:cNvSpPr>
            <a:spLocks noGrp="1"/>
          </p:cNvSpPr>
          <p:nvPr>
            <p:ph type="dt" sz="half" idx="10"/>
          </p:nvPr>
        </p:nvSpPr>
        <p:spPr/>
        <p:txBody>
          <a:bodyPr/>
          <a:lstStyle/>
          <a:p>
            <a:fld id="{3F2E1C7C-C193-4307-85BF-CA624FA4D440}" type="datetimeFigureOut">
              <a:rPr lang="da-DK" smtClean="0"/>
              <a:t>06-06-2023</a:t>
            </a:fld>
            <a:endParaRPr lang="da-DK"/>
          </a:p>
        </p:txBody>
      </p:sp>
      <p:sp>
        <p:nvSpPr>
          <p:cNvPr id="5" name="Pladsholder til sidefod 4">
            <a:extLst>
              <a:ext uri="{FF2B5EF4-FFF2-40B4-BE49-F238E27FC236}">
                <a16:creationId xmlns:a16="http://schemas.microsoft.com/office/drawing/2014/main" id="{0600FF56-E28D-B6B7-5A09-9566BFD7751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9597E1C-C390-16A0-240B-6F61EB1E15C6}"/>
              </a:ext>
            </a:extLst>
          </p:cNvPr>
          <p:cNvSpPr>
            <a:spLocks noGrp="1"/>
          </p:cNvSpPr>
          <p:nvPr>
            <p:ph type="sldNum" sz="quarter" idx="12"/>
          </p:nvPr>
        </p:nvSpPr>
        <p:spPr/>
        <p:txBody>
          <a:bodyPr/>
          <a:lstStyle/>
          <a:p>
            <a:fld id="{D68F3083-47DF-4081-AC12-7C90654AF248}" type="slidenum">
              <a:rPr lang="da-DK" smtClean="0"/>
              <a:t>‹#›</a:t>
            </a:fld>
            <a:endParaRPr lang="da-DK"/>
          </a:p>
        </p:txBody>
      </p:sp>
    </p:spTree>
    <p:extLst>
      <p:ext uri="{BB962C8B-B14F-4D97-AF65-F5344CB8AC3E}">
        <p14:creationId xmlns:p14="http://schemas.microsoft.com/office/powerpoint/2010/main" val="24603106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el og 2 spalter tekst">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400" y="1013400"/>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dirty="0"/>
              <a:t>Overskrift	</a:t>
            </a:r>
            <a:endParaRPr dirty="0"/>
          </a:p>
        </p:txBody>
      </p:sp>
      <p:pic>
        <p:nvPicPr>
          <p:cNvPr id="8" name="Grafik 7">
            <a:extLst>
              <a:ext uri="{FF2B5EF4-FFF2-40B4-BE49-F238E27FC236}">
                <a16:creationId xmlns:a16="http://schemas.microsoft.com/office/drawing/2014/main" id="{F6F6B6B0-61C0-3541-9DE1-2AC08F22602A}"/>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83BA9285-1264-45E2-AB9B-E59F5767962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4" name="Pladsholder til tekst 3">
            <a:extLst>
              <a:ext uri="{FF2B5EF4-FFF2-40B4-BE49-F238E27FC236}">
                <a16:creationId xmlns:a16="http://schemas.microsoft.com/office/drawing/2014/main" id="{312D21C2-766D-4173-9868-4BFFE16D800A}"/>
              </a:ext>
            </a:extLst>
          </p:cNvPr>
          <p:cNvSpPr>
            <a:spLocks noGrp="1"/>
          </p:cNvSpPr>
          <p:nvPr>
            <p:ph type="body" sz="quarter" idx="10" hasCustomPrompt="1"/>
          </p:nvPr>
        </p:nvSpPr>
        <p:spPr>
          <a:xfrm>
            <a:off x="1013619" y="2194200"/>
            <a:ext cx="4841750" cy="3650400"/>
          </a:xfrm>
        </p:spPr>
        <p:txBody>
          <a:bodyPr anchor="t" anchorCtr="0"/>
          <a:lstStyle>
            <a:lvl1pPr marL="0" indent="0">
              <a:buFontTx/>
              <a:buNone/>
              <a:defRPr/>
            </a:lvl1pPr>
            <a:lvl2pPr marL="317500" indent="0">
              <a:buFontTx/>
              <a:buNone/>
              <a:defRPr/>
            </a:lvl2pPr>
            <a:lvl3pPr marL="635000" indent="0">
              <a:buFontTx/>
              <a:buNone/>
              <a:defRPr/>
            </a:lvl3pPr>
            <a:lvl4pPr marL="952500" indent="0">
              <a:buFontTx/>
              <a:buNone/>
              <a:defRPr/>
            </a:lvl4pPr>
            <a:lvl5pPr marL="1270000" indent="0">
              <a:buFontTx/>
              <a:buNone/>
              <a:defRPr/>
            </a:lvl5pPr>
          </a:lstStyle>
          <a:p>
            <a:pPr lvl="0"/>
            <a:r>
              <a:rPr lang="da-DK" dirty="0"/>
              <a:t>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Pladsholder til tekst 3">
            <a:extLst>
              <a:ext uri="{FF2B5EF4-FFF2-40B4-BE49-F238E27FC236}">
                <a16:creationId xmlns:a16="http://schemas.microsoft.com/office/drawing/2014/main" id="{E79EA4DC-8CEB-44F2-A296-C879D0B4763A}"/>
              </a:ext>
            </a:extLst>
          </p:cNvPr>
          <p:cNvSpPr>
            <a:spLocks noGrp="1"/>
          </p:cNvSpPr>
          <p:nvPr>
            <p:ph type="body" sz="quarter" idx="11" hasCustomPrompt="1"/>
          </p:nvPr>
        </p:nvSpPr>
        <p:spPr>
          <a:xfrm>
            <a:off x="6330011" y="2194200"/>
            <a:ext cx="4842000" cy="3650400"/>
          </a:xfrm>
        </p:spPr>
        <p:txBody>
          <a:bodyPr anchor="t" anchorCtr="0"/>
          <a:lstStyle>
            <a:lvl1pPr marL="0" indent="0">
              <a:buFontTx/>
              <a:buNone/>
              <a:defRPr/>
            </a:lvl1pPr>
            <a:lvl2pPr marL="317500" indent="0">
              <a:buFontTx/>
              <a:buNone/>
              <a:defRPr/>
            </a:lvl2pPr>
            <a:lvl3pPr marL="635000" indent="0">
              <a:buFontTx/>
              <a:buNone/>
              <a:defRPr/>
            </a:lvl3pPr>
            <a:lvl4pPr marL="952500" indent="0">
              <a:buFontTx/>
              <a:buNone/>
              <a:defRPr/>
            </a:lvl4pPr>
            <a:lvl5pPr marL="1270000" indent="0">
              <a:buFontTx/>
              <a:buNone/>
              <a:defRPr/>
            </a:lvl5pPr>
          </a:lstStyle>
          <a:p>
            <a:pPr lvl="0"/>
            <a:r>
              <a:rPr lang="da-DK" dirty="0"/>
              <a:t>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977085362"/>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illede inkl overskrift">
    <p:spTree>
      <p:nvGrpSpPr>
        <p:cNvPr id="1" name=""/>
        <p:cNvGrpSpPr/>
        <p:nvPr/>
      </p:nvGrpSpPr>
      <p:grpSpPr>
        <a:xfrm>
          <a:off x="0" y="0"/>
          <a:ext cx="0" cy="0"/>
          <a:chOff x="0" y="0"/>
          <a:chExt cx="0" cy="0"/>
        </a:xfrm>
      </p:grpSpPr>
      <p:sp>
        <p:nvSpPr>
          <p:cNvPr id="3" name="Shape 39"/>
          <p:cNvSpPr>
            <a:spLocks noGrp="1"/>
          </p:cNvSpPr>
          <p:nvPr>
            <p:ph type="pic" sz="quarter" idx="13" hasCustomPrompt="1"/>
          </p:nvPr>
        </p:nvSpPr>
        <p:spPr>
          <a:xfrm>
            <a:off x="5586198" y="0"/>
            <a:ext cx="6605802" cy="6858000"/>
          </a:xfrm>
          <a:prstGeom prst="rect">
            <a:avLst/>
          </a:prstGeom>
          <a:solidFill>
            <a:schemeClr val="tx2">
              <a:lumMod val="10000"/>
              <a:lumOff val="90000"/>
            </a:schemeClr>
          </a:solidFill>
        </p:spPr>
        <p:txBody>
          <a:bodyPr lIns="91439" tIns="45719" rIns="91439" bIns="45719" anchor="t">
            <a:noAutofit/>
          </a:bodyPr>
          <a:lstStyle>
            <a:lvl1pPr marL="0" indent="0">
              <a:buFontTx/>
              <a:buNone/>
              <a:defRPr b="0" i="0" baseline="0">
                <a:latin typeface="Inter" panose="020B0502030000000004" pitchFamily="34" charset="0"/>
                <a:ea typeface="Inter" panose="020B0502030000000004" pitchFamily="34" charset="0"/>
              </a:defRPr>
            </a:lvl1pPr>
          </a:lstStyle>
          <a:p>
            <a:r>
              <a:rPr lang="da-DK" noProof="0" dirty="0"/>
              <a:t>Billede</a:t>
            </a:r>
          </a:p>
        </p:txBody>
      </p:sp>
      <p:sp>
        <p:nvSpPr>
          <p:cNvPr id="4" name="Pladsholder til tekst 7">
            <a:extLst>
              <a:ext uri="{FF2B5EF4-FFF2-40B4-BE49-F238E27FC236}">
                <a16:creationId xmlns:a16="http://schemas.microsoft.com/office/drawing/2014/main" id="{B299DC9B-F123-9243-A733-7693C30CAEC6}"/>
              </a:ext>
            </a:extLst>
          </p:cNvPr>
          <p:cNvSpPr>
            <a:spLocks noGrp="1"/>
          </p:cNvSpPr>
          <p:nvPr>
            <p:ph type="body" sz="quarter" idx="15" hasCustomPrompt="1"/>
          </p:nvPr>
        </p:nvSpPr>
        <p:spPr>
          <a:xfrm>
            <a:off x="579142" y="1719137"/>
            <a:ext cx="4692946" cy="2167397"/>
          </a:xfrm>
        </p:spPr>
        <p:txBody>
          <a:bodyPr anchor="t">
            <a:noAutofit/>
          </a:bodyPr>
          <a:lstStyle>
            <a:lvl1pPr marL="0" indent="0">
              <a:lnSpc>
                <a:spcPct val="100000"/>
              </a:lnSpc>
              <a:buNone/>
              <a:defRPr sz="3600" b="1" spc="-75">
                <a:solidFill>
                  <a:schemeClr val="tx1"/>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dirty="0"/>
              <a:t>Overskrift</a:t>
            </a:r>
          </a:p>
        </p:txBody>
      </p:sp>
      <p:sp>
        <p:nvSpPr>
          <p:cNvPr id="11" name="Pladsholder til tekst 2">
            <a:extLst>
              <a:ext uri="{FF2B5EF4-FFF2-40B4-BE49-F238E27FC236}">
                <a16:creationId xmlns:a16="http://schemas.microsoft.com/office/drawing/2014/main" id="{603E00D8-5F1B-924E-87D4-4FF40B64737E}"/>
              </a:ext>
            </a:extLst>
          </p:cNvPr>
          <p:cNvSpPr>
            <a:spLocks noGrp="1"/>
          </p:cNvSpPr>
          <p:nvPr>
            <p:ph type="body" sz="quarter" idx="10" hasCustomPrompt="1"/>
          </p:nvPr>
        </p:nvSpPr>
        <p:spPr>
          <a:xfrm>
            <a:off x="579142" y="3886534"/>
            <a:ext cx="4692946" cy="2017310"/>
          </a:xfrm>
        </p:spPr>
        <p:txBody>
          <a:bodyPr lIns="50400" tIns="50400" rIns="50400" numCol="1" spcCol="684000" anchor="t">
            <a:noAutofit/>
          </a:bodyPr>
          <a:lstStyle>
            <a:lvl1pPr marL="0" indent="0">
              <a:lnSpc>
                <a:spcPct val="100000"/>
              </a:lnSpc>
              <a:buNone/>
              <a:defRPr sz="1800" b="0" spc="0">
                <a:latin typeface="+mn-lt"/>
              </a:defRPr>
            </a:lvl1pPr>
            <a:lvl2pPr marL="317500" indent="0">
              <a:lnSpc>
                <a:spcPct val="100000"/>
              </a:lnSpc>
              <a:buNone/>
              <a:defRPr sz="1800" b="0" spc="0">
                <a:latin typeface="+mn-lt"/>
              </a:defRPr>
            </a:lvl2pPr>
            <a:lvl3pPr marL="635000" indent="0">
              <a:lnSpc>
                <a:spcPct val="100000"/>
              </a:lnSpc>
              <a:buNone/>
              <a:defRPr sz="1800" b="0" spc="0">
                <a:latin typeface="+mn-lt"/>
              </a:defRPr>
            </a:lvl3pPr>
            <a:lvl4pPr marL="952500" indent="0">
              <a:lnSpc>
                <a:spcPct val="100000"/>
              </a:lnSpc>
              <a:buNone/>
              <a:defRPr sz="1800" spc="0"/>
            </a:lvl4pPr>
            <a:lvl5pPr marL="1270000" indent="0">
              <a:lnSpc>
                <a:spcPct val="100000"/>
              </a:lnSpc>
              <a:buNone/>
              <a:defRPr sz="1800" spc="0"/>
            </a:lvl5pPr>
          </a:lstStyle>
          <a:p>
            <a:pPr lvl="0"/>
            <a:r>
              <a:rPr lang="da-DK" noProof="0" dirty="0"/>
              <a:t>Tekst</a:t>
            </a:r>
          </a:p>
        </p:txBody>
      </p:sp>
      <p:pic>
        <p:nvPicPr>
          <p:cNvPr id="14" name="Grafik 13">
            <a:extLst>
              <a:ext uri="{FF2B5EF4-FFF2-40B4-BE49-F238E27FC236}">
                <a16:creationId xmlns:a16="http://schemas.microsoft.com/office/drawing/2014/main" id="{2BC776EE-7B73-1442-BC6B-258BEEAB224F}"/>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142" y="5936036"/>
            <a:ext cx="1078582" cy="739028"/>
          </a:xfrm>
          <a:prstGeom prst="rect">
            <a:avLst/>
          </a:prstGeom>
        </p:spPr>
      </p:pic>
      <p:pic>
        <p:nvPicPr>
          <p:cNvPr id="6" name="Grafik 5">
            <a:extLst>
              <a:ext uri="{FF2B5EF4-FFF2-40B4-BE49-F238E27FC236}">
                <a16:creationId xmlns:a16="http://schemas.microsoft.com/office/drawing/2014/main" id="{3040B764-5504-4C6E-B3A8-FAD912C8063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142" y="5936036"/>
            <a:ext cx="1078582" cy="739028"/>
          </a:xfrm>
          <a:prstGeom prst="rect">
            <a:avLst/>
          </a:prstGeom>
        </p:spPr>
      </p:pic>
    </p:spTree>
    <p:extLst>
      <p:ext uri="{BB962C8B-B14F-4D97-AF65-F5344CB8AC3E}">
        <p14:creationId xmlns:p14="http://schemas.microsoft.com/office/powerpoint/2010/main" val="4186719861"/>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Højrebillede inkl tekst rød bg">
    <p:bg>
      <p:bgPr>
        <a:solidFill>
          <a:srgbClr val="BF1D30"/>
        </a:solidFill>
        <a:effectLst/>
      </p:bgPr>
    </p:bg>
    <p:spTree>
      <p:nvGrpSpPr>
        <p:cNvPr id="1" name=""/>
        <p:cNvGrpSpPr/>
        <p:nvPr/>
      </p:nvGrpSpPr>
      <p:grpSpPr>
        <a:xfrm>
          <a:off x="0" y="0"/>
          <a:ext cx="0" cy="0"/>
          <a:chOff x="0" y="0"/>
          <a:chExt cx="0" cy="0"/>
        </a:xfrm>
      </p:grpSpPr>
      <p:sp>
        <p:nvSpPr>
          <p:cNvPr id="3" name="Shape 39"/>
          <p:cNvSpPr>
            <a:spLocks noGrp="1"/>
          </p:cNvSpPr>
          <p:nvPr>
            <p:ph type="pic" sz="quarter" idx="13" hasCustomPrompt="1"/>
          </p:nvPr>
        </p:nvSpPr>
        <p:spPr>
          <a:xfrm>
            <a:off x="5586198" y="0"/>
            <a:ext cx="6605802" cy="6858000"/>
          </a:xfrm>
          <a:prstGeom prst="rect">
            <a:avLst/>
          </a:prstGeom>
          <a:solidFill>
            <a:schemeClr val="tx2">
              <a:lumMod val="10000"/>
              <a:lumOff val="90000"/>
            </a:schemeClr>
          </a:solidFill>
        </p:spPr>
        <p:txBody>
          <a:bodyPr lIns="91439" tIns="45719" rIns="91439" bIns="45719" anchor="t">
            <a:noAutofit/>
          </a:bodyPr>
          <a:lstStyle>
            <a:lvl1pPr marL="0" indent="0">
              <a:buFontTx/>
              <a:buNone/>
              <a:defRPr b="0" i="0" baseline="0">
                <a:latin typeface="Inter" panose="020B0502030000000004" pitchFamily="34" charset="0"/>
                <a:ea typeface="Inter" panose="020B0502030000000004" pitchFamily="34" charset="0"/>
              </a:defRPr>
            </a:lvl1pPr>
          </a:lstStyle>
          <a:p>
            <a:r>
              <a:rPr lang="da-DK" noProof="0" dirty="0"/>
              <a:t>Billede</a:t>
            </a:r>
          </a:p>
        </p:txBody>
      </p:sp>
      <p:sp>
        <p:nvSpPr>
          <p:cNvPr id="4" name="Pladsholder til tekst 2">
            <a:extLst>
              <a:ext uri="{FF2B5EF4-FFF2-40B4-BE49-F238E27FC236}">
                <a16:creationId xmlns:a16="http://schemas.microsoft.com/office/drawing/2014/main" id="{82BECF1A-E566-764A-8530-25CC511C9FD8}"/>
              </a:ext>
            </a:extLst>
          </p:cNvPr>
          <p:cNvSpPr>
            <a:spLocks noGrp="1"/>
          </p:cNvSpPr>
          <p:nvPr>
            <p:ph type="body" sz="quarter" idx="14" hasCustomPrompt="1"/>
          </p:nvPr>
        </p:nvSpPr>
        <p:spPr>
          <a:xfrm>
            <a:off x="550069" y="2731168"/>
            <a:ext cx="4524851" cy="3428332"/>
          </a:xfrm>
        </p:spPr>
        <p:txBody>
          <a:bodyPr anchor="t">
            <a:noAutofit/>
          </a:bodyPr>
          <a:lstStyle>
            <a:lvl1pPr marL="0" indent="0">
              <a:lnSpc>
                <a:spcPct val="100000"/>
              </a:lnSpc>
              <a:buFontTx/>
              <a:buNone/>
              <a:defRPr sz="1800">
                <a:solidFill>
                  <a:srgbClr val="FFFFFF"/>
                </a:solidFill>
              </a:defRPr>
            </a:lvl1pPr>
            <a:lvl2pPr marL="317500" indent="0">
              <a:lnSpc>
                <a:spcPct val="100000"/>
              </a:lnSpc>
              <a:buFontTx/>
              <a:buNone/>
              <a:defRPr sz="1800">
                <a:solidFill>
                  <a:srgbClr val="FFFFFF"/>
                </a:solidFill>
              </a:defRPr>
            </a:lvl2pPr>
            <a:lvl3pPr marL="635000" indent="0">
              <a:lnSpc>
                <a:spcPct val="100000"/>
              </a:lnSpc>
              <a:buFontTx/>
              <a:buNone/>
              <a:defRPr sz="1800">
                <a:solidFill>
                  <a:srgbClr val="FFFFFF"/>
                </a:solidFill>
              </a:defRPr>
            </a:lvl3pPr>
            <a:lvl4pPr marL="952500" indent="0">
              <a:lnSpc>
                <a:spcPct val="100000"/>
              </a:lnSpc>
              <a:buFontTx/>
              <a:buNone/>
              <a:defRPr sz="1800">
                <a:solidFill>
                  <a:srgbClr val="FFFFFF"/>
                </a:solidFill>
              </a:defRPr>
            </a:lvl4pPr>
            <a:lvl5pPr marL="1270000" indent="0">
              <a:lnSpc>
                <a:spcPct val="100000"/>
              </a:lnSpc>
              <a:buFontTx/>
              <a:buNone/>
              <a:defRPr sz="1800">
                <a:solidFill>
                  <a:srgbClr val="FFFFFF"/>
                </a:solidFill>
              </a:defRPr>
            </a:lvl5pPr>
          </a:lstStyle>
          <a:p>
            <a:pPr lvl="0"/>
            <a:r>
              <a:rPr lang="da-DK" noProof="0" dirty="0"/>
              <a:t>Tekst</a:t>
            </a:r>
          </a:p>
        </p:txBody>
      </p:sp>
      <p:sp>
        <p:nvSpPr>
          <p:cNvPr id="5" name="Pladsholder til tekst 7">
            <a:extLst>
              <a:ext uri="{FF2B5EF4-FFF2-40B4-BE49-F238E27FC236}">
                <a16:creationId xmlns:a16="http://schemas.microsoft.com/office/drawing/2014/main" id="{8496DD26-EDBB-9F43-B80C-77F28A788619}"/>
              </a:ext>
            </a:extLst>
          </p:cNvPr>
          <p:cNvSpPr>
            <a:spLocks noGrp="1"/>
          </p:cNvSpPr>
          <p:nvPr>
            <p:ph type="body" sz="quarter" idx="15" hasCustomPrompt="1"/>
          </p:nvPr>
        </p:nvSpPr>
        <p:spPr>
          <a:xfrm>
            <a:off x="550069" y="431800"/>
            <a:ext cx="4524851" cy="2167397"/>
          </a:xfrm>
        </p:spPr>
        <p:txBody>
          <a:bodyPr anchor="t">
            <a:noAutofit/>
          </a:bodyPr>
          <a:lstStyle>
            <a:lvl1pPr marL="0" indent="0">
              <a:lnSpc>
                <a:spcPct val="100000"/>
              </a:lnSpc>
              <a:buNone/>
              <a:defRPr sz="36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dirty="0"/>
              <a:t>Overskrift</a:t>
            </a:r>
          </a:p>
        </p:txBody>
      </p:sp>
    </p:spTree>
    <p:extLst>
      <p:ext uri="{BB962C8B-B14F-4D97-AF65-F5344CB8AC3E}">
        <p14:creationId xmlns:p14="http://schemas.microsoft.com/office/powerpoint/2010/main" val="88395276"/>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Højrebillede inkl tekst blå bg">
    <p:bg>
      <p:bgPr>
        <a:solidFill>
          <a:srgbClr val="004F9B"/>
        </a:solidFill>
        <a:effectLst/>
      </p:bgPr>
    </p:bg>
    <p:spTree>
      <p:nvGrpSpPr>
        <p:cNvPr id="1" name=""/>
        <p:cNvGrpSpPr/>
        <p:nvPr/>
      </p:nvGrpSpPr>
      <p:grpSpPr>
        <a:xfrm>
          <a:off x="0" y="0"/>
          <a:ext cx="0" cy="0"/>
          <a:chOff x="0" y="0"/>
          <a:chExt cx="0" cy="0"/>
        </a:xfrm>
      </p:grpSpPr>
      <p:sp>
        <p:nvSpPr>
          <p:cNvPr id="3" name="Shape 39"/>
          <p:cNvSpPr>
            <a:spLocks noGrp="1"/>
          </p:cNvSpPr>
          <p:nvPr>
            <p:ph type="pic" sz="quarter" idx="13" hasCustomPrompt="1"/>
          </p:nvPr>
        </p:nvSpPr>
        <p:spPr>
          <a:xfrm>
            <a:off x="5586198" y="0"/>
            <a:ext cx="6605802" cy="6858000"/>
          </a:xfrm>
          <a:prstGeom prst="rect">
            <a:avLst/>
          </a:prstGeom>
          <a:solidFill>
            <a:schemeClr val="tx2">
              <a:lumMod val="10000"/>
              <a:lumOff val="90000"/>
            </a:schemeClr>
          </a:solidFill>
        </p:spPr>
        <p:txBody>
          <a:bodyPr lIns="91439" tIns="45719" rIns="91439" bIns="45719" anchor="t">
            <a:noAutofit/>
          </a:bodyPr>
          <a:lstStyle>
            <a:lvl1pPr marL="0" indent="0">
              <a:buFontTx/>
              <a:buNone/>
              <a:defRPr b="0" i="0" baseline="0">
                <a:latin typeface="Inter" panose="020B0502030000000004" pitchFamily="34" charset="0"/>
                <a:ea typeface="Inter" panose="020B0502030000000004" pitchFamily="34" charset="0"/>
              </a:defRPr>
            </a:lvl1pPr>
          </a:lstStyle>
          <a:p>
            <a:r>
              <a:rPr lang="da-DK" noProof="0" dirty="0"/>
              <a:t>Billede</a:t>
            </a:r>
          </a:p>
        </p:txBody>
      </p:sp>
      <p:sp>
        <p:nvSpPr>
          <p:cNvPr id="4" name="Pladsholder til tekst 2">
            <a:extLst>
              <a:ext uri="{FF2B5EF4-FFF2-40B4-BE49-F238E27FC236}">
                <a16:creationId xmlns:a16="http://schemas.microsoft.com/office/drawing/2014/main" id="{82BECF1A-E566-764A-8530-25CC511C9FD8}"/>
              </a:ext>
            </a:extLst>
          </p:cNvPr>
          <p:cNvSpPr>
            <a:spLocks noGrp="1"/>
          </p:cNvSpPr>
          <p:nvPr>
            <p:ph type="body" sz="quarter" idx="14" hasCustomPrompt="1"/>
          </p:nvPr>
        </p:nvSpPr>
        <p:spPr>
          <a:xfrm>
            <a:off x="550069" y="2731168"/>
            <a:ext cx="4448651" cy="3277747"/>
          </a:xfrm>
        </p:spPr>
        <p:txBody>
          <a:bodyPr anchor="t">
            <a:noAutofit/>
          </a:bodyPr>
          <a:lstStyle>
            <a:lvl1pPr marL="0" indent="0">
              <a:lnSpc>
                <a:spcPct val="100000"/>
              </a:lnSpc>
              <a:buFontTx/>
              <a:buNone/>
              <a:defRPr sz="1800">
                <a:solidFill>
                  <a:srgbClr val="FFFFFF"/>
                </a:solidFill>
              </a:defRPr>
            </a:lvl1pPr>
            <a:lvl2pPr marL="317500" indent="0">
              <a:lnSpc>
                <a:spcPct val="100000"/>
              </a:lnSpc>
              <a:buFontTx/>
              <a:buNone/>
              <a:defRPr sz="1800">
                <a:solidFill>
                  <a:srgbClr val="FFFFFF"/>
                </a:solidFill>
              </a:defRPr>
            </a:lvl2pPr>
            <a:lvl3pPr marL="635000" indent="0">
              <a:lnSpc>
                <a:spcPct val="100000"/>
              </a:lnSpc>
              <a:buFontTx/>
              <a:buNone/>
              <a:defRPr sz="1800">
                <a:solidFill>
                  <a:srgbClr val="FFFFFF"/>
                </a:solidFill>
              </a:defRPr>
            </a:lvl3pPr>
            <a:lvl4pPr marL="952500" indent="0">
              <a:lnSpc>
                <a:spcPct val="100000"/>
              </a:lnSpc>
              <a:buFontTx/>
              <a:buNone/>
              <a:defRPr sz="1800">
                <a:solidFill>
                  <a:srgbClr val="FFFFFF"/>
                </a:solidFill>
              </a:defRPr>
            </a:lvl4pPr>
            <a:lvl5pPr marL="1270000" indent="0">
              <a:lnSpc>
                <a:spcPct val="100000"/>
              </a:lnSpc>
              <a:buFontTx/>
              <a:buNone/>
              <a:defRPr sz="1800">
                <a:solidFill>
                  <a:srgbClr val="FFFFFF"/>
                </a:solidFill>
              </a:defRPr>
            </a:lvl5pPr>
          </a:lstStyle>
          <a:p>
            <a:pPr lvl="0"/>
            <a:r>
              <a:rPr lang="da-DK" noProof="0" dirty="0"/>
              <a:t>Tekst</a:t>
            </a:r>
          </a:p>
        </p:txBody>
      </p:sp>
      <p:sp>
        <p:nvSpPr>
          <p:cNvPr id="5" name="Pladsholder til tekst 7">
            <a:extLst>
              <a:ext uri="{FF2B5EF4-FFF2-40B4-BE49-F238E27FC236}">
                <a16:creationId xmlns:a16="http://schemas.microsoft.com/office/drawing/2014/main" id="{8496DD26-EDBB-9F43-B80C-77F28A788619}"/>
              </a:ext>
            </a:extLst>
          </p:cNvPr>
          <p:cNvSpPr>
            <a:spLocks noGrp="1"/>
          </p:cNvSpPr>
          <p:nvPr>
            <p:ph type="body" sz="quarter" idx="15" hasCustomPrompt="1"/>
          </p:nvPr>
        </p:nvSpPr>
        <p:spPr>
          <a:xfrm>
            <a:off x="550069" y="431800"/>
            <a:ext cx="4448651" cy="2167397"/>
          </a:xfrm>
        </p:spPr>
        <p:txBody>
          <a:bodyPr anchor="t">
            <a:noAutofit/>
          </a:bodyPr>
          <a:lstStyle>
            <a:lvl1pPr marL="0" indent="0">
              <a:lnSpc>
                <a:spcPct val="100000"/>
              </a:lnSpc>
              <a:buNone/>
              <a:defRPr sz="36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dirty="0"/>
              <a:t>Overskrift</a:t>
            </a:r>
          </a:p>
        </p:txBody>
      </p:sp>
    </p:spTree>
    <p:extLst>
      <p:ext uri="{BB962C8B-B14F-4D97-AF65-F5344CB8AC3E}">
        <p14:creationId xmlns:p14="http://schemas.microsoft.com/office/powerpoint/2010/main" val="1213125373"/>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Stort logo inkl tekst">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2"/>
          <a:stretch>
            <a:fillRect/>
          </a:stretch>
        </p:blipFill>
        <p:spPr>
          <a:xfrm>
            <a:off x="686298" y="1561008"/>
            <a:ext cx="831850" cy="635000"/>
          </a:xfrm>
          <a:prstGeom prst="rect">
            <a:avLst/>
          </a:prstGeom>
        </p:spPr>
      </p:pic>
      <p:sp>
        <p:nvSpPr>
          <p:cNvPr id="11" name="Pladsholder til tekst 2">
            <a:extLst>
              <a:ext uri="{FF2B5EF4-FFF2-40B4-BE49-F238E27FC236}">
                <a16:creationId xmlns:a16="http://schemas.microsoft.com/office/drawing/2014/main" id="{77B2E16E-59F3-5048-9CC5-40F4F2A301CB}"/>
              </a:ext>
            </a:extLst>
          </p:cNvPr>
          <p:cNvSpPr>
            <a:spLocks noGrp="1"/>
          </p:cNvSpPr>
          <p:nvPr>
            <p:ph type="body" sz="quarter" idx="14" hasCustomPrompt="1"/>
          </p:nvPr>
        </p:nvSpPr>
        <p:spPr>
          <a:xfrm>
            <a:off x="6041322" y="2997868"/>
            <a:ext cx="5121359" cy="3161632"/>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noProof="0" dirty="0"/>
              <a:t>Tekst</a:t>
            </a:r>
          </a:p>
        </p:txBody>
      </p:sp>
      <p:sp>
        <p:nvSpPr>
          <p:cNvPr id="12" name="Pladsholder til tekst 7">
            <a:extLst>
              <a:ext uri="{FF2B5EF4-FFF2-40B4-BE49-F238E27FC236}">
                <a16:creationId xmlns:a16="http://schemas.microsoft.com/office/drawing/2014/main" id="{E7CEB7D3-3554-274B-84D2-4109C2BC78C2}"/>
              </a:ext>
            </a:extLst>
          </p:cNvPr>
          <p:cNvSpPr>
            <a:spLocks noGrp="1"/>
          </p:cNvSpPr>
          <p:nvPr>
            <p:ph type="body" sz="quarter" idx="15" hasCustomPrompt="1"/>
          </p:nvPr>
        </p:nvSpPr>
        <p:spPr>
          <a:xfrm>
            <a:off x="6041322" y="6985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dirty="0"/>
              <a:t>Overskrift</a:t>
            </a:r>
          </a:p>
        </p:txBody>
      </p:sp>
      <p:sp>
        <p:nvSpPr>
          <p:cNvPr id="2" name="Rektangel 1">
            <a:extLst>
              <a:ext uri="{FF2B5EF4-FFF2-40B4-BE49-F238E27FC236}">
                <a16:creationId xmlns:a16="http://schemas.microsoft.com/office/drawing/2014/main" id="{E0FC86AB-13ED-6F47-A81A-66B763240835}"/>
              </a:ext>
            </a:extLst>
          </p:cNvPr>
          <p:cNvSpPr/>
          <p:nvPr/>
        </p:nvSpPr>
        <p:spPr>
          <a:xfrm>
            <a:off x="0" y="0"/>
            <a:ext cx="5463540" cy="6858000"/>
          </a:xfrm>
          <a:prstGeom prst="rect">
            <a:avLst/>
          </a:prstGeom>
          <a:solidFill>
            <a:srgbClr val="EFEFEF"/>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a:ln>
                <a:noFill/>
              </a:ln>
              <a:solidFill>
                <a:srgbClr val="FFFFFF"/>
              </a:solidFill>
              <a:effectLst/>
              <a:uFillTx/>
              <a:latin typeface="+mn-lt"/>
              <a:ea typeface="+mn-ea"/>
              <a:cs typeface="+mn-cs"/>
              <a:sym typeface="Inter"/>
            </a:endParaRPr>
          </a:p>
        </p:txBody>
      </p:sp>
      <p:pic>
        <p:nvPicPr>
          <p:cNvPr id="13" name="Grafik 12">
            <a:extLst>
              <a:ext uri="{FF2B5EF4-FFF2-40B4-BE49-F238E27FC236}">
                <a16:creationId xmlns:a16="http://schemas.microsoft.com/office/drawing/2014/main" id="{AC1E835C-5B79-FF45-B9AF-CC1A66264E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782" y="1975574"/>
            <a:ext cx="4242433" cy="2906852"/>
          </a:xfrm>
          <a:prstGeom prst="rect">
            <a:avLst/>
          </a:prstGeom>
        </p:spPr>
      </p:pic>
      <p:pic>
        <p:nvPicPr>
          <p:cNvPr id="7" name="Billede 6">
            <a:extLst>
              <a:ext uri="{FF2B5EF4-FFF2-40B4-BE49-F238E27FC236}">
                <a16:creationId xmlns:a16="http://schemas.microsoft.com/office/drawing/2014/main" id="{88D5ADAD-A202-4F0C-A0A3-37D4E35BBF9C}"/>
              </a:ext>
            </a:extLst>
          </p:cNvPr>
          <p:cNvPicPr>
            <a:picLocks noChangeAspect="1"/>
          </p:cNvPicPr>
          <p:nvPr userDrawn="1"/>
        </p:nvPicPr>
        <p:blipFill>
          <a:blip r:embed="rId2"/>
          <a:stretch>
            <a:fillRect/>
          </a:stretch>
        </p:blipFill>
        <p:spPr>
          <a:xfrm>
            <a:off x="686298" y="1561008"/>
            <a:ext cx="831850" cy="635000"/>
          </a:xfrm>
          <a:prstGeom prst="rect">
            <a:avLst/>
          </a:prstGeom>
        </p:spPr>
      </p:pic>
      <p:sp>
        <p:nvSpPr>
          <p:cNvPr id="8" name="Rektangel 7">
            <a:extLst>
              <a:ext uri="{FF2B5EF4-FFF2-40B4-BE49-F238E27FC236}">
                <a16:creationId xmlns:a16="http://schemas.microsoft.com/office/drawing/2014/main" id="{326FD02F-0434-4F13-845C-4D8E05DA4DCC}"/>
              </a:ext>
            </a:extLst>
          </p:cNvPr>
          <p:cNvSpPr/>
          <p:nvPr userDrawn="1"/>
        </p:nvSpPr>
        <p:spPr>
          <a:xfrm>
            <a:off x="0" y="0"/>
            <a:ext cx="5463540" cy="6858000"/>
          </a:xfrm>
          <a:prstGeom prst="rect">
            <a:avLst/>
          </a:prstGeom>
          <a:solidFill>
            <a:srgbClr val="EFEFEF"/>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a:ln>
                <a:noFill/>
              </a:ln>
              <a:solidFill>
                <a:srgbClr val="FFFFFF"/>
              </a:solidFill>
              <a:effectLst/>
              <a:uFillTx/>
              <a:latin typeface="+mn-lt"/>
              <a:ea typeface="+mn-ea"/>
              <a:cs typeface="+mn-cs"/>
              <a:sym typeface="Inter"/>
            </a:endParaRPr>
          </a:p>
        </p:txBody>
      </p:sp>
      <p:pic>
        <p:nvPicPr>
          <p:cNvPr id="9" name="Grafik 8">
            <a:extLst>
              <a:ext uri="{FF2B5EF4-FFF2-40B4-BE49-F238E27FC236}">
                <a16:creationId xmlns:a16="http://schemas.microsoft.com/office/drawing/2014/main" id="{DC3839F3-3666-4DCB-91DB-814EE65BFCE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782" y="1975574"/>
            <a:ext cx="4242433" cy="2906852"/>
          </a:xfrm>
          <a:prstGeom prst="rect">
            <a:avLst/>
          </a:prstGeom>
        </p:spPr>
      </p:pic>
    </p:spTree>
    <p:extLst>
      <p:ext uri="{BB962C8B-B14F-4D97-AF65-F5344CB8AC3E}">
        <p14:creationId xmlns:p14="http://schemas.microsoft.com/office/powerpoint/2010/main" val="2076626605"/>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3 tal/fakta">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A3853F2B-062E-C841-B82F-A21F2FA84839}"/>
              </a:ext>
            </a:extLst>
          </p:cNvPr>
          <p:cNvSpPr>
            <a:spLocks noGrp="1"/>
          </p:cNvSpPr>
          <p:nvPr>
            <p:ph type="body" sz="quarter" idx="15" hasCustomPrompt="1"/>
          </p:nvPr>
        </p:nvSpPr>
        <p:spPr>
          <a:xfrm>
            <a:off x="832598" y="648369"/>
            <a:ext cx="10404897" cy="151731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dirty="0"/>
              <a:t>Overskrift</a:t>
            </a:r>
          </a:p>
        </p:txBody>
      </p:sp>
      <p:sp>
        <p:nvSpPr>
          <p:cNvPr id="7" name="Pladsholder til tekst 7">
            <a:extLst>
              <a:ext uri="{FF2B5EF4-FFF2-40B4-BE49-F238E27FC236}">
                <a16:creationId xmlns:a16="http://schemas.microsoft.com/office/drawing/2014/main" id="{EE213B68-C58B-8F4C-82A2-9DFD24642EB1}"/>
              </a:ext>
            </a:extLst>
          </p:cNvPr>
          <p:cNvSpPr>
            <a:spLocks noGrp="1"/>
          </p:cNvSpPr>
          <p:nvPr>
            <p:ph type="body" sz="quarter" idx="16" hasCustomPrompt="1"/>
          </p:nvPr>
        </p:nvSpPr>
        <p:spPr>
          <a:xfrm>
            <a:off x="832598" y="2775954"/>
            <a:ext cx="3260431" cy="983915"/>
          </a:xfrm>
        </p:spPr>
        <p:txBody>
          <a:bodyPr anchor="t">
            <a:noAutofit/>
          </a:bodyPr>
          <a:lstStyle>
            <a:lvl1pPr marL="0" indent="0">
              <a:lnSpc>
                <a:spcPct val="100000"/>
              </a:lnSpc>
              <a:buNone/>
              <a:defRPr sz="6000" b="1" spc="-150">
                <a:solidFill>
                  <a:srgbClr val="BF1D30"/>
                </a:solidFill>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dirty="0"/>
              <a:t>Tal</a:t>
            </a:r>
          </a:p>
        </p:txBody>
      </p:sp>
      <p:sp>
        <p:nvSpPr>
          <p:cNvPr id="8" name="Pladsholder til tekst 7">
            <a:extLst>
              <a:ext uri="{FF2B5EF4-FFF2-40B4-BE49-F238E27FC236}">
                <a16:creationId xmlns:a16="http://schemas.microsoft.com/office/drawing/2014/main" id="{741B2397-4A26-3B43-9940-FAB3D25C5D5F}"/>
              </a:ext>
            </a:extLst>
          </p:cNvPr>
          <p:cNvSpPr>
            <a:spLocks noGrp="1"/>
          </p:cNvSpPr>
          <p:nvPr>
            <p:ph type="body" sz="quarter" idx="17" hasCustomPrompt="1"/>
          </p:nvPr>
        </p:nvSpPr>
        <p:spPr>
          <a:xfrm>
            <a:off x="4664656" y="2804696"/>
            <a:ext cx="3260431" cy="955174"/>
          </a:xfrm>
        </p:spPr>
        <p:txBody>
          <a:bodyPr anchor="t">
            <a:noAutofit/>
          </a:bodyPr>
          <a:lstStyle>
            <a:lvl1pPr marL="0" indent="0">
              <a:lnSpc>
                <a:spcPct val="100000"/>
              </a:lnSpc>
              <a:buNone/>
              <a:defRPr sz="6000" b="1" spc="-150">
                <a:solidFill>
                  <a:srgbClr val="BF1D30"/>
                </a:solidFill>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Tal</a:t>
            </a:r>
          </a:p>
        </p:txBody>
      </p:sp>
      <p:sp>
        <p:nvSpPr>
          <p:cNvPr id="9" name="Pladsholder til tekst 7">
            <a:extLst>
              <a:ext uri="{FF2B5EF4-FFF2-40B4-BE49-F238E27FC236}">
                <a16:creationId xmlns:a16="http://schemas.microsoft.com/office/drawing/2014/main" id="{90FA035B-1B1D-FE4C-983D-E17E5178C249}"/>
              </a:ext>
            </a:extLst>
          </p:cNvPr>
          <p:cNvSpPr>
            <a:spLocks noGrp="1"/>
          </p:cNvSpPr>
          <p:nvPr>
            <p:ph type="body" sz="quarter" idx="18" hasCustomPrompt="1"/>
          </p:nvPr>
        </p:nvSpPr>
        <p:spPr>
          <a:xfrm>
            <a:off x="8544839" y="2775953"/>
            <a:ext cx="3260431" cy="983916"/>
          </a:xfrm>
        </p:spPr>
        <p:txBody>
          <a:bodyPr anchor="t">
            <a:noAutofit/>
          </a:bodyPr>
          <a:lstStyle>
            <a:lvl1pPr marL="0" indent="0">
              <a:lnSpc>
                <a:spcPct val="100000"/>
              </a:lnSpc>
              <a:buNone/>
              <a:defRPr sz="6000" b="1" spc="-150">
                <a:solidFill>
                  <a:srgbClr val="BF1D30"/>
                </a:solidFill>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Tal</a:t>
            </a:r>
          </a:p>
        </p:txBody>
      </p:sp>
      <p:sp>
        <p:nvSpPr>
          <p:cNvPr id="10" name="Pladsholder til tekst 2">
            <a:extLst>
              <a:ext uri="{FF2B5EF4-FFF2-40B4-BE49-F238E27FC236}">
                <a16:creationId xmlns:a16="http://schemas.microsoft.com/office/drawing/2014/main" id="{C5A31D1E-1397-A742-925B-9594E1168C94}"/>
              </a:ext>
            </a:extLst>
          </p:cNvPr>
          <p:cNvSpPr>
            <a:spLocks noGrp="1"/>
          </p:cNvSpPr>
          <p:nvPr>
            <p:ph type="body" sz="quarter" idx="14" hasCustomPrompt="1"/>
          </p:nvPr>
        </p:nvSpPr>
        <p:spPr>
          <a:xfrm>
            <a:off x="832598" y="3862136"/>
            <a:ext cx="2692655" cy="1517316"/>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buFontTx/>
              <a:buNone/>
              <a:defRPr sz="1000"/>
            </a:lvl3pPr>
            <a:lvl4pPr marL="952500" indent="0">
              <a:buFontTx/>
              <a:buNone/>
              <a:defRPr sz="1000"/>
            </a:lvl4pPr>
            <a:lvl5pPr marL="1270000" indent="0">
              <a:buFontTx/>
              <a:buNone/>
              <a:defRPr sz="1000"/>
            </a:lvl5pPr>
          </a:lstStyle>
          <a:p>
            <a:pPr lvl="0"/>
            <a:r>
              <a:rPr lang="da-DK" noProof="0" dirty="0"/>
              <a:t>Tekst</a:t>
            </a:r>
          </a:p>
        </p:txBody>
      </p:sp>
      <p:sp>
        <p:nvSpPr>
          <p:cNvPr id="11" name="Pladsholder til tekst 2">
            <a:extLst>
              <a:ext uri="{FF2B5EF4-FFF2-40B4-BE49-F238E27FC236}">
                <a16:creationId xmlns:a16="http://schemas.microsoft.com/office/drawing/2014/main" id="{39CF3494-CFDB-9A4C-AA65-419FFD80179F}"/>
              </a:ext>
            </a:extLst>
          </p:cNvPr>
          <p:cNvSpPr>
            <a:spLocks noGrp="1"/>
          </p:cNvSpPr>
          <p:nvPr>
            <p:ph type="body" sz="quarter" idx="19" hasCustomPrompt="1"/>
          </p:nvPr>
        </p:nvSpPr>
        <p:spPr>
          <a:xfrm>
            <a:off x="4664656" y="3862136"/>
            <a:ext cx="2692655" cy="1517316"/>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buFontTx/>
              <a:buNone/>
              <a:defRPr sz="1000"/>
            </a:lvl3pPr>
            <a:lvl4pPr marL="952500" indent="0">
              <a:buFontTx/>
              <a:buNone/>
              <a:defRPr sz="1000"/>
            </a:lvl4pPr>
            <a:lvl5pPr marL="1270000" indent="0">
              <a:buFontTx/>
              <a:buNone/>
              <a:defRPr sz="1000"/>
            </a:lvl5pPr>
          </a:lstStyle>
          <a:p>
            <a:pPr lvl="0"/>
            <a:r>
              <a:rPr lang="da-DK" noProof="0" dirty="0"/>
              <a:t>Tekst</a:t>
            </a:r>
          </a:p>
        </p:txBody>
      </p:sp>
      <p:sp>
        <p:nvSpPr>
          <p:cNvPr id="12" name="Pladsholder til tekst 2">
            <a:extLst>
              <a:ext uri="{FF2B5EF4-FFF2-40B4-BE49-F238E27FC236}">
                <a16:creationId xmlns:a16="http://schemas.microsoft.com/office/drawing/2014/main" id="{00DE92BF-5DE6-9A42-B001-5C17881AD8D4}"/>
              </a:ext>
            </a:extLst>
          </p:cNvPr>
          <p:cNvSpPr>
            <a:spLocks noGrp="1"/>
          </p:cNvSpPr>
          <p:nvPr>
            <p:ph type="body" sz="quarter" idx="20" hasCustomPrompt="1"/>
          </p:nvPr>
        </p:nvSpPr>
        <p:spPr>
          <a:xfrm>
            <a:off x="8544840" y="3862136"/>
            <a:ext cx="2692655" cy="1517316"/>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buFontTx/>
              <a:buNone/>
              <a:defRPr sz="1000"/>
            </a:lvl3pPr>
            <a:lvl4pPr marL="952500" indent="0">
              <a:buFontTx/>
              <a:buNone/>
              <a:defRPr sz="1000"/>
            </a:lvl4pPr>
            <a:lvl5pPr marL="1270000" indent="0">
              <a:buFontTx/>
              <a:buNone/>
              <a:defRPr sz="1000"/>
            </a:lvl5pPr>
          </a:lstStyle>
          <a:p>
            <a:pPr lvl="0"/>
            <a:r>
              <a:rPr lang="da-DK" noProof="0" dirty="0"/>
              <a:t>Tekst</a:t>
            </a:r>
          </a:p>
        </p:txBody>
      </p:sp>
      <p:pic>
        <p:nvPicPr>
          <p:cNvPr id="15" name="Grafik 14">
            <a:extLst>
              <a:ext uri="{FF2B5EF4-FFF2-40B4-BE49-F238E27FC236}">
                <a16:creationId xmlns:a16="http://schemas.microsoft.com/office/drawing/2014/main" id="{E5ED8AFA-07B8-8249-AEB5-07DDF2E0DDFD}"/>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13" name="Grafik 12">
            <a:extLst>
              <a:ext uri="{FF2B5EF4-FFF2-40B4-BE49-F238E27FC236}">
                <a16:creationId xmlns:a16="http://schemas.microsoft.com/office/drawing/2014/main" id="{C7CDD353-B6C3-4F18-8852-A95A3CAC351D}"/>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688775026"/>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2 citater">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825F6FF2-3A9A-46B6-9438-0648EB9D10EA}"/>
              </a:ext>
            </a:extLst>
          </p:cNvPr>
          <p:cNvSpPr/>
          <p:nvPr userDrawn="1"/>
        </p:nvSpPr>
        <p:spPr>
          <a:xfrm>
            <a:off x="0" y="0"/>
            <a:ext cx="5979516" cy="6858000"/>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dirty="0">
              <a:ln>
                <a:noFill/>
              </a:ln>
              <a:solidFill>
                <a:srgbClr val="FFFFFF"/>
              </a:solidFill>
              <a:effectLst/>
              <a:uFillTx/>
              <a:latin typeface="+mn-lt"/>
              <a:ea typeface="+mn-ea"/>
              <a:cs typeface="+mn-cs"/>
              <a:sym typeface="Inter"/>
            </a:endParaRPr>
          </a:p>
        </p:txBody>
      </p:sp>
      <p:sp>
        <p:nvSpPr>
          <p:cNvPr id="2" name="Rektangel 1">
            <a:extLst>
              <a:ext uri="{FF2B5EF4-FFF2-40B4-BE49-F238E27FC236}">
                <a16:creationId xmlns:a16="http://schemas.microsoft.com/office/drawing/2014/main" id="{DEBEAAF8-4580-D14E-81EB-745438C1B408}"/>
              </a:ext>
            </a:extLst>
          </p:cNvPr>
          <p:cNvSpPr/>
          <p:nvPr/>
        </p:nvSpPr>
        <p:spPr>
          <a:xfrm>
            <a:off x="0" y="0"/>
            <a:ext cx="5979516" cy="6858000"/>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dirty="0">
              <a:ln>
                <a:noFill/>
              </a:ln>
              <a:solidFill>
                <a:srgbClr val="FFFFFF"/>
              </a:solidFill>
              <a:effectLst/>
              <a:uFillTx/>
              <a:latin typeface="+mn-lt"/>
              <a:ea typeface="+mn-ea"/>
              <a:cs typeface="+mn-cs"/>
              <a:sym typeface="Inter"/>
            </a:endParaRPr>
          </a:p>
        </p:txBody>
      </p:sp>
      <p:pic>
        <p:nvPicPr>
          <p:cNvPr id="5" name="Billede 4">
            <a:extLst>
              <a:ext uri="{FF2B5EF4-FFF2-40B4-BE49-F238E27FC236}">
                <a16:creationId xmlns:a16="http://schemas.microsoft.com/office/drawing/2014/main" id="{8B12C65F-DFF7-A34C-A544-6951E74CEC9A}"/>
              </a:ext>
            </a:extLst>
          </p:cNvPr>
          <p:cNvPicPr>
            <a:picLocks noChangeAspect="1"/>
          </p:cNvPicPr>
          <p:nvPr/>
        </p:nvPicPr>
        <p:blipFill>
          <a:blip r:embed="rId2"/>
          <a:stretch>
            <a:fillRect/>
          </a:stretch>
        </p:blipFill>
        <p:spPr>
          <a:xfrm>
            <a:off x="6967320" y="806628"/>
            <a:ext cx="773696" cy="590608"/>
          </a:xfrm>
          <a:prstGeom prst="rect">
            <a:avLst/>
          </a:prstGeom>
        </p:spPr>
      </p:pic>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3"/>
          <a:stretch>
            <a:fillRect/>
          </a:stretch>
        </p:blipFill>
        <p:spPr>
          <a:xfrm>
            <a:off x="686298" y="806628"/>
            <a:ext cx="831850" cy="635000"/>
          </a:xfrm>
          <a:prstGeom prst="rect">
            <a:avLst/>
          </a:prstGeom>
        </p:spPr>
      </p:pic>
      <p:sp>
        <p:nvSpPr>
          <p:cNvPr id="10" name="Pladsholder til tekst 9">
            <a:extLst>
              <a:ext uri="{FF2B5EF4-FFF2-40B4-BE49-F238E27FC236}">
                <a16:creationId xmlns:a16="http://schemas.microsoft.com/office/drawing/2014/main" id="{EAE0C3AE-9D98-754E-953D-3A08E6C35DAE}"/>
              </a:ext>
            </a:extLst>
          </p:cNvPr>
          <p:cNvSpPr>
            <a:spLocks noGrp="1"/>
          </p:cNvSpPr>
          <p:nvPr>
            <p:ph type="body" sz="quarter" idx="10" hasCustomPrompt="1"/>
          </p:nvPr>
        </p:nvSpPr>
        <p:spPr>
          <a:xfrm>
            <a:off x="998538" y="1850415"/>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tx1"/>
                </a:solidFill>
              </a:defRPr>
            </a:lvl2pPr>
            <a:lvl3pPr marL="635000" indent="0">
              <a:lnSpc>
                <a:spcPct val="100000"/>
              </a:lnSpc>
              <a:buNone/>
              <a:defRPr sz="1800" i="1">
                <a:solidFill>
                  <a:schemeClr val="tx1"/>
                </a:solidFill>
              </a:defRPr>
            </a:lvl3pPr>
            <a:lvl4pPr marL="952500" indent="0">
              <a:lnSpc>
                <a:spcPct val="100000"/>
              </a:lnSpc>
              <a:buNone/>
              <a:defRPr sz="1800" i="1">
                <a:solidFill>
                  <a:schemeClr val="tx1"/>
                </a:solidFill>
              </a:defRPr>
            </a:lvl4pPr>
            <a:lvl5pPr marL="1270000" indent="0">
              <a:lnSpc>
                <a:spcPct val="100000"/>
              </a:lnSpc>
              <a:buNone/>
              <a:defRPr sz="1800" i="1">
                <a:solidFill>
                  <a:schemeClr val="tx1"/>
                </a:solidFill>
              </a:defRPr>
            </a:lvl5pPr>
          </a:lstStyle>
          <a:p>
            <a:pPr lvl="0"/>
            <a:r>
              <a:rPr lang="da-DK" noProof="0" dirty="0"/>
              <a:t>Tekst</a:t>
            </a:r>
          </a:p>
        </p:txBody>
      </p:sp>
      <p:sp>
        <p:nvSpPr>
          <p:cNvPr id="14" name="Pladsholder til tekst 9">
            <a:extLst>
              <a:ext uri="{FF2B5EF4-FFF2-40B4-BE49-F238E27FC236}">
                <a16:creationId xmlns:a16="http://schemas.microsoft.com/office/drawing/2014/main" id="{1955B6B8-6351-CA4D-99A6-041DE82D86B8}"/>
              </a:ext>
            </a:extLst>
          </p:cNvPr>
          <p:cNvSpPr>
            <a:spLocks noGrp="1"/>
          </p:cNvSpPr>
          <p:nvPr>
            <p:ph type="body" sz="quarter" idx="11" hasCustomPrompt="1"/>
          </p:nvPr>
        </p:nvSpPr>
        <p:spPr>
          <a:xfrm>
            <a:off x="7504671" y="1850415"/>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bg1"/>
                </a:solidFill>
              </a:defRPr>
            </a:lvl2pPr>
            <a:lvl3pPr marL="635000" indent="0">
              <a:lnSpc>
                <a:spcPct val="100000"/>
              </a:lnSpc>
              <a:buNone/>
              <a:defRPr sz="1800" i="1">
                <a:solidFill>
                  <a:schemeClr val="bg1"/>
                </a:solidFill>
              </a:defRPr>
            </a:lvl3pPr>
            <a:lvl4pPr marL="952500" indent="0">
              <a:lnSpc>
                <a:spcPct val="100000"/>
              </a:lnSpc>
              <a:buNone/>
              <a:defRPr sz="1800" i="1">
                <a:solidFill>
                  <a:schemeClr val="bg1"/>
                </a:solidFill>
              </a:defRPr>
            </a:lvl4pPr>
            <a:lvl5pPr marL="1270000" indent="0">
              <a:lnSpc>
                <a:spcPct val="100000"/>
              </a:lnSpc>
              <a:buNone/>
              <a:defRPr sz="1800" i="1">
                <a:solidFill>
                  <a:schemeClr val="bg1"/>
                </a:solidFill>
              </a:defRPr>
            </a:lvl5pPr>
          </a:lstStyle>
          <a:p>
            <a:pPr lvl="0"/>
            <a:r>
              <a:rPr lang="da-DK" noProof="0" dirty="0"/>
              <a:t>Tekst</a:t>
            </a:r>
          </a:p>
        </p:txBody>
      </p:sp>
      <p:sp>
        <p:nvSpPr>
          <p:cNvPr id="15" name="Pladsholder til tekst 9">
            <a:extLst>
              <a:ext uri="{FF2B5EF4-FFF2-40B4-BE49-F238E27FC236}">
                <a16:creationId xmlns:a16="http://schemas.microsoft.com/office/drawing/2014/main" id="{E1C44A7D-D1D7-3346-A219-2FD991B9BD25}"/>
              </a:ext>
            </a:extLst>
          </p:cNvPr>
          <p:cNvSpPr>
            <a:spLocks noGrp="1"/>
          </p:cNvSpPr>
          <p:nvPr>
            <p:ph type="body" sz="quarter" idx="12" hasCustomPrompt="1"/>
          </p:nvPr>
        </p:nvSpPr>
        <p:spPr>
          <a:xfrm>
            <a:off x="1830346" y="4888097"/>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dirty="0"/>
              <a:t>Tekst</a:t>
            </a:r>
          </a:p>
        </p:txBody>
      </p:sp>
      <p:sp>
        <p:nvSpPr>
          <p:cNvPr id="16" name="Pladsholder til tekst 9">
            <a:extLst>
              <a:ext uri="{FF2B5EF4-FFF2-40B4-BE49-F238E27FC236}">
                <a16:creationId xmlns:a16="http://schemas.microsoft.com/office/drawing/2014/main" id="{E62AFFDE-48D9-2A4D-B496-F373C1FEE061}"/>
              </a:ext>
            </a:extLst>
          </p:cNvPr>
          <p:cNvSpPr>
            <a:spLocks noGrp="1"/>
          </p:cNvSpPr>
          <p:nvPr>
            <p:ph type="body" sz="quarter" idx="13" hasCustomPrompt="1"/>
          </p:nvPr>
        </p:nvSpPr>
        <p:spPr>
          <a:xfrm>
            <a:off x="8326717" y="4888096"/>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noProof="0" dirty="0"/>
              <a:t>Tekst</a:t>
            </a:r>
          </a:p>
        </p:txBody>
      </p:sp>
      <p:pic>
        <p:nvPicPr>
          <p:cNvPr id="19" name="Grafik 18">
            <a:extLst>
              <a:ext uri="{FF2B5EF4-FFF2-40B4-BE49-F238E27FC236}">
                <a16:creationId xmlns:a16="http://schemas.microsoft.com/office/drawing/2014/main" id="{FB7987DD-FE0C-C64F-84EA-7EBDF3D16AB7}"/>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pic>
        <p:nvPicPr>
          <p:cNvPr id="12" name="Billede 11">
            <a:extLst>
              <a:ext uri="{FF2B5EF4-FFF2-40B4-BE49-F238E27FC236}">
                <a16:creationId xmlns:a16="http://schemas.microsoft.com/office/drawing/2014/main" id="{8A4E975A-1D33-46CD-ADE7-83949C529676}"/>
              </a:ext>
            </a:extLst>
          </p:cNvPr>
          <p:cNvPicPr>
            <a:picLocks noChangeAspect="1"/>
          </p:cNvPicPr>
          <p:nvPr userDrawn="1"/>
        </p:nvPicPr>
        <p:blipFill>
          <a:blip r:embed="rId2"/>
          <a:stretch>
            <a:fillRect/>
          </a:stretch>
        </p:blipFill>
        <p:spPr>
          <a:xfrm>
            <a:off x="6967320" y="806628"/>
            <a:ext cx="773696" cy="590608"/>
          </a:xfrm>
          <a:prstGeom prst="rect">
            <a:avLst/>
          </a:prstGeom>
        </p:spPr>
      </p:pic>
      <p:pic>
        <p:nvPicPr>
          <p:cNvPr id="13" name="Billede 12">
            <a:extLst>
              <a:ext uri="{FF2B5EF4-FFF2-40B4-BE49-F238E27FC236}">
                <a16:creationId xmlns:a16="http://schemas.microsoft.com/office/drawing/2014/main" id="{3F8C83D4-1114-407B-BC85-F3964753AEE0}"/>
              </a:ext>
            </a:extLst>
          </p:cNvPr>
          <p:cNvPicPr>
            <a:picLocks noChangeAspect="1"/>
          </p:cNvPicPr>
          <p:nvPr userDrawn="1"/>
        </p:nvPicPr>
        <p:blipFill>
          <a:blip r:embed="rId3"/>
          <a:stretch>
            <a:fillRect/>
          </a:stretch>
        </p:blipFill>
        <p:spPr>
          <a:xfrm>
            <a:off x="686298" y="806628"/>
            <a:ext cx="831850" cy="635000"/>
          </a:xfrm>
          <a:prstGeom prst="rect">
            <a:avLst/>
          </a:prstGeom>
        </p:spPr>
      </p:pic>
      <p:pic>
        <p:nvPicPr>
          <p:cNvPr id="17" name="Grafik 16">
            <a:extLst>
              <a:ext uri="{FF2B5EF4-FFF2-40B4-BE49-F238E27FC236}">
                <a16:creationId xmlns:a16="http://schemas.microsoft.com/office/drawing/2014/main" id="{D3329870-E640-4857-B661-2654DB451759}"/>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461373797"/>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1 citat inkl tekst hvi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B12C65F-DFF7-A34C-A544-6951E74CEC9A}"/>
              </a:ext>
            </a:extLst>
          </p:cNvPr>
          <p:cNvPicPr>
            <a:picLocks noChangeAspect="1"/>
          </p:cNvPicPr>
          <p:nvPr/>
        </p:nvPicPr>
        <p:blipFill>
          <a:blip r:embed="rId2"/>
          <a:stretch>
            <a:fillRect/>
          </a:stretch>
        </p:blipFill>
        <p:spPr>
          <a:xfrm>
            <a:off x="6967320" y="1018083"/>
            <a:ext cx="773696" cy="590608"/>
          </a:xfrm>
          <a:prstGeom prst="rect">
            <a:avLst/>
          </a:prstGeom>
        </p:spPr>
      </p:pic>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3"/>
          <a:stretch>
            <a:fillRect/>
          </a:stretch>
        </p:blipFill>
        <p:spPr>
          <a:xfrm>
            <a:off x="686298" y="1561008"/>
            <a:ext cx="831850" cy="635000"/>
          </a:xfrm>
          <a:prstGeom prst="rect">
            <a:avLst/>
          </a:prstGeom>
        </p:spPr>
      </p:pic>
      <p:sp>
        <p:nvSpPr>
          <p:cNvPr id="14" name="Pladsholder til tekst 9">
            <a:extLst>
              <a:ext uri="{FF2B5EF4-FFF2-40B4-BE49-F238E27FC236}">
                <a16:creationId xmlns:a16="http://schemas.microsoft.com/office/drawing/2014/main" id="{1955B6B8-6351-CA4D-99A6-041DE82D86B8}"/>
              </a:ext>
            </a:extLst>
          </p:cNvPr>
          <p:cNvSpPr>
            <a:spLocks noGrp="1"/>
          </p:cNvSpPr>
          <p:nvPr>
            <p:ph type="body" sz="quarter" idx="11" hasCustomPrompt="1"/>
          </p:nvPr>
        </p:nvSpPr>
        <p:spPr>
          <a:xfrm>
            <a:off x="7504671" y="2007443"/>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bg1"/>
                </a:solidFill>
              </a:defRPr>
            </a:lvl2pPr>
            <a:lvl3pPr marL="635000" indent="0">
              <a:lnSpc>
                <a:spcPct val="100000"/>
              </a:lnSpc>
              <a:buNone/>
              <a:defRPr sz="1800" i="1">
                <a:solidFill>
                  <a:schemeClr val="bg1"/>
                </a:solidFill>
              </a:defRPr>
            </a:lvl3pPr>
            <a:lvl4pPr marL="952500" indent="0">
              <a:lnSpc>
                <a:spcPct val="100000"/>
              </a:lnSpc>
              <a:buNone/>
              <a:defRPr sz="1800" i="1">
                <a:solidFill>
                  <a:schemeClr val="bg1"/>
                </a:solidFill>
              </a:defRPr>
            </a:lvl4pPr>
            <a:lvl5pPr marL="1270000" indent="0">
              <a:lnSpc>
                <a:spcPct val="100000"/>
              </a:lnSpc>
              <a:buNone/>
              <a:defRPr sz="1800" i="1">
                <a:solidFill>
                  <a:schemeClr val="bg1"/>
                </a:solidFill>
              </a:defRPr>
            </a:lvl5pPr>
          </a:lstStyle>
          <a:p>
            <a:pPr lvl="0"/>
            <a:r>
              <a:rPr lang="da-DK" dirty="0"/>
              <a:t>Tekst</a:t>
            </a:r>
          </a:p>
        </p:txBody>
      </p:sp>
      <p:sp>
        <p:nvSpPr>
          <p:cNvPr id="16" name="Pladsholder til tekst 9">
            <a:extLst>
              <a:ext uri="{FF2B5EF4-FFF2-40B4-BE49-F238E27FC236}">
                <a16:creationId xmlns:a16="http://schemas.microsoft.com/office/drawing/2014/main" id="{E62AFFDE-48D9-2A4D-B496-F373C1FEE061}"/>
              </a:ext>
            </a:extLst>
          </p:cNvPr>
          <p:cNvSpPr>
            <a:spLocks noGrp="1"/>
          </p:cNvSpPr>
          <p:nvPr>
            <p:ph type="body" sz="quarter" idx="13" hasCustomPrompt="1"/>
          </p:nvPr>
        </p:nvSpPr>
        <p:spPr>
          <a:xfrm>
            <a:off x="8326717" y="5045124"/>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dirty="0"/>
              <a:t>Tekst</a:t>
            </a:r>
          </a:p>
        </p:txBody>
      </p:sp>
      <p:sp>
        <p:nvSpPr>
          <p:cNvPr id="11" name="Pladsholder til tekst 2">
            <a:extLst>
              <a:ext uri="{FF2B5EF4-FFF2-40B4-BE49-F238E27FC236}">
                <a16:creationId xmlns:a16="http://schemas.microsoft.com/office/drawing/2014/main" id="{77B2E16E-59F3-5048-9CC5-40F4F2A301CB}"/>
              </a:ext>
            </a:extLst>
          </p:cNvPr>
          <p:cNvSpPr>
            <a:spLocks noGrp="1"/>
          </p:cNvSpPr>
          <p:nvPr>
            <p:ph type="body" sz="quarter" idx="14" hasCustomPrompt="1"/>
          </p:nvPr>
        </p:nvSpPr>
        <p:spPr>
          <a:xfrm>
            <a:off x="686299" y="2997868"/>
            <a:ext cx="5121359" cy="3161632"/>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dirty="0"/>
              <a:t>Tekst</a:t>
            </a:r>
          </a:p>
        </p:txBody>
      </p:sp>
      <p:sp>
        <p:nvSpPr>
          <p:cNvPr id="12" name="Pladsholder til tekst 7">
            <a:extLst>
              <a:ext uri="{FF2B5EF4-FFF2-40B4-BE49-F238E27FC236}">
                <a16:creationId xmlns:a16="http://schemas.microsoft.com/office/drawing/2014/main" id="{E7CEB7D3-3554-274B-84D2-4109C2BC78C2}"/>
              </a:ext>
            </a:extLst>
          </p:cNvPr>
          <p:cNvSpPr>
            <a:spLocks noGrp="1"/>
          </p:cNvSpPr>
          <p:nvPr>
            <p:ph type="body" sz="quarter" idx="15" hasCustomPrompt="1"/>
          </p:nvPr>
        </p:nvSpPr>
        <p:spPr>
          <a:xfrm>
            <a:off x="686298" y="6985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17" name="Grafik 16">
            <a:extLst>
              <a:ext uri="{FF2B5EF4-FFF2-40B4-BE49-F238E27FC236}">
                <a16:creationId xmlns:a16="http://schemas.microsoft.com/office/drawing/2014/main" id="{2645C317-1370-E445-AFAA-9E7F198801FC}"/>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pic>
        <p:nvPicPr>
          <p:cNvPr id="9" name="Billede 8">
            <a:extLst>
              <a:ext uri="{FF2B5EF4-FFF2-40B4-BE49-F238E27FC236}">
                <a16:creationId xmlns:a16="http://schemas.microsoft.com/office/drawing/2014/main" id="{A601C22B-39EF-443A-A28D-19593B16A970}"/>
              </a:ext>
            </a:extLst>
          </p:cNvPr>
          <p:cNvPicPr>
            <a:picLocks noChangeAspect="1"/>
          </p:cNvPicPr>
          <p:nvPr userDrawn="1"/>
        </p:nvPicPr>
        <p:blipFill>
          <a:blip r:embed="rId2"/>
          <a:stretch>
            <a:fillRect/>
          </a:stretch>
        </p:blipFill>
        <p:spPr>
          <a:xfrm>
            <a:off x="6967320" y="1018083"/>
            <a:ext cx="773696" cy="590608"/>
          </a:xfrm>
          <a:prstGeom prst="rect">
            <a:avLst/>
          </a:prstGeom>
        </p:spPr>
      </p:pic>
      <p:pic>
        <p:nvPicPr>
          <p:cNvPr id="13" name="Grafik 12">
            <a:extLst>
              <a:ext uri="{FF2B5EF4-FFF2-40B4-BE49-F238E27FC236}">
                <a16:creationId xmlns:a16="http://schemas.microsoft.com/office/drawing/2014/main" id="{268C337C-CFAB-4EEE-9646-239D185677A8}"/>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4269509343"/>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1 citat fuld s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B12C65F-DFF7-A34C-A544-6951E74CEC9A}"/>
              </a:ext>
            </a:extLst>
          </p:cNvPr>
          <p:cNvPicPr>
            <a:picLocks noChangeAspect="1"/>
          </p:cNvPicPr>
          <p:nvPr/>
        </p:nvPicPr>
        <p:blipFill>
          <a:blip r:embed="rId2"/>
          <a:stretch>
            <a:fillRect/>
          </a:stretch>
        </p:blipFill>
        <p:spPr>
          <a:xfrm>
            <a:off x="1380802" y="1028457"/>
            <a:ext cx="948581" cy="724108"/>
          </a:xfrm>
          <a:prstGeom prst="rect">
            <a:avLst/>
          </a:prstGeom>
        </p:spPr>
      </p:pic>
      <p:sp>
        <p:nvSpPr>
          <p:cNvPr id="14" name="Pladsholder til tekst 9">
            <a:extLst>
              <a:ext uri="{FF2B5EF4-FFF2-40B4-BE49-F238E27FC236}">
                <a16:creationId xmlns:a16="http://schemas.microsoft.com/office/drawing/2014/main" id="{1955B6B8-6351-CA4D-99A6-041DE82D86B8}"/>
              </a:ext>
            </a:extLst>
          </p:cNvPr>
          <p:cNvSpPr>
            <a:spLocks noGrp="1"/>
          </p:cNvSpPr>
          <p:nvPr>
            <p:ph type="body" sz="quarter" idx="11" hasCustomPrompt="1"/>
          </p:nvPr>
        </p:nvSpPr>
        <p:spPr>
          <a:xfrm>
            <a:off x="2329383" y="1978205"/>
            <a:ext cx="753323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bg1"/>
                </a:solidFill>
              </a:defRPr>
            </a:lvl2pPr>
            <a:lvl3pPr marL="635000" indent="0">
              <a:lnSpc>
                <a:spcPct val="100000"/>
              </a:lnSpc>
              <a:buNone/>
              <a:defRPr sz="1800" i="1">
                <a:solidFill>
                  <a:schemeClr val="bg1"/>
                </a:solidFill>
              </a:defRPr>
            </a:lvl3pPr>
            <a:lvl4pPr marL="952500" indent="0">
              <a:lnSpc>
                <a:spcPct val="100000"/>
              </a:lnSpc>
              <a:buNone/>
              <a:defRPr sz="1800" i="1">
                <a:solidFill>
                  <a:schemeClr val="bg1"/>
                </a:solidFill>
              </a:defRPr>
            </a:lvl4pPr>
            <a:lvl5pPr marL="1270000" indent="0">
              <a:lnSpc>
                <a:spcPct val="100000"/>
              </a:lnSpc>
              <a:buNone/>
              <a:defRPr sz="1800" i="1">
                <a:solidFill>
                  <a:schemeClr val="bg1"/>
                </a:solidFill>
              </a:defRPr>
            </a:lvl5pPr>
          </a:lstStyle>
          <a:p>
            <a:pPr lvl="0"/>
            <a:r>
              <a:rPr lang="da-DK" dirty="0"/>
              <a:t>Tekst</a:t>
            </a:r>
          </a:p>
        </p:txBody>
      </p:sp>
      <p:sp>
        <p:nvSpPr>
          <p:cNvPr id="16" name="Pladsholder til tekst 9">
            <a:extLst>
              <a:ext uri="{FF2B5EF4-FFF2-40B4-BE49-F238E27FC236}">
                <a16:creationId xmlns:a16="http://schemas.microsoft.com/office/drawing/2014/main" id="{E62AFFDE-48D9-2A4D-B496-F373C1FEE061}"/>
              </a:ext>
            </a:extLst>
          </p:cNvPr>
          <p:cNvSpPr>
            <a:spLocks noGrp="1"/>
          </p:cNvSpPr>
          <p:nvPr>
            <p:ph type="body" sz="quarter" idx="13" hasCustomPrompt="1"/>
          </p:nvPr>
        </p:nvSpPr>
        <p:spPr>
          <a:xfrm>
            <a:off x="3841063" y="5241526"/>
            <a:ext cx="6021554"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dirty="0"/>
              <a:t>Tekst</a:t>
            </a:r>
          </a:p>
        </p:txBody>
      </p:sp>
      <p:pic>
        <p:nvPicPr>
          <p:cNvPr id="17" name="Grafik 16">
            <a:extLst>
              <a:ext uri="{FF2B5EF4-FFF2-40B4-BE49-F238E27FC236}">
                <a16:creationId xmlns:a16="http://schemas.microsoft.com/office/drawing/2014/main" id="{2645C317-1370-E445-AFAA-9E7F198801FC}"/>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pic>
        <p:nvPicPr>
          <p:cNvPr id="6" name="Billede 5">
            <a:extLst>
              <a:ext uri="{FF2B5EF4-FFF2-40B4-BE49-F238E27FC236}">
                <a16:creationId xmlns:a16="http://schemas.microsoft.com/office/drawing/2014/main" id="{1F5BB4A9-39F7-491E-8878-4BCB7B97203D}"/>
              </a:ext>
            </a:extLst>
          </p:cNvPr>
          <p:cNvPicPr>
            <a:picLocks noChangeAspect="1"/>
          </p:cNvPicPr>
          <p:nvPr userDrawn="1"/>
        </p:nvPicPr>
        <p:blipFill>
          <a:blip r:embed="rId2"/>
          <a:stretch>
            <a:fillRect/>
          </a:stretch>
        </p:blipFill>
        <p:spPr>
          <a:xfrm>
            <a:off x="1380802" y="1028457"/>
            <a:ext cx="948581" cy="724108"/>
          </a:xfrm>
          <a:prstGeom prst="rect">
            <a:avLst/>
          </a:prstGeom>
        </p:spPr>
      </p:pic>
      <p:pic>
        <p:nvPicPr>
          <p:cNvPr id="7" name="Grafik 6">
            <a:extLst>
              <a:ext uri="{FF2B5EF4-FFF2-40B4-BE49-F238E27FC236}">
                <a16:creationId xmlns:a16="http://schemas.microsoft.com/office/drawing/2014/main" id="{423645C9-B701-464F-A6B5-680C5BB546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810930953"/>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1 citat inkl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EBEAAF8-4580-D14E-81EB-745438C1B408}"/>
              </a:ext>
            </a:extLst>
          </p:cNvPr>
          <p:cNvSpPr/>
          <p:nvPr/>
        </p:nvSpPr>
        <p:spPr>
          <a:xfrm>
            <a:off x="0" y="328024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2"/>
          <a:stretch>
            <a:fillRect/>
          </a:stretch>
        </p:blipFill>
        <p:spPr>
          <a:xfrm>
            <a:off x="686298" y="959028"/>
            <a:ext cx="831850" cy="635000"/>
          </a:xfrm>
          <a:prstGeom prst="rect">
            <a:avLst/>
          </a:prstGeom>
        </p:spPr>
      </p:pic>
      <p:sp>
        <p:nvSpPr>
          <p:cNvPr id="10" name="Pladsholder til tekst 9">
            <a:extLst>
              <a:ext uri="{FF2B5EF4-FFF2-40B4-BE49-F238E27FC236}">
                <a16:creationId xmlns:a16="http://schemas.microsoft.com/office/drawing/2014/main" id="{EAE0C3AE-9D98-754E-953D-3A08E6C35DAE}"/>
              </a:ext>
            </a:extLst>
          </p:cNvPr>
          <p:cNvSpPr>
            <a:spLocks noGrp="1"/>
          </p:cNvSpPr>
          <p:nvPr>
            <p:ph type="body" sz="quarter" idx="10"/>
          </p:nvPr>
        </p:nvSpPr>
        <p:spPr>
          <a:xfrm>
            <a:off x="998538" y="2002815"/>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tx1"/>
                </a:solidFill>
              </a:defRPr>
            </a:lvl2pPr>
            <a:lvl3pPr marL="635000" indent="0">
              <a:lnSpc>
                <a:spcPct val="100000"/>
              </a:lnSpc>
              <a:buNone/>
              <a:defRPr sz="1800" i="1">
                <a:solidFill>
                  <a:schemeClr val="tx1"/>
                </a:solidFill>
              </a:defRPr>
            </a:lvl3pPr>
            <a:lvl4pPr marL="952500" indent="0">
              <a:lnSpc>
                <a:spcPct val="100000"/>
              </a:lnSpc>
              <a:buNone/>
              <a:defRPr sz="1800" i="1">
                <a:solidFill>
                  <a:schemeClr val="tx1"/>
                </a:solidFill>
              </a:defRPr>
            </a:lvl4pPr>
            <a:lvl5pPr marL="1270000" indent="0">
              <a:lnSpc>
                <a:spcPct val="100000"/>
              </a:lnSpc>
              <a:buNone/>
              <a:defRPr sz="1800" i="1">
                <a:solidFill>
                  <a:schemeClr val="tx1"/>
                </a:solidFill>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5" name="Pladsholder til tekst 9">
            <a:extLst>
              <a:ext uri="{FF2B5EF4-FFF2-40B4-BE49-F238E27FC236}">
                <a16:creationId xmlns:a16="http://schemas.microsoft.com/office/drawing/2014/main" id="{E1C44A7D-D1D7-3346-A219-2FD991B9BD25}"/>
              </a:ext>
            </a:extLst>
          </p:cNvPr>
          <p:cNvSpPr>
            <a:spLocks noGrp="1"/>
          </p:cNvSpPr>
          <p:nvPr>
            <p:ph type="body" sz="quarter" idx="12"/>
          </p:nvPr>
        </p:nvSpPr>
        <p:spPr>
          <a:xfrm>
            <a:off x="1830346" y="5040497"/>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a:t>Rediger typografien i masterens</a:t>
            </a:r>
          </a:p>
        </p:txBody>
      </p:sp>
      <p:sp>
        <p:nvSpPr>
          <p:cNvPr id="11" name="Pladsholder til tekst 2">
            <a:extLst>
              <a:ext uri="{FF2B5EF4-FFF2-40B4-BE49-F238E27FC236}">
                <a16:creationId xmlns:a16="http://schemas.microsoft.com/office/drawing/2014/main" id="{809C92F7-76CE-0B4D-A7E8-FF7F7D402355}"/>
              </a:ext>
            </a:extLst>
          </p:cNvPr>
          <p:cNvSpPr>
            <a:spLocks noGrp="1"/>
          </p:cNvSpPr>
          <p:nvPr>
            <p:ph type="body" sz="quarter" idx="14" hasCustomPrompt="1"/>
          </p:nvPr>
        </p:nvSpPr>
        <p:spPr>
          <a:xfrm>
            <a:off x="6665814" y="2931574"/>
            <a:ext cx="4806256" cy="3004463"/>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dirty="0"/>
              <a:t>Tekst</a:t>
            </a:r>
          </a:p>
        </p:txBody>
      </p:sp>
      <p:sp>
        <p:nvSpPr>
          <p:cNvPr id="12" name="Pladsholder til tekst 7">
            <a:extLst>
              <a:ext uri="{FF2B5EF4-FFF2-40B4-BE49-F238E27FC236}">
                <a16:creationId xmlns:a16="http://schemas.microsoft.com/office/drawing/2014/main" id="{FE8FE282-C685-AC4F-81C1-BAC03297A945}"/>
              </a:ext>
            </a:extLst>
          </p:cNvPr>
          <p:cNvSpPr>
            <a:spLocks noGrp="1"/>
          </p:cNvSpPr>
          <p:nvPr>
            <p:ph type="body" sz="quarter" idx="15" hasCustomPrompt="1"/>
          </p:nvPr>
        </p:nvSpPr>
        <p:spPr>
          <a:xfrm>
            <a:off x="6665813" y="674994"/>
            <a:ext cx="4806256" cy="217207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17" name="Grafik 16">
            <a:extLst>
              <a:ext uri="{FF2B5EF4-FFF2-40B4-BE49-F238E27FC236}">
                <a16:creationId xmlns:a16="http://schemas.microsoft.com/office/drawing/2014/main" id="{C5827F75-33EF-B449-A845-9F6B0DBAC8C2}"/>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
        <p:nvSpPr>
          <p:cNvPr id="9" name="Rektangel 8">
            <a:extLst>
              <a:ext uri="{FF2B5EF4-FFF2-40B4-BE49-F238E27FC236}">
                <a16:creationId xmlns:a16="http://schemas.microsoft.com/office/drawing/2014/main" id="{57C3A654-7A29-4F79-A83F-BFA98B63C322}"/>
              </a:ext>
            </a:extLst>
          </p:cNvPr>
          <p:cNvSpPr/>
          <p:nvPr userDrawn="1"/>
        </p:nvSpPr>
        <p:spPr>
          <a:xfrm>
            <a:off x="0" y="328024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13" name="Billede 12">
            <a:extLst>
              <a:ext uri="{FF2B5EF4-FFF2-40B4-BE49-F238E27FC236}">
                <a16:creationId xmlns:a16="http://schemas.microsoft.com/office/drawing/2014/main" id="{EC4756BF-C93F-41F4-B97F-8F984FEBB241}"/>
              </a:ext>
            </a:extLst>
          </p:cNvPr>
          <p:cNvPicPr>
            <a:picLocks noChangeAspect="1"/>
          </p:cNvPicPr>
          <p:nvPr userDrawn="1"/>
        </p:nvPicPr>
        <p:blipFill>
          <a:blip r:embed="rId2"/>
          <a:stretch>
            <a:fillRect/>
          </a:stretch>
        </p:blipFill>
        <p:spPr>
          <a:xfrm>
            <a:off x="686298" y="959028"/>
            <a:ext cx="831850" cy="635000"/>
          </a:xfrm>
          <a:prstGeom prst="rect">
            <a:avLst/>
          </a:prstGeom>
        </p:spPr>
      </p:pic>
      <p:pic>
        <p:nvPicPr>
          <p:cNvPr id="14" name="Grafik 13">
            <a:extLst>
              <a:ext uri="{FF2B5EF4-FFF2-40B4-BE49-F238E27FC236}">
                <a16:creationId xmlns:a16="http://schemas.microsoft.com/office/drawing/2014/main" id="{E2C079A0-BF73-449D-88BB-79A84D53038A}"/>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71565132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3725C7-7662-4B0B-8392-8D88740B72D7}"/>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326A90E5-6BE6-4105-9A02-10F67FB1A2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D3FBB917-D30E-4D15-BFC7-03884FA3E019}"/>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A2C1C645-F235-4EF0-B725-11678EB28F0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3A50017-43F4-4058-8366-6BBF55549860}"/>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41550688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Citat inkl. bille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EBEAAF8-4580-D14E-81EB-745438C1B408}"/>
              </a:ext>
            </a:extLst>
          </p:cNvPr>
          <p:cNvSpPr/>
          <p:nvPr/>
        </p:nvSpPr>
        <p:spPr>
          <a:xfrm>
            <a:off x="-1" y="166099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2"/>
          <a:stretch>
            <a:fillRect/>
          </a:stretch>
        </p:blipFill>
        <p:spPr>
          <a:xfrm>
            <a:off x="529431" y="462337"/>
            <a:ext cx="557164" cy="425316"/>
          </a:xfrm>
          <a:prstGeom prst="rect">
            <a:avLst/>
          </a:prstGeom>
        </p:spPr>
      </p:pic>
      <p:sp>
        <p:nvSpPr>
          <p:cNvPr id="10" name="Pladsholder til tekst 9">
            <a:extLst>
              <a:ext uri="{FF2B5EF4-FFF2-40B4-BE49-F238E27FC236}">
                <a16:creationId xmlns:a16="http://schemas.microsoft.com/office/drawing/2014/main" id="{EAE0C3AE-9D98-754E-953D-3A08E6C35DAE}"/>
              </a:ext>
            </a:extLst>
          </p:cNvPr>
          <p:cNvSpPr>
            <a:spLocks noGrp="1"/>
          </p:cNvSpPr>
          <p:nvPr>
            <p:ph type="body" sz="quarter" idx="10"/>
          </p:nvPr>
        </p:nvSpPr>
        <p:spPr>
          <a:xfrm>
            <a:off x="1198343" y="887652"/>
            <a:ext cx="4096544" cy="1822425"/>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tx1"/>
                </a:solidFill>
              </a:defRPr>
            </a:lvl2pPr>
            <a:lvl3pPr marL="635000" indent="0">
              <a:lnSpc>
                <a:spcPct val="100000"/>
              </a:lnSpc>
              <a:buNone/>
              <a:defRPr sz="1800" i="1">
                <a:solidFill>
                  <a:schemeClr val="tx1"/>
                </a:solidFill>
              </a:defRPr>
            </a:lvl3pPr>
            <a:lvl4pPr marL="952500" indent="0">
              <a:lnSpc>
                <a:spcPct val="100000"/>
              </a:lnSpc>
              <a:buNone/>
              <a:defRPr sz="1800" i="1">
                <a:solidFill>
                  <a:schemeClr val="tx1"/>
                </a:solidFill>
              </a:defRPr>
            </a:lvl4pPr>
            <a:lvl5pPr marL="1270000" indent="0">
              <a:lnSpc>
                <a:spcPct val="100000"/>
              </a:lnSpc>
              <a:buNone/>
              <a:defRPr sz="1800" i="1">
                <a:solidFill>
                  <a:schemeClr val="tx1"/>
                </a:solidFill>
              </a:defRPr>
            </a:lvl5pPr>
          </a:lstStyle>
          <a:p>
            <a:pPr lvl="0"/>
            <a:r>
              <a:rPr lang="da-DK"/>
              <a:t>Rediger typografien i masterens</a:t>
            </a:r>
          </a:p>
          <a:p>
            <a:pPr lvl="1"/>
            <a:r>
              <a:rPr lang="da-DK"/>
              <a:t>Andet niveau</a:t>
            </a:r>
          </a:p>
          <a:p>
            <a:pPr lvl="2"/>
            <a:r>
              <a:rPr lang="da-DK"/>
              <a:t>Tredje niveau</a:t>
            </a:r>
          </a:p>
        </p:txBody>
      </p:sp>
      <p:sp>
        <p:nvSpPr>
          <p:cNvPr id="15" name="Pladsholder til tekst 9">
            <a:extLst>
              <a:ext uri="{FF2B5EF4-FFF2-40B4-BE49-F238E27FC236}">
                <a16:creationId xmlns:a16="http://schemas.microsoft.com/office/drawing/2014/main" id="{E1C44A7D-D1D7-3346-A219-2FD991B9BD25}"/>
              </a:ext>
            </a:extLst>
          </p:cNvPr>
          <p:cNvSpPr>
            <a:spLocks noGrp="1"/>
          </p:cNvSpPr>
          <p:nvPr>
            <p:ph type="body" sz="quarter" idx="12"/>
          </p:nvPr>
        </p:nvSpPr>
        <p:spPr>
          <a:xfrm>
            <a:off x="2020389" y="2710078"/>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a:t>Rediger typografien i masterens</a:t>
            </a:r>
          </a:p>
        </p:txBody>
      </p:sp>
      <p:sp>
        <p:nvSpPr>
          <p:cNvPr id="11" name="Pladsholder til tekst 2">
            <a:extLst>
              <a:ext uri="{FF2B5EF4-FFF2-40B4-BE49-F238E27FC236}">
                <a16:creationId xmlns:a16="http://schemas.microsoft.com/office/drawing/2014/main" id="{809C92F7-76CE-0B4D-A7E8-FF7F7D402355}"/>
              </a:ext>
            </a:extLst>
          </p:cNvPr>
          <p:cNvSpPr>
            <a:spLocks noGrp="1"/>
          </p:cNvSpPr>
          <p:nvPr>
            <p:ph type="body" sz="quarter" idx="14" hasCustomPrompt="1"/>
          </p:nvPr>
        </p:nvSpPr>
        <p:spPr>
          <a:xfrm>
            <a:off x="1198344" y="4010930"/>
            <a:ext cx="9934440" cy="1959418"/>
          </a:xfrm>
        </p:spPr>
        <p:txBody>
          <a:bodyPr anchor="t">
            <a:noAutofit/>
          </a:bodyPr>
          <a:lstStyle>
            <a:lvl1pPr marL="0" indent="0">
              <a:buFontTx/>
              <a:buNone/>
              <a:defRPr sz="1800"/>
            </a:lvl1pPr>
            <a:lvl2pPr marL="317500" indent="0">
              <a:buFontTx/>
              <a:buNone/>
              <a:defRPr sz="1800"/>
            </a:lvl2pPr>
            <a:lvl3pPr marL="635000" indent="0">
              <a:buFontTx/>
              <a:buNone/>
              <a:defRPr sz="1800"/>
            </a:lvl3pPr>
            <a:lvl4pPr marL="952500" indent="0">
              <a:buFontTx/>
              <a:buNone/>
              <a:defRPr sz="1800"/>
            </a:lvl4pPr>
            <a:lvl5pPr marL="1270000" indent="0">
              <a:buFontTx/>
              <a:buNone/>
              <a:defRPr sz="1800"/>
            </a:lvl5pPr>
          </a:lstStyle>
          <a:p>
            <a:pPr lvl="0"/>
            <a:r>
              <a:rPr lang="da-DK" dirty="0"/>
              <a:t>Tekst</a:t>
            </a:r>
          </a:p>
        </p:txBody>
      </p:sp>
      <p:sp>
        <p:nvSpPr>
          <p:cNvPr id="4" name="Pladsholder til billede 3">
            <a:extLst>
              <a:ext uri="{FF2B5EF4-FFF2-40B4-BE49-F238E27FC236}">
                <a16:creationId xmlns:a16="http://schemas.microsoft.com/office/drawing/2014/main" id="{29C249C9-13A6-A94B-B473-79E3DE353AA6}"/>
              </a:ext>
            </a:extLst>
          </p:cNvPr>
          <p:cNvSpPr>
            <a:spLocks noGrp="1"/>
          </p:cNvSpPr>
          <p:nvPr>
            <p:ph type="pic" sz="quarter" idx="15" hasCustomPrompt="1"/>
          </p:nvPr>
        </p:nvSpPr>
        <p:spPr>
          <a:xfrm>
            <a:off x="5979319" y="0"/>
            <a:ext cx="6212681" cy="3619500"/>
          </a:xfrm>
          <a:solidFill>
            <a:schemeClr val="tx2">
              <a:lumMod val="10000"/>
              <a:lumOff val="90000"/>
            </a:schemeClr>
          </a:solidFill>
        </p:spPr>
        <p:txBody>
          <a:bodyPr anchor="t" anchorCtr="0"/>
          <a:lstStyle>
            <a:lvl1pPr marL="0" indent="0">
              <a:buFontTx/>
              <a:buNone/>
              <a:defRPr/>
            </a:lvl1pPr>
          </a:lstStyle>
          <a:p>
            <a:r>
              <a:rPr lang="da-DK" dirty="0"/>
              <a:t>Billede</a:t>
            </a:r>
          </a:p>
        </p:txBody>
      </p:sp>
      <p:pic>
        <p:nvPicPr>
          <p:cNvPr id="16" name="Grafik 15">
            <a:extLst>
              <a:ext uri="{FF2B5EF4-FFF2-40B4-BE49-F238E27FC236}">
                <a16:creationId xmlns:a16="http://schemas.microsoft.com/office/drawing/2014/main" id="{42F4060F-C113-F044-B8B0-C000857401BD}"/>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
        <p:nvSpPr>
          <p:cNvPr id="9" name="Rektangel 8">
            <a:extLst>
              <a:ext uri="{FF2B5EF4-FFF2-40B4-BE49-F238E27FC236}">
                <a16:creationId xmlns:a16="http://schemas.microsoft.com/office/drawing/2014/main" id="{1ADE350E-F45F-4746-ADF9-614D87154149}"/>
              </a:ext>
            </a:extLst>
          </p:cNvPr>
          <p:cNvSpPr/>
          <p:nvPr userDrawn="1"/>
        </p:nvSpPr>
        <p:spPr>
          <a:xfrm>
            <a:off x="-1" y="166099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12" name="Billede 11">
            <a:extLst>
              <a:ext uri="{FF2B5EF4-FFF2-40B4-BE49-F238E27FC236}">
                <a16:creationId xmlns:a16="http://schemas.microsoft.com/office/drawing/2014/main" id="{45601FB5-978F-4227-B300-0F204951B99D}"/>
              </a:ext>
            </a:extLst>
          </p:cNvPr>
          <p:cNvPicPr>
            <a:picLocks noChangeAspect="1"/>
          </p:cNvPicPr>
          <p:nvPr userDrawn="1"/>
        </p:nvPicPr>
        <p:blipFill>
          <a:blip r:embed="rId2"/>
          <a:stretch>
            <a:fillRect/>
          </a:stretch>
        </p:blipFill>
        <p:spPr>
          <a:xfrm>
            <a:off x="529431" y="462337"/>
            <a:ext cx="557164" cy="425316"/>
          </a:xfrm>
          <a:prstGeom prst="rect">
            <a:avLst/>
          </a:prstGeom>
        </p:spPr>
      </p:pic>
      <p:pic>
        <p:nvPicPr>
          <p:cNvPr id="13" name="Grafik 12">
            <a:extLst>
              <a:ext uri="{FF2B5EF4-FFF2-40B4-BE49-F238E27FC236}">
                <a16:creationId xmlns:a16="http://schemas.microsoft.com/office/drawing/2014/main" id="{96875C5C-B9F4-42EE-AF1F-982FDB36048B}"/>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160133808"/>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Bundbillede inkl tekst">
    <p:spTree>
      <p:nvGrpSpPr>
        <p:cNvPr id="1" name=""/>
        <p:cNvGrpSpPr/>
        <p:nvPr/>
      </p:nvGrpSpPr>
      <p:grpSpPr>
        <a:xfrm>
          <a:off x="0" y="0"/>
          <a:ext cx="0" cy="0"/>
          <a:chOff x="0" y="0"/>
          <a:chExt cx="0" cy="0"/>
        </a:xfrm>
      </p:grpSpPr>
      <p:sp>
        <p:nvSpPr>
          <p:cNvPr id="363" name="Shape 363"/>
          <p:cNvSpPr>
            <a:spLocks noGrp="1"/>
          </p:cNvSpPr>
          <p:nvPr>
            <p:ph type="pic" sz="half" idx="13" hasCustomPrompt="1"/>
          </p:nvPr>
        </p:nvSpPr>
        <p:spPr>
          <a:xfrm>
            <a:off x="-1" y="4574192"/>
            <a:ext cx="12192100" cy="228380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dirty="0"/>
              <a:t>Billede</a:t>
            </a:r>
          </a:p>
        </p:txBody>
      </p:sp>
      <p:pic>
        <p:nvPicPr>
          <p:cNvPr id="5" name="Grafik 4">
            <a:extLst>
              <a:ext uri="{FF2B5EF4-FFF2-40B4-BE49-F238E27FC236}">
                <a16:creationId xmlns:a16="http://schemas.microsoft.com/office/drawing/2014/main" id="{9CF7E11F-8BBD-8B41-8B62-7874A92A0F7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3488" y="3685771"/>
            <a:ext cx="1078582" cy="739028"/>
          </a:xfrm>
          <a:prstGeom prst="rect">
            <a:avLst/>
          </a:prstGeom>
        </p:spPr>
      </p:pic>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6096000" y="0"/>
            <a:ext cx="5376069" cy="3807995"/>
          </a:xfrm>
        </p:spPr>
        <p:txBody>
          <a:bodyPr anchor="ctr">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dirty="0"/>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7" y="0"/>
            <a:ext cx="4171270" cy="3807995"/>
          </a:xfrm>
        </p:spPr>
        <p:txBody>
          <a:bodyPr anchor="ctr">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6" name="Grafik 5">
            <a:extLst>
              <a:ext uri="{FF2B5EF4-FFF2-40B4-BE49-F238E27FC236}">
                <a16:creationId xmlns:a16="http://schemas.microsoft.com/office/drawing/2014/main" id="{F12C3611-314D-490F-B0ED-D18F39CCEFB7}"/>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3488" y="3685771"/>
            <a:ext cx="1078582" cy="739028"/>
          </a:xfrm>
          <a:prstGeom prst="rect">
            <a:avLst/>
          </a:prstGeom>
        </p:spPr>
      </p:pic>
    </p:spTree>
    <p:extLst>
      <p:ext uri="{BB962C8B-B14F-4D97-AF65-F5344CB8AC3E}">
        <p14:creationId xmlns:p14="http://schemas.microsoft.com/office/powerpoint/2010/main" val="1413911190"/>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4 x logoer">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5787232" y="764006"/>
            <a:ext cx="5793711" cy="2283809"/>
          </a:xfrm>
        </p:spPr>
        <p:txBody>
          <a:bodyPr numCol="1"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buFontTx/>
              <a:buNone/>
              <a:defRPr sz="1800"/>
            </a:lvl4pPr>
            <a:lvl5pPr marL="1270000" indent="0">
              <a:buFontTx/>
              <a:buNone/>
              <a:defRPr sz="1800"/>
            </a:lvl5pPr>
          </a:lstStyle>
          <a:p>
            <a:pPr lvl="0"/>
            <a:r>
              <a:rPr lang="da-DK" dirty="0"/>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8" y="764005"/>
            <a:ext cx="4162425" cy="2283809"/>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4" name="Pladsholder til billede 3">
            <a:extLst>
              <a:ext uri="{FF2B5EF4-FFF2-40B4-BE49-F238E27FC236}">
                <a16:creationId xmlns:a16="http://schemas.microsoft.com/office/drawing/2014/main" id="{34049D45-D6C1-9C41-8791-43334836661E}"/>
              </a:ext>
            </a:extLst>
          </p:cNvPr>
          <p:cNvSpPr>
            <a:spLocks noGrp="1"/>
          </p:cNvSpPr>
          <p:nvPr>
            <p:ph type="pic" sz="quarter" idx="16" hasCustomPrompt="1"/>
          </p:nvPr>
        </p:nvSpPr>
        <p:spPr>
          <a:xfrm>
            <a:off x="890588" y="3618659"/>
            <a:ext cx="1935163" cy="1540081"/>
          </a:xfrm>
        </p:spPr>
        <p:txBody>
          <a:bodyPr anchor="t" anchorCtr="0"/>
          <a:lstStyle>
            <a:lvl1pPr marL="0" indent="0">
              <a:buFontTx/>
              <a:buNone/>
              <a:defRPr/>
            </a:lvl1pPr>
          </a:lstStyle>
          <a:p>
            <a:r>
              <a:rPr lang="da-DK" noProof="0"/>
              <a:t>Logo</a:t>
            </a:r>
          </a:p>
        </p:txBody>
      </p:sp>
      <p:sp>
        <p:nvSpPr>
          <p:cNvPr id="10" name="Pladsholder til billede 3">
            <a:extLst>
              <a:ext uri="{FF2B5EF4-FFF2-40B4-BE49-F238E27FC236}">
                <a16:creationId xmlns:a16="http://schemas.microsoft.com/office/drawing/2014/main" id="{61289691-A219-2942-B2B2-B96322C82A49}"/>
              </a:ext>
            </a:extLst>
          </p:cNvPr>
          <p:cNvSpPr>
            <a:spLocks noGrp="1"/>
          </p:cNvSpPr>
          <p:nvPr>
            <p:ph type="pic" sz="quarter" idx="17" hasCustomPrompt="1"/>
          </p:nvPr>
        </p:nvSpPr>
        <p:spPr>
          <a:xfrm>
            <a:off x="3808985" y="3618660"/>
            <a:ext cx="1935163" cy="1540081"/>
          </a:xfrm>
        </p:spPr>
        <p:txBody>
          <a:bodyPr anchor="t" anchorCtr="0"/>
          <a:lstStyle>
            <a:lvl1pPr marL="0" indent="0">
              <a:buFontTx/>
              <a:buNone/>
              <a:defRPr/>
            </a:lvl1pPr>
          </a:lstStyle>
          <a:p>
            <a:r>
              <a:rPr lang="da-DK" noProof="0"/>
              <a:t>Logo</a:t>
            </a:r>
          </a:p>
        </p:txBody>
      </p:sp>
      <p:sp>
        <p:nvSpPr>
          <p:cNvPr id="11" name="Pladsholder til billede 3">
            <a:extLst>
              <a:ext uri="{FF2B5EF4-FFF2-40B4-BE49-F238E27FC236}">
                <a16:creationId xmlns:a16="http://schemas.microsoft.com/office/drawing/2014/main" id="{13A1039C-C693-9846-8ADC-41BDF687913E}"/>
              </a:ext>
            </a:extLst>
          </p:cNvPr>
          <p:cNvSpPr>
            <a:spLocks noGrp="1"/>
          </p:cNvSpPr>
          <p:nvPr>
            <p:ph type="pic" sz="quarter" idx="18" hasCustomPrompt="1"/>
          </p:nvPr>
        </p:nvSpPr>
        <p:spPr>
          <a:xfrm>
            <a:off x="6727383" y="3618660"/>
            <a:ext cx="1935163" cy="1540081"/>
          </a:xfrm>
        </p:spPr>
        <p:txBody>
          <a:bodyPr anchor="t" anchorCtr="0"/>
          <a:lstStyle>
            <a:lvl1pPr marL="0" indent="0">
              <a:buFontTx/>
              <a:buNone/>
              <a:defRPr/>
            </a:lvl1pPr>
          </a:lstStyle>
          <a:p>
            <a:r>
              <a:rPr lang="da-DK" noProof="0"/>
              <a:t>Logo</a:t>
            </a:r>
          </a:p>
        </p:txBody>
      </p:sp>
      <p:sp>
        <p:nvSpPr>
          <p:cNvPr id="12" name="Pladsholder til billede 3">
            <a:extLst>
              <a:ext uri="{FF2B5EF4-FFF2-40B4-BE49-F238E27FC236}">
                <a16:creationId xmlns:a16="http://schemas.microsoft.com/office/drawing/2014/main" id="{9F73B865-7BC6-2441-8568-C365A38BD9B2}"/>
              </a:ext>
            </a:extLst>
          </p:cNvPr>
          <p:cNvSpPr>
            <a:spLocks noGrp="1"/>
          </p:cNvSpPr>
          <p:nvPr>
            <p:ph type="pic" sz="quarter" idx="19" hasCustomPrompt="1"/>
          </p:nvPr>
        </p:nvSpPr>
        <p:spPr>
          <a:xfrm>
            <a:off x="9645780" y="3618659"/>
            <a:ext cx="1935163" cy="1540081"/>
          </a:xfrm>
        </p:spPr>
        <p:txBody>
          <a:bodyPr anchor="t" anchorCtr="0"/>
          <a:lstStyle>
            <a:lvl1pPr marL="0" indent="0">
              <a:buFontTx/>
              <a:buNone/>
              <a:defRPr/>
            </a:lvl1pPr>
          </a:lstStyle>
          <a:p>
            <a:r>
              <a:rPr lang="da-DK" noProof="0"/>
              <a:t>Logo</a:t>
            </a:r>
          </a:p>
        </p:txBody>
      </p:sp>
      <p:pic>
        <p:nvPicPr>
          <p:cNvPr id="15" name="Grafik 14">
            <a:extLst>
              <a:ext uri="{FF2B5EF4-FFF2-40B4-BE49-F238E27FC236}">
                <a16:creationId xmlns:a16="http://schemas.microsoft.com/office/drawing/2014/main" id="{E4D993BB-0B92-C741-BEE4-4E02CA1E45D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9" name="Grafik 8">
            <a:extLst>
              <a:ext uri="{FF2B5EF4-FFF2-40B4-BE49-F238E27FC236}">
                <a16:creationId xmlns:a16="http://schemas.microsoft.com/office/drawing/2014/main" id="{E8BFFB5D-0A7C-4636-9369-2D4DA42872E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421074508"/>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Topbillede inkl tekst">
    <p:spTree>
      <p:nvGrpSpPr>
        <p:cNvPr id="1" name=""/>
        <p:cNvGrpSpPr/>
        <p:nvPr/>
      </p:nvGrpSpPr>
      <p:grpSpPr>
        <a:xfrm>
          <a:off x="0" y="0"/>
          <a:ext cx="0" cy="0"/>
          <a:chOff x="0" y="0"/>
          <a:chExt cx="0" cy="0"/>
        </a:xfrm>
      </p:grpSpPr>
      <p:sp>
        <p:nvSpPr>
          <p:cNvPr id="363" name="Shape 363"/>
          <p:cNvSpPr>
            <a:spLocks noGrp="1"/>
          </p:cNvSpPr>
          <p:nvPr>
            <p:ph type="pic" sz="half" idx="13" hasCustomPrompt="1"/>
          </p:nvPr>
        </p:nvSpPr>
        <p:spPr>
          <a:xfrm>
            <a:off x="-1" y="-17631"/>
            <a:ext cx="12192100" cy="228380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5787232" y="2881344"/>
            <a:ext cx="5597049" cy="3043990"/>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dirty="0"/>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8" y="2881344"/>
            <a:ext cx="4162425" cy="3043990"/>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10" name="Grafik 9">
            <a:extLst>
              <a:ext uri="{FF2B5EF4-FFF2-40B4-BE49-F238E27FC236}">
                <a16:creationId xmlns:a16="http://schemas.microsoft.com/office/drawing/2014/main" id="{52892C5F-5B50-744E-BFEF-CEEF34C5AAC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6" name="Grafik 5">
            <a:extLst>
              <a:ext uri="{FF2B5EF4-FFF2-40B4-BE49-F238E27FC236}">
                <a16:creationId xmlns:a16="http://schemas.microsoft.com/office/drawing/2014/main" id="{8EF6022A-9D1A-499C-98BE-57A6E891458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789432160"/>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Topbillede blå bg">
    <p:bg>
      <p:bgPr>
        <a:solidFill>
          <a:srgbClr val="004F9B"/>
        </a:solidFill>
        <a:effectLst/>
      </p:bgPr>
    </p:bg>
    <p:spTree>
      <p:nvGrpSpPr>
        <p:cNvPr id="1" name=""/>
        <p:cNvGrpSpPr/>
        <p:nvPr/>
      </p:nvGrpSpPr>
      <p:grpSpPr>
        <a:xfrm>
          <a:off x="0" y="0"/>
          <a:ext cx="0" cy="0"/>
          <a:chOff x="0" y="0"/>
          <a:chExt cx="0" cy="0"/>
        </a:xfrm>
      </p:grpSpPr>
      <p:sp>
        <p:nvSpPr>
          <p:cNvPr id="363" name="Shape 363"/>
          <p:cNvSpPr>
            <a:spLocks noGrp="1"/>
          </p:cNvSpPr>
          <p:nvPr>
            <p:ph type="pic" sz="half" idx="13" hasCustomPrompt="1"/>
          </p:nvPr>
        </p:nvSpPr>
        <p:spPr>
          <a:xfrm>
            <a:off x="-1" y="-17631"/>
            <a:ext cx="12192100" cy="1732131"/>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5787232" y="2599404"/>
            <a:ext cx="5597049" cy="3043990"/>
          </a:xfrm>
        </p:spPr>
        <p:txBody>
          <a:bodyPr anchor="t">
            <a:noAutofit/>
          </a:bodyPr>
          <a:lstStyle>
            <a:lvl1pPr marL="0" indent="0">
              <a:lnSpc>
                <a:spcPct val="100000"/>
              </a:lnSpc>
              <a:buFontTx/>
              <a:buNone/>
              <a:defRPr sz="1800">
                <a:solidFill>
                  <a:srgbClr val="EFEFEF"/>
                </a:solidFill>
              </a:defRPr>
            </a:lvl1pPr>
            <a:lvl2pPr marL="317500" indent="0">
              <a:lnSpc>
                <a:spcPct val="100000"/>
              </a:lnSpc>
              <a:buFontTx/>
              <a:buNone/>
              <a:defRPr sz="1800">
                <a:solidFill>
                  <a:srgbClr val="EFEFEF"/>
                </a:solidFill>
              </a:defRPr>
            </a:lvl2pPr>
            <a:lvl3pPr marL="635000" indent="0">
              <a:lnSpc>
                <a:spcPct val="100000"/>
              </a:lnSpc>
              <a:buFontTx/>
              <a:buNone/>
              <a:defRPr sz="1800">
                <a:solidFill>
                  <a:srgbClr val="EFEFEF"/>
                </a:solidFill>
              </a:defRPr>
            </a:lvl3pPr>
            <a:lvl4pPr marL="952500" indent="0">
              <a:lnSpc>
                <a:spcPct val="100000"/>
              </a:lnSpc>
              <a:buFontTx/>
              <a:buNone/>
              <a:defRPr sz="1800">
                <a:solidFill>
                  <a:srgbClr val="EFEFEF"/>
                </a:solidFill>
              </a:defRPr>
            </a:lvl4pPr>
            <a:lvl5pPr marL="1270000" indent="0">
              <a:lnSpc>
                <a:spcPct val="100000"/>
              </a:lnSpc>
              <a:buFontTx/>
              <a:buNone/>
              <a:defRPr sz="1800">
                <a:solidFill>
                  <a:srgbClr val="EFEFEF"/>
                </a:solidFill>
              </a:defRPr>
            </a:lvl5pPr>
          </a:lstStyle>
          <a:p>
            <a:pPr lvl="0"/>
            <a:r>
              <a:rPr lang="da-DK" dirty="0"/>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8" y="2599404"/>
            <a:ext cx="4162425" cy="3043990"/>
          </a:xfrm>
        </p:spPr>
        <p:txBody>
          <a:bodyPr anchor="t">
            <a:noAutofit/>
          </a:bodyPr>
          <a:lstStyle>
            <a:lvl1pPr marL="0" indent="0">
              <a:lnSpc>
                <a:spcPct val="100000"/>
              </a:lnSpc>
              <a:buNone/>
              <a:defRPr sz="3600" b="1" spc="-75">
                <a:solidFill>
                  <a:srgbClr val="EFEFE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10" name="Grafik 9">
            <a:extLst>
              <a:ext uri="{FF2B5EF4-FFF2-40B4-BE49-F238E27FC236}">
                <a16:creationId xmlns:a16="http://schemas.microsoft.com/office/drawing/2014/main" id="{A27B2473-E55F-CB4B-A6AE-F9C25D36075E}"/>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6" name="Grafik 5">
            <a:extLst>
              <a:ext uri="{FF2B5EF4-FFF2-40B4-BE49-F238E27FC236}">
                <a16:creationId xmlns:a16="http://schemas.microsoft.com/office/drawing/2014/main" id="{8E84BAD3-8D0F-4B9C-BBA3-86C0242CD5CF}"/>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714983243"/>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Breaker rød">
    <p:bg>
      <p:bgPr>
        <a:solidFill>
          <a:srgbClr val="BF1D30"/>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29F0774-8D55-EC4E-A487-FF50EA773907}"/>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6" name="Pladsholder til tekst 7">
            <a:extLst>
              <a:ext uri="{FF2B5EF4-FFF2-40B4-BE49-F238E27FC236}">
                <a16:creationId xmlns:a16="http://schemas.microsoft.com/office/drawing/2014/main" id="{6E9038A7-8A2F-2C49-ADD6-8A569374B7D8}"/>
              </a:ext>
            </a:extLst>
          </p:cNvPr>
          <p:cNvSpPr>
            <a:spLocks noGrp="1"/>
          </p:cNvSpPr>
          <p:nvPr>
            <p:ph type="body" sz="quarter" idx="15" hasCustomPrompt="1"/>
          </p:nvPr>
        </p:nvSpPr>
        <p:spPr>
          <a:xfrm>
            <a:off x="890587" y="1547846"/>
            <a:ext cx="9353551" cy="2274295"/>
          </a:xfrm>
        </p:spPr>
        <p:txBody>
          <a:bodyPr anchor="ctr">
            <a:noAutofit/>
          </a:bodyPr>
          <a:lstStyle>
            <a:lvl1pPr marL="0" indent="0">
              <a:lnSpc>
                <a:spcPct val="100000"/>
              </a:lnSpc>
              <a:buNone/>
              <a:defRPr sz="48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7" name="Pladsholder til tekst 2">
            <a:extLst>
              <a:ext uri="{FF2B5EF4-FFF2-40B4-BE49-F238E27FC236}">
                <a16:creationId xmlns:a16="http://schemas.microsoft.com/office/drawing/2014/main" id="{30FE3656-0BE5-F546-BFC1-A5E7AE968A7F}"/>
              </a:ext>
            </a:extLst>
          </p:cNvPr>
          <p:cNvSpPr>
            <a:spLocks noGrp="1"/>
          </p:cNvSpPr>
          <p:nvPr>
            <p:ph type="body" sz="quarter" idx="14" hasCustomPrompt="1"/>
          </p:nvPr>
        </p:nvSpPr>
        <p:spPr>
          <a:xfrm>
            <a:off x="890587" y="3822141"/>
            <a:ext cx="8014874" cy="1570045"/>
          </a:xfrm>
        </p:spPr>
        <p:txBody>
          <a:bodyPr anchor="t">
            <a:noAutofit/>
          </a:bodyPr>
          <a:lstStyle>
            <a:lvl1pPr marL="0" indent="0">
              <a:lnSpc>
                <a:spcPct val="100000"/>
              </a:lnSpc>
              <a:buFontTx/>
              <a:buNone/>
              <a:defRPr sz="1800">
                <a:solidFill>
                  <a:srgbClr val="EFEFEF"/>
                </a:solidFill>
              </a:defRPr>
            </a:lvl1pPr>
            <a:lvl2pPr marL="317500" indent="0">
              <a:lnSpc>
                <a:spcPct val="100000"/>
              </a:lnSpc>
              <a:buFontTx/>
              <a:buNone/>
              <a:defRPr sz="1800">
                <a:solidFill>
                  <a:srgbClr val="EFEFEF"/>
                </a:solidFill>
              </a:defRPr>
            </a:lvl2pPr>
            <a:lvl3pPr marL="635000" indent="0">
              <a:lnSpc>
                <a:spcPct val="100000"/>
              </a:lnSpc>
              <a:buFontTx/>
              <a:buNone/>
              <a:defRPr sz="1800">
                <a:solidFill>
                  <a:srgbClr val="EFEFEF"/>
                </a:solidFill>
              </a:defRPr>
            </a:lvl3pPr>
            <a:lvl4pPr marL="952500" indent="0">
              <a:lnSpc>
                <a:spcPct val="100000"/>
              </a:lnSpc>
              <a:buFontTx/>
              <a:buNone/>
              <a:defRPr sz="1800">
                <a:solidFill>
                  <a:srgbClr val="EFEFEF"/>
                </a:solidFill>
              </a:defRPr>
            </a:lvl4pPr>
            <a:lvl5pPr marL="1270000" indent="0">
              <a:lnSpc>
                <a:spcPct val="100000"/>
              </a:lnSpc>
              <a:buFontTx/>
              <a:buNone/>
              <a:defRPr sz="1800">
                <a:solidFill>
                  <a:srgbClr val="EFEFEF"/>
                </a:solidFill>
              </a:defRPr>
            </a:lvl5pPr>
          </a:lstStyle>
          <a:p>
            <a:pPr lvl="0"/>
            <a:r>
              <a:rPr lang="da-DK" dirty="0"/>
              <a:t>Tekst</a:t>
            </a:r>
          </a:p>
        </p:txBody>
      </p:sp>
      <p:pic>
        <p:nvPicPr>
          <p:cNvPr id="5" name="Grafik 4">
            <a:extLst>
              <a:ext uri="{FF2B5EF4-FFF2-40B4-BE49-F238E27FC236}">
                <a16:creationId xmlns:a16="http://schemas.microsoft.com/office/drawing/2014/main" id="{B74877DB-ACD5-4D80-8B4C-718B4337C95F}"/>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4171069826"/>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Breaker blå">
    <p:bg>
      <p:bgPr>
        <a:solidFill>
          <a:srgbClr val="004F9B"/>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7" y="1547846"/>
            <a:ext cx="9353551" cy="2274295"/>
          </a:xfrm>
        </p:spPr>
        <p:txBody>
          <a:bodyPr anchor="ctr">
            <a:noAutofit/>
          </a:bodyPr>
          <a:lstStyle>
            <a:lvl1pPr marL="0" indent="0">
              <a:lnSpc>
                <a:spcPct val="100000"/>
              </a:lnSpc>
              <a:buNone/>
              <a:defRPr sz="48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6" name="Grafik 5">
            <a:extLst>
              <a:ext uri="{FF2B5EF4-FFF2-40B4-BE49-F238E27FC236}">
                <a16:creationId xmlns:a16="http://schemas.microsoft.com/office/drawing/2014/main" id="{D15BEFF0-F101-3D46-803B-8651BC08B7DE}"/>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7" name="Pladsholder til tekst 2">
            <a:extLst>
              <a:ext uri="{FF2B5EF4-FFF2-40B4-BE49-F238E27FC236}">
                <a16:creationId xmlns:a16="http://schemas.microsoft.com/office/drawing/2014/main" id="{5ED7F8F1-02B6-3546-A24A-CC85B4820944}"/>
              </a:ext>
            </a:extLst>
          </p:cNvPr>
          <p:cNvSpPr>
            <a:spLocks noGrp="1"/>
          </p:cNvSpPr>
          <p:nvPr>
            <p:ph type="body" sz="quarter" idx="14" hasCustomPrompt="1"/>
          </p:nvPr>
        </p:nvSpPr>
        <p:spPr>
          <a:xfrm>
            <a:off x="890587" y="3822141"/>
            <a:ext cx="8014874" cy="1570045"/>
          </a:xfrm>
        </p:spPr>
        <p:txBody>
          <a:bodyPr anchor="t">
            <a:noAutofit/>
          </a:bodyPr>
          <a:lstStyle>
            <a:lvl1pPr marL="0" indent="0">
              <a:lnSpc>
                <a:spcPct val="100000"/>
              </a:lnSpc>
              <a:buFontTx/>
              <a:buNone/>
              <a:defRPr sz="1800">
                <a:solidFill>
                  <a:srgbClr val="EFEFEF"/>
                </a:solidFill>
              </a:defRPr>
            </a:lvl1pPr>
            <a:lvl2pPr marL="317500" indent="0">
              <a:lnSpc>
                <a:spcPct val="100000"/>
              </a:lnSpc>
              <a:buFontTx/>
              <a:buNone/>
              <a:defRPr sz="1800">
                <a:solidFill>
                  <a:srgbClr val="EFEFEF"/>
                </a:solidFill>
              </a:defRPr>
            </a:lvl2pPr>
            <a:lvl3pPr marL="635000" indent="0">
              <a:lnSpc>
                <a:spcPct val="100000"/>
              </a:lnSpc>
              <a:buFontTx/>
              <a:buNone/>
              <a:defRPr sz="1800">
                <a:solidFill>
                  <a:srgbClr val="EFEFEF"/>
                </a:solidFill>
              </a:defRPr>
            </a:lvl3pPr>
            <a:lvl4pPr marL="952500" indent="0">
              <a:lnSpc>
                <a:spcPct val="100000"/>
              </a:lnSpc>
              <a:buFontTx/>
              <a:buNone/>
              <a:defRPr sz="1800">
                <a:solidFill>
                  <a:srgbClr val="EFEFEF"/>
                </a:solidFill>
              </a:defRPr>
            </a:lvl4pPr>
            <a:lvl5pPr marL="1270000" indent="0">
              <a:lnSpc>
                <a:spcPct val="100000"/>
              </a:lnSpc>
              <a:buFontTx/>
              <a:buNone/>
              <a:defRPr sz="1800">
                <a:solidFill>
                  <a:srgbClr val="EFEFEF"/>
                </a:solidFill>
              </a:defRPr>
            </a:lvl5pPr>
          </a:lstStyle>
          <a:p>
            <a:pPr lvl="0"/>
            <a:r>
              <a:rPr lang="da-DK" dirty="0"/>
              <a:t>Tekst</a:t>
            </a:r>
          </a:p>
        </p:txBody>
      </p:sp>
      <p:pic>
        <p:nvPicPr>
          <p:cNvPr id="5" name="Grafik 4">
            <a:extLst>
              <a:ext uri="{FF2B5EF4-FFF2-40B4-BE49-F238E27FC236}">
                <a16:creationId xmlns:a16="http://schemas.microsoft.com/office/drawing/2014/main" id="{19D09EBE-5BE4-43F2-816F-A355DCAE45F9}"/>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656799619"/>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reserve="1">
  <p:cSld name="Breaker billede">
    <p:spTree>
      <p:nvGrpSpPr>
        <p:cNvPr id="1" name=""/>
        <p:cNvGrpSpPr/>
        <p:nvPr/>
      </p:nvGrpSpPr>
      <p:grpSpPr>
        <a:xfrm>
          <a:off x="0" y="0"/>
          <a:ext cx="0" cy="0"/>
          <a:chOff x="0" y="0"/>
          <a:chExt cx="0" cy="0"/>
        </a:xfrm>
      </p:grpSpPr>
      <p:sp>
        <p:nvSpPr>
          <p:cNvPr id="372" name="Shape 372"/>
          <p:cNvSpPr>
            <a:spLocks noGrp="1"/>
          </p:cNvSpPr>
          <p:nvPr>
            <p:ph type="pic" idx="13" hasCustomPrompt="1"/>
          </p:nvPr>
        </p:nvSpPr>
        <p:spPr>
          <a:xfrm>
            <a:off x="2382" y="0"/>
            <a:ext cx="12187188" cy="6858000"/>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dirty="0"/>
              <a:t>Billede</a:t>
            </a:r>
          </a:p>
        </p:txBody>
      </p:sp>
      <p:pic>
        <p:nvPicPr>
          <p:cNvPr id="6" name="Grafik 5">
            <a:extLst>
              <a:ext uri="{FF2B5EF4-FFF2-40B4-BE49-F238E27FC236}">
                <a16:creationId xmlns:a16="http://schemas.microsoft.com/office/drawing/2014/main" id="{A1299D5D-A6BC-C94C-B887-74AFD825D9C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4" name="Grafik 3">
            <a:extLst>
              <a:ext uri="{FF2B5EF4-FFF2-40B4-BE49-F238E27FC236}">
                <a16:creationId xmlns:a16="http://schemas.microsoft.com/office/drawing/2014/main" id="{206F066C-424E-459C-9F0D-F8FA9ACE3D9B}"/>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862556415"/>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Venstrebillede inkl tekst">
    <p:spTree>
      <p:nvGrpSpPr>
        <p:cNvPr id="1" name=""/>
        <p:cNvGrpSpPr/>
        <p:nvPr/>
      </p:nvGrpSpPr>
      <p:grpSpPr>
        <a:xfrm>
          <a:off x="0" y="0"/>
          <a:ext cx="0" cy="0"/>
          <a:chOff x="0" y="0"/>
          <a:chExt cx="0" cy="0"/>
        </a:xfrm>
      </p:grpSpPr>
      <p:sp>
        <p:nvSpPr>
          <p:cNvPr id="942" name="Shape 942"/>
          <p:cNvSpPr>
            <a:spLocks noGrp="1"/>
          </p:cNvSpPr>
          <p:nvPr>
            <p:ph type="pic" idx="13" hasCustomPrompt="1"/>
          </p:nvPr>
        </p:nvSpPr>
        <p:spPr>
          <a:xfrm>
            <a:off x="0" y="0"/>
            <a:ext cx="6093173" cy="6857967"/>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5" name="Pladsholder til tekst 2">
            <a:extLst>
              <a:ext uri="{FF2B5EF4-FFF2-40B4-BE49-F238E27FC236}">
                <a16:creationId xmlns:a16="http://schemas.microsoft.com/office/drawing/2014/main" id="{9BC49947-8D74-B04A-9F34-8E6DFC0D7B44}"/>
              </a:ext>
            </a:extLst>
          </p:cNvPr>
          <p:cNvSpPr>
            <a:spLocks noGrp="1"/>
          </p:cNvSpPr>
          <p:nvPr>
            <p:ph type="body" sz="quarter" idx="14" hasCustomPrompt="1"/>
          </p:nvPr>
        </p:nvSpPr>
        <p:spPr>
          <a:xfrm>
            <a:off x="6549273" y="2731168"/>
            <a:ext cx="5121359" cy="3428332"/>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071BD3D3-F715-5B41-9155-BD43B6104C9F}"/>
              </a:ext>
            </a:extLst>
          </p:cNvPr>
          <p:cNvSpPr>
            <a:spLocks noGrp="1"/>
          </p:cNvSpPr>
          <p:nvPr>
            <p:ph type="body" sz="quarter" idx="15" hasCustomPrompt="1"/>
          </p:nvPr>
        </p:nvSpPr>
        <p:spPr>
          <a:xfrm>
            <a:off x="6549273" y="4318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9" name="Grafik 8">
            <a:extLst>
              <a:ext uri="{FF2B5EF4-FFF2-40B4-BE49-F238E27FC236}">
                <a16:creationId xmlns:a16="http://schemas.microsoft.com/office/drawing/2014/main" id="{EA5D01EC-A99D-2F44-BDD1-C96955020116}"/>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DE058C95-595B-4908-9200-20DF79FAB8FA}"/>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071341376"/>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4 billeder inkl tekst">
    <p:bg>
      <p:bgPr>
        <a:solidFill>
          <a:srgbClr val="F5EFE2"/>
        </a:solidFill>
        <a:effectLst/>
      </p:bgPr>
    </p:bg>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9BC49947-8D74-B04A-9F34-8E6DFC0D7B44}"/>
              </a:ext>
            </a:extLst>
          </p:cNvPr>
          <p:cNvSpPr>
            <a:spLocks noGrp="1"/>
          </p:cNvSpPr>
          <p:nvPr>
            <p:ph type="body" sz="quarter" idx="14" hasCustomPrompt="1"/>
          </p:nvPr>
        </p:nvSpPr>
        <p:spPr>
          <a:xfrm>
            <a:off x="858157" y="2731168"/>
            <a:ext cx="5121359" cy="3070304"/>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071BD3D3-F715-5B41-9155-BD43B6104C9F}"/>
              </a:ext>
            </a:extLst>
          </p:cNvPr>
          <p:cNvSpPr>
            <a:spLocks noGrp="1"/>
          </p:cNvSpPr>
          <p:nvPr>
            <p:ph type="body" sz="quarter" idx="15" hasCustomPrompt="1"/>
          </p:nvPr>
        </p:nvSpPr>
        <p:spPr>
          <a:xfrm>
            <a:off x="858157" y="4318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3" name="Pladsholder til billede 2">
            <a:extLst>
              <a:ext uri="{FF2B5EF4-FFF2-40B4-BE49-F238E27FC236}">
                <a16:creationId xmlns:a16="http://schemas.microsoft.com/office/drawing/2014/main" id="{D1E3D2B1-5AF9-FA40-9767-287429373AAF}"/>
              </a:ext>
            </a:extLst>
          </p:cNvPr>
          <p:cNvSpPr>
            <a:spLocks noGrp="1" noChangeAspect="1"/>
          </p:cNvSpPr>
          <p:nvPr>
            <p:ph type="pic" sz="quarter" idx="16" hasCustomPrompt="1"/>
          </p:nvPr>
        </p:nvSpPr>
        <p:spPr>
          <a:xfrm>
            <a:off x="7094062" y="0"/>
            <a:ext cx="2491899" cy="3909219"/>
          </a:xfrm>
          <a:solidFill>
            <a:schemeClr val="tx2">
              <a:lumMod val="10000"/>
              <a:lumOff val="90000"/>
            </a:schemeClr>
          </a:solidFill>
        </p:spPr>
        <p:txBody>
          <a:bodyPr anchor="t" anchorCtr="0"/>
          <a:lstStyle>
            <a:lvl1pPr marL="0" indent="0">
              <a:buNone/>
              <a:defRPr/>
            </a:lvl1pPr>
          </a:lstStyle>
          <a:p>
            <a:r>
              <a:rPr lang="da-DK" dirty="0"/>
              <a:t>Billede</a:t>
            </a:r>
          </a:p>
        </p:txBody>
      </p:sp>
      <p:sp>
        <p:nvSpPr>
          <p:cNvPr id="9" name="Pladsholder til billede 2">
            <a:extLst>
              <a:ext uri="{FF2B5EF4-FFF2-40B4-BE49-F238E27FC236}">
                <a16:creationId xmlns:a16="http://schemas.microsoft.com/office/drawing/2014/main" id="{76203527-8C98-204F-9EBE-78E0B2896152}"/>
              </a:ext>
            </a:extLst>
          </p:cNvPr>
          <p:cNvSpPr>
            <a:spLocks noGrp="1" noChangeAspect="1"/>
          </p:cNvSpPr>
          <p:nvPr>
            <p:ph type="pic" sz="quarter" idx="17" hasCustomPrompt="1"/>
          </p:nvPr>
        </p:nvSpPr>
        <p:spPr>
          <a:xfrm>
            <a:off x="7071202" y="4041474"/>
            <a:ext cx="2514759" cy="2827020"/>
          </a:xfrm>
          <a:solidFill>
            <a:schemeClr val="tx2">
              <a:lumMod val="10000"/>
              <a:lumOff val="90000"/>
            </a:schemeClr>
          </a:solidFill>
        </p:spPr>
        <p:txBody>
          <a:bodyPr anchor="t" anchorCtr="0"/>
          <a:lstStyle>
            <a:lvl1pPr marL="0" indent="0">
              <a:buNone/>
              <a:defRPr/>
            </a:lvl1pPr>
          </a:lstStyle>
          <a:p>
            <a:r>
              <a:rPr lang="da-DK" dirty="0"/>
              <a:t>Billede</a:t>
            </a:r>
          </a:p>
        </p:txBody>
      </p:sp>
      <p:sp>
        <p:nvSpPr>
          <p:cNvPr id="10" name="Pladsholder til billede 2">
            <a:extLst>
              <a:ext uri="{FF2B5EF4-FFF2-40B4-BE49-F238E27FC236}">
                <a16:creationId xmlns:a16="http://schemas.microsoft.com/office/drawing/2014/main" id="{AD8F4916-9B79-B640-BAF6-80655DE288D8}"/>
              </a:ext>
            </a:extLst>
          </p:cNvPr>
          <p:cNvSpPr>
            <a:spLocks noGrp="1" noChangeAspect="1"/>
          </p:cNvSpPr>
          <p:nvPr>
            <p:ph type="pic" sz="quarter" idx="18" hasCustomPrompt="1"/>
          </p:nvPr>
        </p:nvSpPr>
        <p:spPr>
          <a:xfrm>
            <a:off x="9700102" y="0"/>
            <a:ext cx="2491899" cy="2712720"/>
          </a:xfrm>
          <a:solidFill>
            <a:schemeClr val="tx2">
              <a:lumMod val="10000"/>
              <a:lumOff val="90000"/>
            </a:schemeClr>
          </a:solidFill>
        </p:spPr>
        <p:txBody>
          <a:bodyPr anchor="t" anchorCtr="0"/>
          <a:lstStyle>
            <a:lvl1pPr marL="0" indent="0">
              <a:buNone/>
              <a:defRPr/>
            </a:lvl1pPr>
          </a:lstStyle>
          <a:p>
            <a:r>
              <a:rPr lang="da-DK" dirty="0"/>
              <a:t>Billede</a:t>
            </a:r>
          </a:p>
        </p:txBody>
      </p:sp>
      <p:sp>
        <p:nvSpPr>
          <p:cNvPr id="11" name="Pladsholder til billede 2">
            <a:extLst>
              <a:ext uri="{FF2B5EF4-FFF2-40B4-BE49-F238E27FC236}">
                <a16:creationId xmlns:a16="http://schemas.microsoft.com/office/drawing/2014/main" id="{31E2A49D-4A48-B247-99AF-0D133485ACB7}"/>
              </a:ext>
            </a:extLst>
          </p:cNvPr>
          <p:cNvSpPr>
            <a:spLocks noGrp="1" noChangeAspect="1"/>
          </p:cNvSpPr>
          <p:nvPr>
            <p:ph type="pic" sz="quarter" idx="19" hasCustomPrompt="1"/>
          </p:nvPr>
        </p:nvSpPr>
        <p:spPr>
          <a:xfrm>
            <a:off x="9700102" y="2827020"/>
            <a:ext cx="2491899" cy="4041474"/>
          </a:xfrm>
          <a:solidFill>
            <a:schemeClr val="tx2">
              <a:lumMod val="10000"/>
              <a:lumOff val="90000"/>
            </a:schemeClr>
          </a:solidFill>
        </p:spPr>
        <p:txBody>
          <a:bodyPr anchor="t" anchorCtr="0"/>
          <a:lstStyle>
            <a:lvl1pPr marL="0" indent="0">
              <a:buNone/>
              <a:defRPr/>
            </a:lvl1pPr>
          </a:lstStyle>
          <a:p>
            <a:r>
              <a:rPr lang="da-DK" dirty="0"/>
              <a:t>Billede</a:t>
            </a:r>
          </a:p>
        </p:txBody>
      </p:sp>
      <p:pic>
        <p:nvPicPr>
          <p:cNvPr id="13" name="Grafik 12">
            <a:extLst>
              <a:ext uri="{FF2B5EF4-FFF2-40B4-BE49-F238E27FC236}">
                <a16:creationId xmlns:a16="http://schemas.microsoft.com/office/drawing/2014/main" id="{E4E26655-E869-0744-A212-AB1C6A557874}"/>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598" y="5801472"/>
            <a:ext cx="1078582" cy="739028"/>
          </a:xfrm>
          <a:prstGeom prst="rect">
            <a:avLst/>
          </a:prstGeom>
        </p:spPr>
      </p:pic>
      <p:pic>
        <p:nvPicPr>
          <p:cNvPr id="12" name="Grafik 11">
            <a:extLst>
              <a:ext uri="{FF2B5EF4-FFF2-40B4-BE49-F238E27FC236}">
                <a16:creationId xmlns:a16="http://schemas.microsoft.com/office/drawing/2014/main" id="{2CE0E154-AD47-48F7-AC59-3B2D7F34000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598" y="5801472"/>
            <a:ext cx="1078582" cy="739028"/>
          </a:xfrm>
          <a:prstGeom prst="rect">
            <a:avLst/>
          </a:prstGeom>
        </p:spPr>
      </p:pic>
    </p:spTree>
    <p:extLst>
      <p:ext uri="{BB962C8B-B14F-4D97-AF65-F5344CB8AC3E}">
        <p14:creationId xmlns:p14="http://schemas.microsoft.com/office/powerpoint/2010/main" val="340566762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CB4412-7707-426B-862B-17852C2C237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D0B975B-503A-4E46-BEC2-18336A308774}"/>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37D39B3-4539-4B40-9ABC-219C439CD384}"/>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DDD000F4-8B3D-4E16-AC75-5F561DF1417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2282A90-4055-44BC-B7F5-97740239046D}"/>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24091567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Venstrebillede inkl diagram">
    <p:spTree>
      <p:nvGrpSpPr>
        <p:cNvPr id="1" name=""/>
        <p:cNvGrpSpPr/>
        <p:nvPr/>
      </p:nvGrpSpPr>
      <p:grpSpPr>
        <a:xfrm>
          <a:off x="0" y="0"/>
          <a:ext cx="0" cy="0"/>
          <a:chOff x="0" y="0"/>
          <a:chExt cx="0" cy="0"/>
        </a:xfrm>
      </p:grpSpPr>
      <p:sp>
        <p:nvSpPr>
          <p:cNvPr id="942" name="Shape 942"/>
          <p:cNvSpPr>
            <a:spLocks noGrp="1"/>
          </p:cNvSpPr>
          <p:nvPr>
            <p:ph type="pic" idx="13" hasCustomPrompt="1"/>
          </p:nvPr>
        </p:nvSpPr>
        <p:spPr>
          <a:xfrm>
            <a:off x="1" y="0"/>
            <a:ext cx="5203658" cy="6857967"/>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6" name="Pladsholder til tekst 7">
            <a:extLst>
              <a:ext uri="{FF2B5EF4-FFF2-40B4-BE49-F238E27FC236}">
                <a16:creationId xmlns:a16="http://schemas.microsoft.com/office/drawing/2014/main" id="{071BD3D3-F715-5B41-9155-BD43B6104C9F}"/>
              </a:ext>
            </a:extLst>
          </p:cNvPr>
          <p:cNvSpPr>
            <a:spLocks noGrp="1"/>
          </p:cNvSpPr>
          <p:nvPr>
            <p:ph type="body" sz="quarter" idx="15" hasCustomPrompt="1"/>
          </p:nvPr>
        </p:nvSpPr>
        <p:spPr>
          <a:xfrm>
            <a:off x="5646904" y="431800"/>
            <a:ext cx="6089902"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3" name="Pladsholder til diagram 2">
            <a:extLst>
              <a:ext uri="{FF2B5EF4-FFF2-40B4-BE49-F238E27FC236}">
                <a16:creationId xmlns:a16="http://schemas.microsoft.com/office/drawing/2014/main" id="{623B87F2-CF2D-4440-80E0-47E2F956761D}"/>
              </a:ext>
            </a:extLst>
          </p:cNvPr>
          <p:cNvSpPr>
            <a:spLocks noGrp="1"/>
          </p:cNvSpPr>
          <p:nvPr>
            <p:ph type="chart" sz="quarter" idx="16"/>
          </p:nvPr>
        </p:nvSpPr>
        <p:spPr>
          <a:xfrm>
            <a:off x="5636419" y="2911475"/>
            <a:ext cx="6136481" cy="3024561"/>
          </a:xfrm>
        </p:spPr>
        <p:txBody>
          <a:bodyPr anchor="t" anchorCtr="0">
            <a:normAutofit/>
          </a:bodyPr>
          <a:lstStyle>
            <a:lvl1pPr marL="0" indent="0">
              <a:buNone/>
              <a:defRPr/>
            </a:lvl1pPr>
          </a:lstStyle>
          <a:p>
            <a:r>
              <a:rPr lang="da-DK"/>
              <a:t>Klik på ikonet for at tilføje et diagram</a:t>
            </a:r>
            <a:endParaRPr lang="da-DK" dirty="0"/>
          </a:p>
        </p:txBody>
      </p:sp>
      <p:pic>
        <p:nvPicPr>
          <p:cNvPr id="11" name="Grafik 10">
            <a:extLst>
              <a:ext uri="{FF2B5EF4-FFF2-40B4-BE49-F238E27FC236}">
                <a16:creationId xmlns:a16="http://schemas.microsoft.com/office/drawing/2014/main" id="{434D207C-BA12-A14D-A7E1-FC0EC86693BA}"/>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52CACC0B-DD71-4535-AC0C-1E28EA760A6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4103317938"/>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2 billeder inkl. tekst">
    <p:spTree>
      <p:nvGrpSpPr>
        <p:cNvPr id="1" name=""/>
        <p:cNvGrpSpPr/>
        <p:nvPr/>
      </p:nvGrpSpPr>
      <p:grpSpPr>
        <a:xfrm>
          <a:off x="0" y="0"/>
          <a:ext cx="0" cy="0"/>
          <a:chOff x="0" y="0"/>
          <a:chExt cx="0" cy="0"/>
        </a:xfrm>
      </p:grpSpPr>
      <p:sp>
        <p:nvSpPr>
          <p:cNvPr id="581" name="Shape 581"/>
          <p:cNvSpPr>
            <a:spLocks noGrp="1"/>
          </p:cNvSpPr>
          <p:nvPr>
            <p:ph type="pic" sz="half" idx="13" hasCustomPrompt="1"/>
          </p:nvPr>
        </p:nvSpPr>
        <p:spPr>
          <a:xfrm>
            <a:off x="6096000" y="0"/>
            <a:ext cx="6096050" cy="342892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dirty="0"/>
              <a:t>Billede</a:t>
            </a:r>
          </a:p>
        </p:txBody>
      </p:sp>
      <p:sp>
        <p:nvSpPr>
          <p:cNvPr id="582" name="Shape 582"/>
          <p:cNvSpPr>
            <a:spLocks noGrp="1"/>
          </p:cNvSpPr>
          <p:nvPr>
            <p:ph type="pic" sz="half" idx="14" hasCustomPrompt="1"/>
          </p:nvPr>
        </p:nvSpPr>
        <p:spPr>
          <a:xfrm>
            <a:off x="0" y="3429000"/>
            <a:ext cx="6096001" cy="342892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dirty="0"/>
              <a:t>Billede</a:t>
            </a:r>
          </a:p>
        </p:txBody>
      </p:sp>
      <p:sp>
        <p:nvSpPr>
          <p:cNvPr id="7" name="Pladsholder til tekst 7">
            <a:extLst>
              <a:ext uri="{FF2B5EF4-FFF2-40B4-BE49-F238E27FC236}">
                <a16:creationId xmlns:a16="http://schemas.microsoft.com/office/drawing/2014/main" id="{7D34B417-0399-774E-93C4-A12462413D47}"/>
              </a:ext>
            </a:extLst>
          </p:cNvPr>
          <p:cNvSpPr>
            <a:spLocks noGrp="1"/>
          </p:cNvSpPr>
          <p:nvPr>
            <p:ph type="body" sz="quarter" idx="15" hasCustomPrompt="1"/>
          </p:nvPr>
        </p:nvSpPr>
        <p:spPr>
          <a:xfrm>
            <a:off x="487321" y="570163"/>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8" name="Pladsholder til tekst 2">
            <a:extLst>
              <a:ext uri="{FF2B5EF4-FFF2-40B4-BE49-F238E27FC236}">
                <a16:creationId xmlns:a16="http://schemas.microsoft.com/office/drawing/2014/main" id="{D6EFF149-9F79-024A-9BC0-7341DE9991E5}"/>
              </a:ext>
            </a:extLst>
          </p:cNvPr>
          <p:cNvSpPr>
            <a:spLocks noGrp="1"/>
          </p:cNvSpPr>
          <p:nvPr>
            <p:ph type="body" sz="quarter" idx="16" hasCustomPrompt="1"/>
          </p:nvPr>
        </p:nvSpPr>
        <p:spPr>
          <a:xfrm>
            <a:off x="6549273" y="3765884"/>
            <a:ext cx="5033127" cy="2170153"/>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buFontTx/>
              <a:buNone/>
              <a:defRPr sz="1800"/>
            </a:lvl4pPr>
            <a:lvl5pPr marL="1270000" indent="0">
              <a:buFontTx/>
              <a:buNone/>
              <a:defRPr sz="1800"/>
            </a:lvl5pPr>
          </a:lstStyle>
          <a:p>
            <a:pPr lvl="0"/>
            <a:r>
              <a:rPr lang="da-DK" dirty="0"/>
              <a:t>Tekst</a:t>
            </a:r>
          </a:p>
        </p:txBody>
      </p:sp>
      <p:pic>
        <p:nvPicPr>
          <p:cNvPr id="11" name="Grafik 10">
            <a:extLst>
              <a:ext uri="{FF2B5EF4-FFF2-40B4-BE49-F238E27FC236}">
                <a16:creationId xmlns:a16="http://schemas.microsoft.com/office/drawing/2014/main" id="{4ED0C304-EBAC-8944-8871-BEA59B556FD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9" name="Grafik 8">
            <a:extLst>
              <a:ext uri="{FF2B5EF4-FFF2-40B4-BE49-F238E27FC236}">
                <a16:creationId xmlns:a16="http://schemas.microsoft.com/office/drawing/2014/main" id="{9DF0AB93-9078-4EA9-85B3-22A639BF041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961372555"/>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4 billeder / Grid">
    <p:spTree>
      <p:nvGrpSpPr>
        <p:cNvPr id="1" name=""/>
        <p:cNvGrpSpPr/>
        <p:nvPr/>
      </p:nvGrpSpPr>
      <p:grpSpPr>
        <a:xfrm>
          <a:off x="0" y="0"/>
          <a:ext cx="0" cy="0"/>
          <a:chOff x="0" y="0"/>
          <a:chExt cx="0" cy="0"/>
        </a:xfrm>
      </p:grpSpPr>
      <p:sp>
        <p:nvSpPr>
          <p:cNvPr id="920" name="Shape 920"/>
          <p:cNvSpPr>
            <a:spLocks noGrp="1"/>
          </p:cNvSpPr>
          <p:nvPr>
            <p:ph type="pic" sz="quarter" idx="13" hasCustomPrompt="1"/>
          </p:nvPr>
        </p:nvSpPr>
        <p:spPr>
          <a:xfrm>
            <a:off x="6094710" y="1012924"/>
            <a:ext cx="2518520"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921" name="Shape 921"/>
          <p:cNvSpPr>
            <a:spLocks noGrp="1"/>
          </p:cNvSpPr>
          <p:nvPr>
            <p:ph type="pic" sz="quarter" idx="14" hasCustomPrompt="1"/>
          </p:nvPr>
        </p:nvSpPr>
        <p:spPr>
          <a:xfrm>
            <a:off x="8666262" y="1012924"/>
            <a:ext cx="2518520"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dirty="0"/>
              <a:t>Billede</a:t>
            </a:r>
          </a:p>
        </p:txBody>
      </p:sp>
      <p:sp>
        <p:nvSpPr>
          <p:cNvPr id="922" name="Shape 922"/>
          <p:cNvSpPr>
            <a:spLocks noGrp="1"/>
          </p:cNvSpPr>
          <p:nvPr>
            <p:ph type="pic" sz="quarter" idx="15" hasCustomPrompt="1"/>
          </p:nvPr>
        </p:nvSpPr>
        <p:spPr>
          <a:xfrm>
            <a:off x="8666262" y="3460006"/>
            <a:ext cx="2518519"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923" name="Shape 923"/>
          <p:cNvSpPr>
            <a:spLocks noGrp="1"/>
          </p:cNvSpPr>
          <p:nvPr>
            <p:ph type="pic" sz="quarter" idx="16" hasCustomPrompt="1"/>
          </p:nvPr>
        </p:nvSpPr>
        <p:spPr>
          <a:xfrm>
            <a:off x="6094710" y="3460006"/>
            <a:ext cx="2518520"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9" name="Pladsholder til tekst 2">
            <a:extLst>
              <a:ext uri="{FF2B5EF4-FFF2-40B4-BE49-F238E27FC236}">
                <a16:creationId xmlns:a16="http://schemas.microsoft.com/office/drawing/2014/main" id="{8BB8AD52-0BB3-CA4D-99E1-CE03F92CCE18}"/>
              </a:ext>
            </a:extLst>
          </p:cNvPr>
          <p:cNvSpPr>
            <a:spLocks noGrp="1"/>
          </p:cNvSpPr>
          <p:nvPr>
            <p:ph type="body" sz="quarter" idx="17" hasCustomPrompt="1"/>
          </p:nvPr>
        </p:nvSpPr>
        <p:spPr>
          <a:xfrm>
            <a:off x="686299" y="2997868"/>
            <a:ext cx="5121359" cy="3025943"/>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dirty="0"/>
              <a:t>Tekst</a:t>
            </a:r>
          </a:p>
        </p:txBody>
      </p:sp>
      <p:sp>
        <p:nvSpPr>
          <p:cNvPr id="10" name="Pladsholder til tekst 7">
            <a:extLst>
              <a:ext uri="{FF2B5EF4-FFF2-40B4-BE49-F238E27FC236}">
                <a16:creationId xmlns:a16="http://schemas.microsoft.com/office/drawing/2014/main" id="{C1C27963-2EDF-0240-9936-AB5D1B79B1B3}"/>
              </a:ext>
            </a:extLst>
          </p:cNvPr>
          <p:cNvSpPr>
            <a:spLocks noGrp="1"/>
          </p:cNvSpPr>
          <p:nvPr>
            <p:ph type="body" sz="quarter" idx="18" hasCustomPrompt="1"/>
          </p:nvPr>
        </p:nvSpPr>
        <p:spPr>
          <a:xfrm>
            <a:off x="686298" y="6985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13" name="Grafik 12">
            <a:extLst>
              <a:ext uri="{FF2B5EF4-FFF2-40B4-BE49-F238E27FC236}">
                <a16:creationId xmlns:a16="http://schemas.microsoft.com/office/drawing/2014/main" id="{3EB291E8-C86A-DB4D-8044-70B520A068D0}"/>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11" name="Grafik 10">
            <a:extLst>
              <a:ext uri="{FF2B5EF4-FFF2-40B4-BE49-F238E27FC236}">
                <a16:creationId xmlns:a16="http://schemas.microsoft.com/office/drawing/2014/main" id="{0D5DD509-C427-46A9-BD87-F122FEC4775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271496506"/>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Midt billede inkl. tekst">
    <p:spTree>
      <p:nvGrpSpPr>
        <p:cNvPr id="1" name=""/>
        <p:cNvGrpSpPr/>
        <p:nvPr/>
      </p:nvGrpSpPr>
      <p:grpSpPr>
        <a:xfrm>
          <a:off x="0" y="0"/>
          <a:ext cx="0" cy="0"/>
          <a:chOff x="0" y="0"/>
          <a:chExt cx="0" cy="0"/>
        </a:xfrm>
      </p:grpSpPr>
      <p:sp>
        <p:nvSpPr>
          <p:cNvPr id="960" name="Shape 960"/>
          <p:cNvSpPr>
            <a:spLocks noGrp="1"/>
          </p:cNvSpPr>
          <p:nvPr>
            <p:ph type="pic" sz="half" idx="13" hasCustomPrompt="1"/>
          </p:nvPr>
        </p:nvSpPr>
        <p:spPr>
          <a:xfrm>
            <a:off x="686670" y="571125"/>
            <a:ext cx="5077173" cy="526756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5" name="Pladsholder til tekst 2">
            <a:extLst>
              <a:ext uri="{FF2B5EF4-FFF2-40B4-BE49-F238E27FC236}">
                <a16:creationId xmlns:a16="http://schemas.microsoft.com/office/drawing/2014/main" id="{245FB58D-B2F3-BA40-9602-67C2C09C03FF}"/>
              </a:ext>
            </a:extLst>
          </p:cNvPr>
          <p:cNvSpPr>
            <a:spLocks noGrp="1"/>
          </p:cNvSpPr>
          <p:nvPr>
            <p:ph type="body" sz="quarter" idx="14" hasCustomPrompt="1"/>
          </p:nvPr>
        </p:nvSpPr>
        <p:spPr>
          <a:xfrm>
            <a:off x="6549273" y="2870493"/>
            <a:ext cx="5121359" cy="2968201"/>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478E6655-4C45-9B4C-A48F-F225099BC57E}"/>
              </a:ext>
            </a:extLst>
          </p:cNvPr>
          <p:cNvSpPr>
            <a:spLocks noGrp="1"/>
          </p:cNvSpPr>
          <p:nvPr>
            <p:ph type="body" sz="quarter" idx="15" hasCustomPrompt="1"/>
          </p:nvPr>
        </p:nvSpPr>
        <p:spPr>
          <a:xfrm>
            <a:off x="6549273" y="571125"/>
            <a:ext cx="5121359"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pic>
        <p:nvPicPr>
          <p:cNvPr id="9" name="Grafik 8">
            <a:extLst>
              <a:ext uri="{FF2B5EF4-FFF2-40B4-BE49-F238E27FC236}">
                <a16:creationId xmlns:a16="http://schemas.microsoft.com/office/drawing/2014/main" id="{FC6CD551-6055-9A4A-90BB-C7A787F7772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C95B3632-47A3-4C69-ACF5-69113777A23A}"/>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573911463"/>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3 x Midt billede inkl. tekst">
    <p:spTree>
      <p:nvGrpSpPr>
        <p:cNvPr id="1" name=""/>
        <p:cNvGrpSpPr/>
        <p:nvPr/>
      </p:nvGrpSpPr>
      <p:grpSpPr>
        <a:xfrm>
          <a:off x="0" y="0"/>
          <a:ext cx="0" cy="0"/>
          <a:chOff x="0" y="0"/>
          <a:chExt cx="0" cy="0"/>
        </a:xfrm>
      </p:grpSpPr>
      <p:sp>
        <p:nvSpPr>
          <p:cNvPr id="960" name="Shape 960"/>
          <p:cNvSpPr>
            <a:spLocks noGrp="1"/>
          </p:cNvSpPr>
          <p:nvPr>
            <p:ph type="pic" sz="half" idx="13" hasCustomPrompt="1"/>
          </p:nvPr>
        </p:nvSpPr>
        <p:spPr>
          <a:xfrm>
            <a:off x="686669" y="775434"/>
            <a:ext cx="2704231" cy="481941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5" name="Pladsholder til tekst 2">
            <a:extLst>
              <a:ext uri="{FF2B5EF4-FFF2-40B4-BE49-F238E27FC236}">
                <a16:creationId xmlns:a16="http://schemas.microsoft.com/office/drawing/2014/main" id="{245FB58D-B2F3-BA40-9602-67C2C09C03FF}"/>
              </a:ext>
            </a:extLst>
          </p:cNvPr>
          <p:cNvSpPr>
            <a:spLocks noGrp="1"/>
          </p:cNvSpPr>
          <p:nvPr>
            <p:ph type="body" sz="quarter" idx="14" hasCustomPrompt="1"/>
          </p:nvPr>
        </p:nvSpPr>
        <p:spPr>
          <a:xfrm>
            <a:off x="6858000" y="3124201"/>
            <a:ext cx="4721192" cy="2468880"/>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buFontTx/>
              <a:buNone/>
              <a:defRPr sz="1800"/>
            </a:lvl4pPr>
            <a:lvl5pPr marL="1270000" indent="0">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478E6655-4C45-9B4C-A48F-F225099BC57E}"/>
              </a:ext>
            </a:extLst>
          </p:cNvPr>
          <p:cNvSpPr>
            <a:spLocks noGrp="1"/>
          </p:cNvSpPr>
          <p:nvPr>
            <p:ph type="body" sz="quarter" idx="15" hasCustomPrompt="1"/>
          </p:nvPr>
        </p:nvSpPr>
        <p:spPr>
          <a:xfrm>
            <a:off x="6858000" y="775434"/>
            <a:ext cx="4721192"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7" name="Shape 960">
            <a:extLst>
              <a:ext uri="{FF2B5EF4-FFF2-40B4-BE49-F238E27FC236}">
                <a16:creationId xmlns:a16="http://schemas.microsoft.com/office/drawing/2014/main" id="{9509E857-DDD7-BB48-A63D-EA5EC6828B41}"/>
              </a:ext>
            </a:extLst>
          </p:cNvPr>
          <p:cNvSpPr>
            <a:spLocks noGrp="1"/>
          </p:cNvSpPr>
          <p:nvPr>
            <p:ph type="pic" sz="half" idx="16" hasCustomPrompt="1"/>
          </p:nvPr>
        </p:nvSpPr>
        <p:spPr>
          <a:xfrm>
            <a:off x="3501904" y="775434"/>
            <a:ext cx="2704231" cy="234876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8" name="Shape 960">
            <a:extLst>
              <a:ext uri="{FF2B5EF4-FFF2-40B4-BE49-F238E27FC236}">
                <a16:creationId xmlns:a16="http://schemas.microsoft.com/office/drawing/2014/main" id="{AABAD7F1-5C12-0045-BC2B-87EE445B1F48}"/>
              </a:ext>
            </a:extLst>
          </p:cNvPr>
          <p:cNvSpPr>
            <a:spLocks noGrp="1"/>
          </p:cNvSpPr>
          <p:nvPr>
            <p:ph type="pic" sz="half" idx="17" hasCustomPrompt="1"/>
          </p:nvPr>
        </p:nvSpPr>
        <p:spPr>
          <a:xfrm>
            <a:off x="3501904" y="3244314"/>
            <a:ext cx="2704231" cy="234876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pic>
        <p:nvPicPr>
          <p:cNvPr id="11" name="Grafik 10">
            <a:extLst>
              <a:ext uri="{FF2B5EF4-FFF2-40B4-BE49-F238E27FC236}">
                <a16:creationId xmlns:a16="http://schemas.microsoft.com/office/drawing/2014/main" id="{D2A010A5-FA5B-9941-8B29-87BCBB8AC590}"/>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9" name="Grafik 8">
            <a:extLst>
              <a:ext uri="{FF2B5EF4-FFF2-40B4-BE49-F238E27FC236}">
                <a16:creationId xmlns:a16="http://schemas.microsoft.com/office/drawing/2014/main" id="{224ED81B-52C3-4581-866B-49F762BEAD7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961572754"/>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Diagram inkl. tekst">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6549273" y="2792288"/>
            <a:ext cx="5121359" cy="3009185"/>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6549273" y="492919"/>
            <a:ext cx="5121359"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3" name="Pladsholder til diagram 2">
            <a:extLst>
              <a:ext uri="{FF2B5EF4-FFF2-40B4-BE49-F238E27FC236}">
                <a16:creationId xmlns:a16="http://schemas.microsoft.com/office/drawing/2014/main" id="{6D19D23E-E365-DD47-8C2E-349616675CC8}"/>
              </a:ext>
            </a:extLst>
          </p:cNvPr>
          <p:cNvSpPr>
            <a:spLocks noGrp="1"/>
          </p:cNvSpPr>
          <p:nvPr>
            <p:ph type="chart" sz="quarter" idx="16"/>
          </p:nvPr>
        </p:nvSpPr>
        <p:spPr>
          <a:xfrm>
            <a:off x="487362" y="492920"/>
            <a:ext cx="5822950" cy="5308553"/>
          </a:xfrm>
        </p:spPr>
        <p:txBody>
          <a:bodyPr anchor="t" anchorCtr="0"/>
          <a:lstStyle>
            <a:lvl1pPr marL="0" indent="0">
              <a:buNone/>
              <a:defRPr/>
            </a:lvl1pPr>
          </a:lstStyle>
          <a:p>
            <a:r>
              <a:rPr lang="da-DK"/>
              <a:t>Klik på ikonet for at tilføje et diagram</a:t>
            </a:r>
            <a:endParaRPr lang="da-DK" dirty="0"/>
          </a:p>
        </p:txBody>
      </p:sp>
      <p:pic>
        <p:nvPicPr>
          <p:cNvPr id="11" name="Grafik 10">
            <a:extLst>
              <a:ext uri="{FF2B5EF4-FFF2-40B4-BE49-F238E27FC236}">
                <a16:creationId xmlns:a16="http://schemas.microsoft.com/office/drawing/2014/main" id="{2BF62C76-C899-9449-96F4-CCCB8E64559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ED714E73-4BBE-43F3-A425-B55928699A70}"/>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057661522"/>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1_Diagram inkl. tekst">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702795" y="2792288"/>
            <a:ext cx="5121359" cy="3009185"/>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702794" y="492919"/>
            <a:ext cx="5121359"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3" name="Pladsholder til diagram 2">
            <a:extLst>
              <a:ext uri="{FF2B5EF4-FFF2-40B4-BE49-F238E27FC236}">
                <a16:creationId xmlns:a16="http://schemas.microsoft.com/office/drawing/2014/main" id="{6D19D23E-E365-DD47-8C2E-349616675CC8}"/>
              </a:ext>
            </a:extLst>
          </p:cNvPr>
          <p:cNvSpPr>
            <a:spLocks noGrp="1"/>
          </p:cNvSpPr>
          <p:nvPr>
            <p:ph type="chart" sz="quarter" idx="16"/>
          </p:nvPr>
        </p:nvSpPr>
        <p:spPr>
          <a:xfrm>
            <a:off x="6078702" y="492920"/>
            <a:ext cx="5822950" cy="5308553"/>
          </a:xfrm>
        </p:spPr>
        <p:txBody>
          <a:bodyPr anchor="t" anchorCtr="0"/>
          <a:lstStyle>
            <a:lvl1pPr marL="0" indent="0">
              <a:buNone/>
              <a:defRPr/>
            </a:lvl1pPr>
          </a:lstStyle>
          <a:p>
            <a:r>
              <a:rPr lang="da-DK"/>
              <a:t>Klik på ikonet for at tilføje et diagram</a:t>
            </a:r>
            <a:endParaRPr lang="da-DK" dirty="0"/>
          </a:p>
        </p:txBody>
      </p:sp>
      <p:pic>
        <p:nvPicPr>
          <p:cNvPr id="9" name="Grafik 8">
            <a:extLst>
              <a:ext uri="{FF2B5EF4-FFF2-40B4-BE49-F238E27FC236}">
                <a16:creationId xmlns:a16="http://schemas.microsoft.com/office/drawing/2014/main" id="{2935BD9D-EA64-8447-8EB6-810D36D97A78}"/>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2882FECA-F22D-4867-A8F3-589F795AE510}"/>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579177092"/>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Horisontalt diagram">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6101713" y="492920"/>
            <a:ext cx="5387494" cy="1953502"/>
          </a:xfrm>
        </p:spPr>
        <p:txBody>
          <a:bodyPr anchor="t">
            <a:noAutofit/>
          </a:bodyPr>
          <a:lstStyle>
            <a:lvl1pPr marL="0" indent="0">
              <a:lnSpc>
                <a:spcPct val="100000"/>
              </a:lnSpc>
              <a:buFontTx/>
              <a:buNone/>
              <a:defRPr sz="1800">
                <a:solidFill>
                  <a:schemeClr val="bg1"/>
                </a:solidFill>
              </a:defRPr>
            </a:lvl1pPr>
            <a:lvl2pPr marL="317500" indent="0">
              <a:lnSpc>
                <a:spcPct val="100000"/>
              </a:lnSpc>
              <a:buFontTx/>
              <a:buNone/>
              <a:defRPr sz="1800">
                <a:solidFill>
                  <a:schemeClr val="bg1"/>
                </a:solidFill>
              </a:defRPr>
            </a:lvl2pPr>
            <a:lvl3pPr marL="635000" indent="0">
              <a:lnSpc>
                <a:spcPct val="100000"/>
              </a:lnSpc>
              <a:buFontTx/>
              <a:buNone/>
              <a:defRPr sz="1800">
                <a:solidFill>
                  <a:schemeClr val="bg1"/>
                </a:solidFill>
              </a:defRPr>
            </a:lvl3pPr>
            <a:lvl4pPr marL="952500" indent="0">
              <a:buFontTx/>
              <a:buNone/>
              <a:defRPr sz="1800"/>
            </a:lvl4pPr>
            <a:lvl5pPr marL="1270000" indent="0">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702794" y="492919"/>
            <a:ext cx="5121359" cy="1953502"/>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3" name="Pladsholder til diagram 2">
            <a:extLst>
              <a:ext uri="{FF2B5EF4-FFF2-40B4-BE49-F238E27FC236}">
                <a16:creationId xmlns:a16="http://schemas.microsoft.com/office/drawing/2014/main" id="{6D19D23E-E365-DD47-8C2E-349616675CC8}"/>
              </a:ext>
            </a:extLst>
          </p:cNvPr>
          <p:cNvSpPr>
            <a:spLocks noGrp="1"/>
          </p:cNvSpPr>
          <p:nvPr>
            <p:ph type="chart" sz="quarter" idx="16"/>
          </p:nvPr>
        </p:nvSpPr>
        <p:spPr>
          <a:xfrm>
            <a:off x="702794" y="2610853"/>
            <a:ext cx="10786412" cy="3111768"/>
          </a:xfrm>
        </p:spPr>
        <p:txBody>
          <a:bodyPr anchor="t" anchorCtr="0"/>
          <a:lstStyle>
            <a:lvl1pPr marL="0" indent="0">
              <a:buNone/>
              <a:defRPr/>
            </a:lvl1pPr>
          </a:lstStyle>
          <a:p>
            <a:r>
              <a:rPr lang="da-DK"/>
              <a:t>Klik på ikonet for at tilføje et diagram</a:t>
            </a:r>
            <a:endParaRPr lang="da-DK" dirty="0"/>
          </a:p>
        </p:txBody>
      </p:sp>
      <p:pic>
        <p:nvPicPr>
          <p:cNvPr id="9" name="Grafik 8">
            <a:extLst>
              <a:ext uri="{FF2B5EF4-FFF2-40B4-BE49-F238E27FC236}">
                <a16:creationId xmlns:a16="http://schemas.microsoft.com/office/drawing/2014/main" id="{F2F8AC84-D7A2-DC45-8AE5-9109A67BC69A}"/>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E67C095E-78B4-42E1-85F9-348782CF218A}"/>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956231799"/>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1_Horisontalt diagram">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6101713" y="492920"/>
            <a:ext cx="5434650" cy="1953502"/>
          </a:xfrm>
        </p:spPr>
        <p:txBody>
          <a:bodyPr anchor="t">
            <a:noAutofit/>
          </a:bodyPr>
          <a:lstStyle>
            <a:lvl1pPr marL="0" indent="0">
              <a:lnSpc>
                <a:spcPct val="100000"/>
              </a:lnSpc>
              <a:buFontTx/>
              <a:buNone/>
              <a:defRPr sz="1800">
                <a:solidFill>
                  <a:schemeClr val="bg1"/>
                </a:solidFill>
              </a:defRPr>
            </a:lvl1pPr>
            <a:lvl2pPr marL="317500" indent="0">
              <a:lnSpc>
                <a:spcPct val="100000"/>
              </a:lnSpc>
              <a:buFontTx/>
              <a:buNone/>
              <a:defRPr sz="1800">
                <a:solidFill>
                  <a:schemeClr val="bg1"/>
                </a:solidFill>
              </a:defRPr>
            </a:lvl2pPr>
            <a:lvl3pPr marL="635000" indent="0">
              <a:lnSpc>
                <a:spcPct val="100000"/>
              </a:lnSpc>
              <a:buFontTx/>
              <a:buNone/>
              <a:defRPr sz="1800">
                <a:solidFill>
                  <a:schemeClr val="bg1"/>
                </a:solidFill>
              </a:defRPr>
            </a:lvl3pPr>
            <a:lvl4pPr marL="952500" indent="0">
              <a:buFontTx/>
              <a:buNone/>
              <a:defRPr sz="1800"/>
            </a:lvl4pPr>
            <a:lvl5pPr marL="1270000" indent="0">
              <a:buFontTx/>
              <a:buNone/>
              <a:defRPr sz="1800"/>
            </a:lvl5pPr>
          </a:lstStyle>
          <a:p>
            <a:pPr lvl="0"/>
            <a:r>
              <a:rPr lang="da-DK" dirty="0"/>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702794" y="492919"/>
            <a:ext cx="5121359" cy="1953502"/>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dirty="0"/>
              <a:t>Overskrift</a:t>
            </a:r>
          </a:p>
        </p:txBody>
      </p:sp>
      <p:sp>
        <p:nvSpPr>
          <p:cNvPr id="4" name="Pladsholder til tabel 3">
            <a:extLst>
              <a:ext uri="{FF2B5EF4-FFF2-40B4-BE49-F238E27FC236}">
                <a16:creationId xmlns:a16="http://schemas.microsoft.com/office/drawing/2014/main" id="{3E829910-14C2-7F42-9192-B822384AB902}"/>
              </a:ext>
            </a:extLst>
          </p:cNvPr>
          <p:cNvSpPr>
            <a:spLocks noGrp="1"/>
          </p:cNvSpPr>
          <p:nvPr>
            <p:ph type="tbl" sz="quarter" idx="16"/>
          </p:nvPr>
        </p:nvSpPr>
        <p:spPr>
          <a:xfrm>
            <a:off x="702469" y="2610000"/>
            <a:ext cx="10833894" cy="3154680"/>
          </a:xfrm>
        </p:spPr>
        <p:txBody>
          <a:bodyPr anchor="t" anchorCtr="0"/>
          <a:lstStyle>
            <a:lvl1pPr marL="0" indent="0">
              <a:buFontTx/>
              <a:buNone/>
              <a:defRPr/>
            </a:lvl1pPr>
          </a:lstStyle>
          <a:p>
            <a:r>
              <a:rPr lang="da-DK"/>
              <a:t>Klik på ikonet for at tilføje en tabel</a:t>
            </a:r>
            <a:endParaRPr lang="da-DK" dirty="0"/>
          </a:p>
        </p:txBody>
      </p:sp>
      <p:pic>
        <p:nvPicPr>
          <p:cNvPr id="11" name="Grafik 10">
            <a:extLst>
              <a:ext uri="{FF2B5EF4-FFF2-40B4-BE49-F238E27FC236}">
                <a16:creationId xmlns:a16="http://schemas.microsoft.com/office/drawing/2014/main" id="{E80B89F7-920F-564D-BFCE-69E6ECD269C6}"/>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B12865B8-8F9A-484E-B027-526D0AF8A340}"/>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253314586"/>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a:xfrm>
            <a:off x="144672" y="764704"/>
            <a:ext cx="11904000" cy="864096"/>
          </a:xfrm>
        </p:spPr>
        <p:txBody>
          <a:bodyPr/>
          <a:lstStyle/>
          <a:p>
            <a:r>
              <a:rPr lang="da-DK"/>
              <a:t>Klik for at redigere i master</a:t>
            </a:r>
            <a:endParaRPr lang="da-DK" dirty="0"/>
          </a:p>
        </p:txBody>
      </p:sp>
      <p:sp>
        <p:nvSpPr>
          <p:cNvPr id="3" name="Pladsholder til diasnummer 2"/>
          <p:cNvSpPr>
            <a:spLocks noGrp="1"/>
          </p:cNvSpPr>
          <p:nvPr>
            <p:ph type="sldNum" sz="quarter" idx="10"/>
          </p:nvPr>
        </p:nvSpPr>
        <p:spPr>
          <a:xfrm>
            <a:off x="10860021" y="6477000"/>
            <a:ext cx="1188640" cy="228600"/>
          </a:xfrm>
        </p:spPr>
        <p:txBody>
          <a:bodyPr/>
          <a:lstStyle/>
          <a:p>
            <a:fld id="{33E19AF9-0D16-4EB8-9DB4-759EB1ED82E7}" type="slidenum">
              <a:rPr lang="da-DK" altLang="da-DK" sz="800" smtClean="0"/>
              <a:t>‹#›</a:t>
            </a:fld>
            <a:endParaRPr lang="da-DK" altLang="da-DK"/>
          </a:p>
        </p:txBody>
      </p:sp>
      <p:sp>
        <p:nvSpPr>
          <p:cNvPr id="5" name="Pladsholder til tekst 4"/>
          <p:cNvSpPr>
            <a:spLocks noGrp="1"/>
          </p:cNvSpPr>
          <p:nvPr>
            <p:ph type="body" sz="quarter" idx="11"/>
          </p:nvPr>
        </p:nvSpPr>
        <p:spPr>
          <a:xfrm>
            <a:off x="143342" y="1916835"/>
            <a:ext cx="11905323" cy="4392489"/>
          </a:xfrm>
        </p:spPr>
        <p:txBody>
          <a:bodyPr/>
          <a:lstStyle>
            <a:lvl1pPr marL="342900" indent="-342900">
              <a:buFont typeface="Arial" panose="020B0604020202020204" pitchFamily="34" charset="0"/>
              <a:buChar char="•"/>
              <a:defRPr/>
            </a:lvl1pPr>
          </a:lstStyle>
          <a:p>
            <a:pPr lvl="0"/>
            <a:r>
              <a:rPr lang="da-DK"/>
              <a:t>Rediger typografien i masterens</a:t>
            </a:r>
          </a:p>
        </p:txBody>
      </p:sp>
    </p:spTree>
    <p:extLst>
      <p:ext uri="{BB962C8B-B14F-4D97-AF65-F5344CB8AC3E}">
        <p14:creationId xmlns:p14="http://schemas.microsoft.com/office/powerpoint/2010/main" val="1454932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8D6D9-F718-456F-968A-90DCC543A3DC}"/>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C1272C80-7A4F-4919-B970-BB9982F0E4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A78889AF-2D32-41D7-A3D5-7AEE8ECF17C3}"/>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4AF97BDA-BF95-4123-B425-323D86ED2EE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1769071-6201-48F0-BFDE-80A24D2C5C39}"/>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1678632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143342" y="1916832"/>
            <a:ext cx="11905323" cy="43924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diasnummer 5"/>
          <p:cNvSpPr>
            <a:spLocks noGrp="1"/>
          </p:cNvSpPr>
          <p:nvPr>
            <p:ph type="sldNum" sz="quarter" idx="12"/>
          </p:nvPr>
        </p:nvSpPr>
        <p:spPr>
          <a:xfrm>
            <a:off x="10860021" y="6477000"/>
            <a:ext cx="1188640" cy="228600"/>
          </a:xfrm>
        </p:spPr>
        <p:txBody>
          <a:bodyPr/>
          <a:lstStyle>
            <a:lvl1pPr algn="l">
              <a:defRPr sz="800"/>
            </a:lvl1pPr>
          </a:lstStyle>
          <a:p>
            <a:pPr algn="r"/>
            <a:fld id="{63B55AB7-9883-4FE2-B2D5-137B9AECF5F9}" type="slidenum">
              <a:rPr lang="da-DK" altLang="da-DK"/>
              <a:pPr algn="r"/>
              <a:t>‹#›</a:t>
            </a:fld>
            <a:endParaRPr lang="da-DK" altLang="da-DK" dirty="0">
              <a:solidFill>
                <a:schemeClr val="bg1"/>
              </a:solidFill>
            </a:endParaRPr>
          </a:p>
          <a:p>
            <a:endParaRPr lang="da-DK" altLang="da-DK" sz="1400" dirty="0"/>
          </a:p>
        </p:txBody>
      </p:sp>
      <p:sp>
        <p:nvSpPr>
          <p:cNvPr id="5" name="Titel 1"/>
          <p:cNvSpPr>
            <a:spLocks noGrp="1"/>
          </p:cNvSpPr>
          <p:nvPr>
            <p:ph type="title"/>
          </p:nvPr>
        </p:nvSpPr>
        <p:spPr>
          <a:xfrm>
            <a:off x="144672" y="764704"/>
            <a:ext cx="11904000" cy="864096"/>
          </a:xfrm>
        </p:spPr>
        <p:txBody>
          <a:bodyPr/>
          <a:lstStyle/>
          <a:p>
            <a:r>
              <a:rPr lang="da-DK"/>
              <a:t>Klik for at redigere i master</a:t>
            </a:r>
            <a:endParaRPr lang="da-DK" dirty="0"/>
          </a:p>
        </p:txBody>
      </p:sp>
    </p:spTree>
    <p:extLst>
      <p:ext uri="{BB962C8B-B14F-4D97-AF65-F5344CB8AC3E}">
        <p14:creationId xmlns:p14="http://schemas.microsoft.com/office/powerpoint/2010/main" val="1833946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B4A06-C4B4-49A8-9D84-271D484BC2A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5686491-DBFE-4A2D-9EE2-FEB91F1F013B}"/>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82567E7A-6D9D-489B-A647-382F92757C17}"/>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2A721A8F-EE03-4029-8DDB-A14993DCFC7D}"/>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6" name="Pladsholder til sidefod 5">
            <a:extLst>
              <a:ext uri="{FF2B5EF4-FFF2-40B4-BE49-F238E27FC236}">
                <a16:creationId xmlns:a16="http://schemas.microsoft.com/office/drawing/2014/main" id="{56135F65-800E-44C7-AD4D-2106B90F1BC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EB7D574-52DC-4C9E-B511-1FE4876C8651}"/>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592892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D681F1-4D27-48F9-AF7E-C394A41766B0}"/>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73B2583-8FA3-478F-82AE-91B52EBF8B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47830FA6-BB03-4E3A-B6D8-EF95C0504F36}"/>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15CED32-EA06-4E3A-9213-369FF06457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6D4122AC-5172-4D44-BB72-521F9D5BD06C}"/>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7F212746-922A-4E8C-8024-F13444A9A493}"/>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8" name="Pladsholder til sidefod 7">
            <a:extLst>
              <a:ext uri="{FF2B5EF4-FFF2-40B4-BE49-F238E27FC236}">
                <a16:creationId xmlns:a16="http://schemas.microsoft.com/office/drawing/2014/main" id="{B1C9BF73-0A5F-4EA3-9C08-5B3EB4ED4792}"/>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F617B540-34A3-4ED9-A5F5-98BDD3F90076}"/>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851349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CE433B-F0EE-4611-8F93-658BE91B93C0}"/>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9535633-EB82-4C90-A6C3-BA09659D13C0}"/>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4" name="Pladsholder til sidefod 3">
            <a:extLst>
              <a:ext uri="{FF2B5EF4-FFF2-40B4-BE49-F238E27FC236}">
                <a16:creationId xmlns:a16="http://schemas.microsoft.com/office/drawing/2014/main" id="{66A47FE5-BCE1-4281-A3BD-06EEB64D49F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9FFDCCC-8B7D-4725-AE29-3E775AD28508}"/>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905253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809CDA5-6C40-40FC-BEC5-DE74CA0E3296}"/>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3" name="Pladsholder til sidefod 2">
            <a:extLst>
              <a:ext uri="{FF2B5EF4-FFF2-40B4-BE49-F238E27FC236}">
                <a16:creationId xmlns:a16="http://schemas.microsoft.com/office/drawing/2014/main" id="{76ABC3D1-5C90-4DAF-8C79-257F831FC761}"/>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04F6332-F119-4525-BA7A-E3630F06B730}"/>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932947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191A0F-6332-40C5-9466-6210924A80B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ABAE5511-210B-42EE-898E-E1424D535F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20F9509D-4BB6-415B-8008-105B7B434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FF18F3A-C696-46C0-81EB-5DFAB92ED75F}"/>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6" name="Pladsholder til sidefod 5">
            <a:extLst>
              <a:ext uri="{FF2B5EF4-FFF2-40B4-BE49-F238E27FC236}">
                <a16:creationId xmlns:a16="http://schemas.microsoft.com/office/drawing/2014/main" id="{0E5F0A8B-60F5-47D5-8C02-4692AB393F3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CC9EACF-15EE-4DF4-A6DA-B0E023C9C2E9}"/>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1768170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602C70-9A79-4ED7-8B47-F657F84F00B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CA82AEA-22A1-47EA-7320-64A0D661DD7D}"/>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8FE713F-6D6F-099F-D0B8-D8A43E72B24B}"/>
              </a:ext>
            </a:extLst>
          </p:cNvPr>
          <p:cNvSpPr>
            <a:spLocks noGrp="1"/>
          </p:cNvSpPr>
          <p:nvPr>
            <p:ph type="dt" sz="half" idx="10"/>
          </p:nvPr>
        </p:nvSpPr>
        <p:spPr/>
        <p:txBody>
          <a:bodyPr/>
          <a:lstStyle/>
          <a:p>
            <a:fld id="{3F2E1C7C-C193-4307-85BF-CA624FA4D440}" type="datetimeFigureOut">
              <a:rPr lang="da-DK" smtClean="0"/>
              <a:t>06-06-2023</a:t>
            </a:fld>
            <a:endParaRPr lang="da-DK"/>
          </a:p>
        </p:txBody>
      </p:sp>
      <p:sp>
        <p:nvSpPr>
          <p:cNvPr id="5" name="Pladsholder til sidefod 4">
            <a:extLst>
              <a:ext uri="{FF2B5EF4-FFF2-40B4-BE49-F238E27FC236}">
                <a16:creationId xmlns:a16="http://schemas.microsoft.com/office/drawing/2014/main" id="{15E836EE-5B85-FB64-3AC0-33B00B830D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DA55BB0-1F6E-89AD-B748-36B7572342DE}"/>
              </a:ext>
            </a:extLst>
          </p:cNvPr>
          <p:cNvSpPr>
            <a:spLocks noGrp="1"/>
          </p:cNvSpPr>
          <p:nvPr>
            <p:ph type="sldNum" sz="quarter" idx="12"/>
          </p:nvPr>
        </p:nvSpPr>
        <p:spPr/>
        <p:txBody>
          <a:bodyPr/>
          <a:lstStyle/>
          <a:p>
            <a:fld id="{D68F3083-47DF-4081-AC12-7C90654AF248}" type="slidenum">
              <a:rPr lang="da-DK" smtClean="0"/>
              <a:t>‹#›</a:t>
            </a:fld>
            <a:endParaRPr lang="da-DK"/>
          </a:p>
        </p:txBody>
      </p:sp>
    </p:spTree>
    <p:extLst>
      <p:ext uri="{BB962C8B-B14F-4D97-AF65-F5344CB8AC3E}">
        <p14:creationId xmlns:p14="http://schemas.microsoft.com/office/powerpoint/2010/main" val="3116690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DEECB-4190-44EE-8A91-832F1C2DE4C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E3C981A-4B53-41EB-A238-2495C3C6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E18847AD-0A22-4CCB-B6AA-A9F71A344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335DB2F-0434-4313-8657-5CEE7F96226B}"/>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6" name="Pladsholder til sidefod 5">
            <a:extLst>
              <a:ext uri="{FF2B5EF4-FFF2-40B4-BE49-F238E27FC236}">
                <a16:creationId xmlns:a16="http://schemas.microsoft.com/office/drawing/2014/main" id="{7F37C2A6-F507-4AD3-A0A9-C344069723B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FE93562-A2E5-4765-A885-AF4FA2CF1882}"/>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2333708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1AE9F9-148F-46CB-A2EB-1EA00F3BABFF}"/>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4162B397-F92E-413F-A58B-C3C19D14FBF0}"/>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F704DDD-F1EA-4D7A-BD64-FE1081FEFDA3}"/>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5A49D6B2-4D97-43FA-927C-BAE31E24537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2831582-417D-4D7D-B0F0-73AB298A752E}"/>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1582008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E37E897A-C16D-4789-A7D8-105C7CC16E8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F7E0BB42-FEA8-44C5-A653-AEF1C5B1376F}"/>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794B638-C683-46BC-BDBE-BF7C0210349D}"/>
              </a:ext>
            </a:extLst>
          </p:cNvPr>
          <p:cNvSpPr>
            <a:spLocks noGrp="1"/>
          </p:cNvSpPr>
          <p:nvPr>
            <p:ph type="dt" sz="half" idx="10"/>
          </p:nvPr>
        </p:nvSpPr>
        <p:spPr/>
        <p:txBody>
          <a:body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7A3D3CA2-74DC-4BFA-9739-12E10E1EEBA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E69D2B9-5F28-48F7-B748-6D22DE7E5DD3}"/>
              </a:ext>
            </a:extLst>
          </p:cNvPr>
          <p:cNvSpPr>
            <a:spLocks noGrp="1"/>
          </p:cNvSpPr>
          <p:nvPr>
            <p:ph type="sldNum" sz="quarter" idx="12"/>
          </p:nvPr>
        </p:nvSpPr>
        <p:spPr/>
        <p:txBody>
          <a:bodyPr/>
          <a:lstStyle/>
          <a:p>
            <a:fld id="{FE6A19F3-9749-420C-A252-B20511351053}" type="slidenum">
              <a:rPr lang="da-DK" smtClean="0"/>
              <a:t>‹#›</a:t>
            </a:fld>
            <a:endParaRPr lang="da-DK"/>
          </a:p>
        </p:txBody>
      </p:sp>
    </p:spTree>
    <p:extLst>
      <p:ext uri="{BB962C8B-B14F-4D97-AF65-F5344CB8AC3E}">
        <p14:creationId xmlns:p14="http://schemas.microsoft.com/office/powerpoint/2010/main" val="354994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el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EE39-2EEE-4532-A2D5-A8B3AB2910F6}"/>
              </a:ext>
            </a:extLst>
          </p:cNvPr>
          <p:cNvSpPr>
            <a:spLocks noGrp="1"/>
          </p:cNvSpPr>
          <p:nvPr>
            <p:ph type="title" hasCustomPrompt="1"/>
          </p:nvPr>
        </p:nvSpPr>
        <p:spPr>
          <a:xfrm>
            <a:off x="360000" y="333374"/>
            <a:ext cx="11497038" cy="1116013"/>
          </a:xfrm>
        </p:spPr>
        <p:txBody>
          <a:bodyPr/>
          <a:lstStyle>
            <a:lvl1pPr>
              <a:defRPr/>
            </a:lvl1pPr>
          </a:lstStyle>
          <a:p>
            <a:r>
              <a:rPr lang="da-DK"/>
              <a:t>Indholdsslide med ren tekst </a:t>
            </a:r>
            <a:endParaRPr lang="en-US"/>
          </a:p>
        </p:txBody>
      </p:sp>
      <p:sp>
        <p:nvSpPr>
          <p:cNvPr id="8" name="Footer Placeholder 4">
            <a:extLst>
              <a:ext uri="{FF2B5EF4-FFF2-40B4-BE49-F238E27FC236}">
                <a16:creationId xmlns:a16="http://schemas.microsoft.com/office/drawing/2014/main" id="{AAD52DAD-08CD-494C-B12F-B2B460B35B49}"/>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Text Placeholder 3">
            <a:extLst>
              <a:ext uri="{FF2B5EF4-FFF2-40B4-BE49-F238E27FC236}">
                <a16:creationId xmlns:a16="http://schemas.microsoft.com/office/drawing/2014/main" id="{ECAFEEAA-F34C-3A49-B45E-16083E4D13F4}"/>
              </a:ext>
            </a:extLst>
          </p:cNvPr>
          <p:cNvSpPr>
            <a:spLocks noGrp="1"/>
          </p:cNvSpPr>
          <p:nvPr>
            <p:ph type="body" sz="half" idx="10" hasCustomPrompt="1"/>
          </p:nvPr>
        </p:nvSpPr>
        <p:spPr>
          <a:xfrm>
            <a:off x="360001" y="1793874"/>
            <a:ext cx="9000000" cy="4156075"/>
          </a:xfrm>
        </p:spPr>
        <p:txBody>
          <a:bodyPr>
            <a:normAutofit/>
          </a:bodyPr>
          <a:lstStyle>
            <a:lvl1pPr marL="0" indent="0">
              <a:lnSpc>
                <a:spcPct val="120000"/>
              </a:lnSpc>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err="1"/>
              <a:t>Tekst</a:t>
            </a:r>
            <a:endParaRPr lang="en-US"/>
          </a:p>
        </p:txBody>
      </p:sp>
      <p:sp>
        <p:nvSpPr>
          <p:cNvPr id="11" name="Date Placeholder 3">
            <a:extLst>
              <a:ext uri="{FF2B5EF4-FFF2-40B4-BE49-F238E27FC236}">
                <a16:creationId xmlns:a16="http://schemas.microsoft.com/office/drawing/2014/main" id="{F590FCC2-5FF6-424D-BC80-F4BA884ABA54}"/>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2" name="Slide Number Placeholder 5">
            <a:extLst>
              <a:ext uri="{FF2B5EF4-FFF2-40B4-BE49-F238E27FC236}">
                <a16:creationId xmlns:a16="http://schemas.microsoft.com/office/drawing/2014/main" id="{2B136329-1676-444C-A154-877B09088B3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1841725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Text and Picture">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B7E727-BE3A-AA4E-8F11-5B81257FE441}"/>
              </a:ext>
            </a:extLst>
          </p:cNvPr>
          <p:cNvSpPr>
            <a:spLocks noGrp="1"/>
          </p:cNvSpPr>
          <p:nvPr>
            <p:ph type="pic" sz="quarter" idx="10" hasCustomPrompt="1"/>
          </p:nvPr>
        </p:nvSpPr>
        <p:spPr>
          <a:xfrm>
            <a:off x="6096000" y="0"/>
            <a:ext cx="6096000" cy="6858000"/>
          </a:xfrm>
          <a:solidFill>
            <a:schemeClr val="tx1">
              <a:alpha val="10000"/>
            </a:schemeClr>
          </a:solidFill>
        </p:spPr>
        <p:txBody>
          <a:bodyPr lIns="216000" tIns="216000">
            <a:normAutofit/>
          </a:bodyPr>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400">
                <a:solidFill>
                  <a:schemeClr val="bg1"/>
                </a:solidFill>
              </a:defRPr>
            </a:lvl1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a-DK"/>
              <a:t>Klik på ikon for at tilføje billede</a:t>
            </a:r>
            <a:endParaRPr lang="en-US"/>
          </a:p>
        </p:txBody>
      </p:sp>
      <p:sp>
        <p:nvSpPr>
          <p:cNvPr id="9" name="Title 1">
            <a:extLst>
              <a:ext uri="{FF2B5EF4-FFF2-40B4-BE49-F238E27FC236}">
                <a16:creationId xmlns:a16="http://schemas.microsoft.com/office/drawing/2014/main" id="{6B56432A-EF3C-D746-80D4-888AE515BFCF}"/>
              </a:ext>
            </a:extLst>
          </p:cNvPr>
          <p:cNvSpPr>
            <a:spLocks noGrp="1"/>
          </p:cNvSpPr>
          <p:nvPr>
            <p:ph type="title" hasCustomPrompt="1"/>
          </p:nvPr>
        </p:nvSpPr>
        <p:spPr>
          <a:xfrm>
            <a:off x="360000" y="333374"/>
            <a:ext cx="5736000" cy="1116013"/>
          </a:xfrm>
        </p:spPr>
        <p:txBody>
          <a:bodyPr/>
          <a:lstStyle>
            <a:lvl1pPr>
              <a:defRPr>
                <a:solidFill>
                  <a:schemeClr val="bg1"/>
                </a:solidFill>
              </a:defRPr>
            </a:lvl1pPr>
          </a:lstStyle>
          <a:p>
            <a:r>
              <a:rPr lang="da-DK"/>
              <a:t>Slide med billede</a:t>
            </a:r>
            <a:endParaRPr lang="en-US"/>
          </a:p>
        </p:txBody>
      </p:sp>
      <p:sp>
        <p:nvSpPr>
          <p:cNvPr id="12" name="Text Placeholder 2">
            <a:extLst>
              <a:ext uri="{FF2B5EF4-FFF2-40B4-BE49-F238E27FC236}">
                <a16:creationId xmlns:a16="http://schemas.microsoft.com/office/drawing/2014/main" id="{CB376173-2BC5-6943-A1EC-E9D4287D44CC}"/>
              </a:ext>
            </a:extLst>
          </p:cNvPr>
          <p:cNvSpPr>
            <a:spLocks noGrp="1"/>
          </p:cNvSpPr>
          <p:nvPr>
            <p:ph type="body" idx="1" hasCustomPrompt="1"/>
          </p:nvPr>
        </p:nvSpPr>
        <p:spPr>
          <a:xfrm>
            <a:off x="360000" y="1773238"/>
            <a:ext cx="5377215" cy="540984"/>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a-DK"/>
              <a:t>Undertitel</a:t>
            </a:r>
          </a:p>
        </p:txBody>
      </p:sp>
      <p:sp>
        <p:nvSpPr>
          <p:cNvPr id="13" name="Text Placeholder 3">
            <a:extLst>
              <a:ext uri="{FF2B5EF4-FFF2-40B4-BE49-F238E27FC236}">
                <a16:creationId xmlns:a16="http://schemas.microsoft.com/office/drawing/2014/main" id="{10483C3B-DF67-4C4E-8A3B-A3D65F900632}"/>
              </a:ext>
            </a:extLst>
          </p:cNvPr>
          <p:cNvSpPr>
            <a:spLocks noGrp="1"/>
          </p:cNvSpPr>
          <p:nvPr>
            <p:ph type="body" sz="half" idx="2" hasCustomPrompt="1"/>
          </p:nvPr>
        </p:nvSpPr>
        <p:spPr>
          <a:xfrm>
            <a:off x="360000" y="2427112"/>
            <a:ext cx="5377215" cy="4062588"/>
          </a:xfrm>
        </p:spPr>
        <p:txBody>
          <a:bodyPr/>
          <a:lstStyle>
            <a:lvl1pPr marL="0" indent="0">
              <a:lnSpc>
                <a:spcPct val="12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Brødtekst til slide med billede. Baggrundsfarve kan ændres via Design </a:t>
            </a:r>
            <a:r>
              <a:rPr lang="mr-IN"/>
              <a:t>–</a:t>
            </a:r>
            <a:r>
              <a:rPr lang="da-DK"/>
              <a:t> Formater baggrund</a:t>
            </a:r>
          </a:p>
          <a:p>
            <a:r>
              <a:rPr lang="da-DK"/>
              <a:t>Billede i højre side kan ændres ved at dobbeltklikke på det og vælge Skift billede</a:t>
            </a:r>
          </a:p>
        </p:txBody>
      </p:sp>
    </p:spTree>
    <p:extLst>
      <p:ext uri="{BB962C8B-B14F-4D97-AF65-F5344CB8AC3E}">
        <p14:creationId xmlns:p14="http://schemas.microsoft.com/office/powerpoint/2010/main" val="3429395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Blankt Layou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EB6C3A4-A093-A549-A327-065F87752EF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3" name="Grafik 2">
            <a:extLst>
              <a:ext uri="{FF2B5EF4-FFF2-40B4-BE49-F238E27FC236}">
                <a16:creationId xmlns:a16="http://schemas.microsoft.com/office/drawing/2014/main" id="{6118BBC1-6776-44C9-9B76-645209AD628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84908355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9_Blankt Layou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EB6C3A4-A093-A549-A327-065F87752EF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3" name="Grafik 2">
            <a:extLst>
              <a:ext uri="{FF2B5EF4-FFF2-40B4-BE49-F238E27FC236}">
                <a16:creationId xmlns:a16="http://schemas.microsoft.com/office/drawing/2014/main" id="{6118BBC1-6776-44C9-9B76-645209AD628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92577515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EE39-2EEE-4532-A2D5-A8B3AB2910F6}"/>
              </a:ext>
            </a:extLst>
          </p:cNvPr>
          <p:cNvSpPr>
            <a:spLocks noGrp="1"/>
          </p:cNvSpPr>
          <p:nvPr>
            <p:ph type="title" hasCustomPrompt="1"/>
          </p:nvPr>
        </p:nvSpPr>
        <p:spPr>
          <a:xfrm>
            <a:off x="360000" y="333374"/>
            <a:ext cx="11497038" cy="1116013"/>
          </a:xfrm>
        </p:spPr>
        <p:txBody>
          <a:bodyPr/>
          <a:lstStyle>
            <a:lvl1pPr>
              <a:defRPr/>
            </a:lvl1pPr>
          </a:lstStyle>
          <a:p>
            <a:r>
              <a:rPr lang="da-DK"/>
              <a:t>Indholdsslide med ren tekst </a:t>
            </a:r>
            <a:endParaRPr lang="en-US"/>
          </a:p>
        </p:txBody>
      </p:sp>
      <p:sp>
        <p:nvSpPr>
          <p:cNvPr id="8" name="Footer Placeholder 4">
            <a:extLst>
              <a:ext uri="{FF2B5EF4-FFF2-40B4-BE49-F238E27FC236}">
                <a16:creationId xmlns:a16="http://schemas.microsoft.com/office/drawing/2014/main" id="{AAD52DAD-08CD-494C-B12F-B2B460B35B49}"/>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Text Placeholder 3">
            <a:extLst>
              <a:ext uri="{FF2B5EF4-FFF2-40B4-BE49-F238E27FC236}">
                <a16:creationId xmlns:a16="http://schemas.microsoft.com/office/drawing/2014/main" id="{ECAFEEAA-F34C-3A49-B45E-16083E4D13F4}"/>
              </a:ext>
            </a:extLst>
          </p:cNvPr>
          <p:cNvSpPr>
            <a:spLocks noGrp="1"/>
          </p:cNvSpPr>
          <p:nvPr>
            <p:ph type="body" sz="half" idx="10" hasCustomPrompt="1"/>
          </p:nvPr>
        </p:nvSpPr>
        <p:spPr>
          <a:xfrm>
            <a:off x="360001" y="1793874"/>
            <a:ext cx="9000000" cy="4156075"/>
          </a:xfrm>
        </p:spPr>
        <p:txBody>
          <a:bodyPr>
            <a:normAutofit/>
          </a:bodyPr>
          <a:lstStyle>
            <a:lvl1pPr marL="0" indent="0">
              <a:lnSpc>
                <a:spcPct val="120000"/>
              </a:lnSpc>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err="1"/>
              <a:t>Tekst</a:t>
            </a:r>
            <a:endParaRPr lang="en-US"/>
          </a:p>
        </p:txBody>
      </p:sp>
      <p:sp>
        <p:nvSpPr>
          <p:cNvPr id="11" name="Date Placeholder 3">
            <a:extLst>
              <a:ext uri="{FF2B5EF4-FFF2-40B4-BE49-F238E27FC236}">
                <a16:creationId xmlns:a16="http://schemas.microsoft.com/office/drawing/2014/main" id="{F590FCC2-5FF6-424D-BC80-F4BA884ABA54}"/>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2" name="Slide Number Placeholder 5">
            <a:extLst>
              <a:ext uri="{FF2B5EF4-FFF2-40B4-BE49-F238E27FC236}">
                <a16:creationId xmlns:a16="http://schemas.microsoft.com/office/drawing/2014/main" id="{2B136329-1676-444C-A154-877B09088B3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2659169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t Layou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EB6C3A4-A093-A549-A327-065F87752EF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3" name="Grafik 2">
            <a:extLst>
              <a:ext uri="{FF2B5EF4-FFF2-40B4-BE49-F238E27FC236}">
                <a16:creationId xmlns:a16="http://schemas.microsoft.com/office/drawing/2014/main" id="{6118BBC1-6776-44C9-9B76-645209AD628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51496702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el og tekst">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noProof="0"/>
              <a:t>Overskrift	</a:t>
            </a:r>
          </a:p>
        </p:txBody>
      </p:sp>
      <p:sp>
        <p:nvSpPr>
          <p:cNvPr id="3" name="Pladsholder til tekst 2">
            <a:extLst>
              <a:ext uri="{FF2B5EF4-FFF2-40B4-BE49-F238E27FC236}">
                <a16:creationId xmlns:a16="http://schemas.microsoft.com/office/drawing/2014/main" id="{734005D5-500C-2547-B140-067EB39CC93C}"/>
              </a:ext>
            </a:extLst>
          </p:cNvPr>
          <p:cNvSpPr>
            <a:spLocks noGrp="1"/>
          </p:cNvSpPr>
          <p:nvPr>
            <p:ph type="body" sz="quarter" idx="10" hasCustomPrompt="1"/>
          </p:nvPr>
        </p:nvSpPr>
        <p:spPr>
          <a:xfrm>
            <a:off x="1013520" y="2194200"/>
            <a:ext cx="10158611" cy="3650400"/>
          </a:xfrm>
        </p:spPr>
        <p:txBody>
          <a:bodyPr anchor="t">
            <a:noAutofit/>
          </a:bodyPr>
          <a:lstStyle>
            <a:lvl1pPr marL="0" indent="0">
              <a:lnSpc>
                <a:spcPct val="100000"/>
              </a:lnSpc>
              <a:buNone/>
              <a:defRPr sz="1800"/>
            </a:lvl1pPr>
            <a:lvl2pPr marL="317500" indent="0">
              <a:lnSpc>
                <a:spcPct val="100000"/>
              </a:lnSpc>
              <a:buNone/>
              <a:defRPr sz="1600"/>
            </a:lvl2pPr>
            <a:lvl3pPr marL="635000" indent="0">
              <a:lnSpc>
                <a:spcPct val="100000"/>
              </a:lnSpc>
              <a:buNone/>
              <a:defRPr sz="1400"/>
            </a:lvl3pPr>
            <a:lvl4pPr marL="952500" indent="0">
              <a:lnSpc>
                <a:spcPct val="100000"/>
              </a:lnSpc>
              <a:buNone/>
              <a:defRPr sz="1800"/>
            </a:lvl4pPr>
            <a:lvl5pPr marL="1270000" indent="0">
              <a:lnSpc>
                <a:spcPct val="100000"/>
              </a:lnSpc>
              <a:buNone/>
              <a:defRPr sz="1800"/>
            </a:lvl5pPr>
          </a:lstStyle>
          <a:p>
            <a:pPr lvl="0"/>
            <a:r>
              <a:rPr lang="da-DK" noProof="0"/>
              <a:t>Tekst</a:t>
            </a:r>
          </a:p>
        </p:txBody>
      </p:sp>
      <p:pic>
        <p:nvPicPr>
          <p:cNvPr id="9" name="Grafik 8">
            <a:extLst>
              <a:ext uri="{FF2B5EF4-FFF2-40B4-BE49-F238E27FC236}">
                <a16:creationId xmlns:a16="http://schemas.microsoft.com/office/drawing/2014/main" id="{569B5B2C-967D-4D4C-8C4E-A006AFE8085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CAEA8B1A-B6FD-47BB-B18D-0BF723B0D1F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87929263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720DCC-B561-C350-469B-5112F7F2E5F5}"/>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57FAEBC6-BF0A-7638-E5BA-BA2931B50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A450FFE-192D-08F2-65C5-E7213CF0471F}"/>
              </a:ext>
            </a:extLst>
          </p:cNvPr>
          <p:cNvSpPr>
            <a:spLocks noGrp="1"/>
          </p:cNvSpPr>
          <p:nvPr>
            <p:ph type="dt" sz="half" idx="10"/>
          </p:nvPr>
        </p:nvSpPr>
        <p:spPr/>
        <p:txBody>
          <a:bodyPr/>
          <a:lstStyle/>
          <a:p>
            <a:fld id="{3F2E1C7C-C193-4307-85BF-CA624FA4D440}" type="datetimeFigureOut">
              <a:rPr lang="da-DK" smtClean="0"/>
              <a:t>06-06-2023</a:t>
            </a:fld>
            <a:endParaRPr lang="da-DK"/>
          </a:p>
        </p:txBody>
      </p:sp>
      <p:sp>
        <p:nvSpPr>
          <p:cNvPr id="5" name="Pladsholder til sidefod 4">
            <a:extLst>
              <a:ext uri="{FF2B5EF4-FFF2-40B4-BE49-F238E27FC236}">
                <a16:creationId xmlns:a16="http://schemas.microsoft.com/office/drawing/2014/main" id="{4B59CC6C-C319-16EB-816C-28CADDD8AF1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FB5276C-9C48-65B7-125C-FB0A361AF351}"/>
              </a:ext>
            </a:extLst>
          </p:cNvPr>
          <p:cNvSpPr>
            <a:spLocks noGrp="1"/>
          </p:cNvSpPr>
          <p:nvPr>
            <p:ph type="sldNum" sz="quarter" idx="12"/>
          </p:nvPr>
        </p:nvSpPr>
        <p:spPr/>
        <p:txBody>
          <a:bodyPr/>
          <a:lstStyle/>
          <a:p>
            <a:fld id="{D68F3083-47DF-4081-AC12-7C90654AF248}" type="slidenum">
              <a:rPr lang="da-DK" smtClean="0"/>
              <a:t>‹#›</a:t>
            </a:fld>
            <a:endParaRPr lang="da-DK"/>
          </a:p>
        </p:txBody>
      </p:sp>
    </p:spTree>
    <p:extLst>
      <p:ext uri="{BB962C8B-B14F-4D97-AF65-F5344CB8AC3E}">
        <p14:creationId xmlns:p14="http://schemas.microsoft.com/office/powerpoint/2010/main" val="2555258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unktopstilling 5 element">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noProof="0"/>
              <a:t>Overskrift	</a:t>
            </a:r>
          </a:p>
        </p:txBody>
      </p:sp>
      <p:pic>
        <p:nvPicPr>
          <p:cNvPr id="9" name="Grafik 8">
            <a:extLst>
              <a:ext uri="{FF2B5EF4-FFF2-40B4-BE49-F238E27FC236}">
                <a16:creationId xmlns:a16="http://schemas.microsoft.com/office/drawing/2014/main" id="{569B5B2C-967D-4D4C-8C4E-A006AFE8085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5FAEC0B7-5ECA-4C10-8850-91862FADF15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7" name="Pladsholder til tekst 2">
            <a:extLst>
              <a:ext uri="{FF2B5EF4-FFF2-40B4-BE49-F238E27FC236}">
                <a16:creationId xmlns:a16="http://schemas.microsoft.com/office/drawing/2014/main" id="{2EFC7BB6-9278-46D3-84A7-346EDA7CB3B9}"/>
              </a:ext>
            </a:extLst>
          </p:cNvPr>
          <p:cNvSpPr>
            <a:spLocks noGrp="1"/>
          </p:cNvSpPr>
          <p:nvPr>
            <p:ph type="body" sz="quarter" idx="10" hasCustomPrompt="1"/>
          </p:nvPr>
        </p:nvSpPr>
        <p:spPr>
          <a:xfrm>
            <a:off x="1013520" y="2194672"/>
            <a:ext cx="10158611" cy="3650404"/>
          </a:xfrm>
        </p:spPr>
        <p:txBody>
          <a:bodyPr anchor="t">
            <a:noAutofit/>
          </a:bodyPr>
          <a:lstStyle>
            <a:lvl1pPr marL="285750" indent="-285750">
              <a:lnSpc>
                <a:spcPct val="100000"/>
              </a:lnSpc>
              <a:spcBef>
                <a:spcPts val="1000"/>
              </a:spcBef>
              <a:buClr>
                <a:schemeClr val="bg1"/>
              </a:buClr>
              <a:buSzPct val="110000"/>
              <a:buFontTx/>
              <a:buBlip>
                <a:blip r:embed="rId4"/>
              </a:buBlip>
              <a:defRPr sz="1800">
                <a:solidFill>
                  <a:schemeClr val="tx1"/>
                </a:solidFill>
              </a:defRPr>
            </a:lvl1pPr>
            <a:lvl2pPr marL="603250" indent="-285750">
              <a:lnSpc>
                <a:spcPct val="100000"/>
              </a:lnSpc>
              <a:spcBef>
                <a:spcPts val="1000"/>
              </a:spcBef>
              <a:buClr>
                <a:schemeClr val="bg1"/>
              </a:buClr>
              <a:buSzPct val="110000"/>
              <a:buFontTx/>
              <a:buBlip>
                <a:blip r:embed="rId4"/>
              </a:buBlip>
              <a:defRPr sz="1600">
                <a:solidFill>
                  <a:schemeClr val="tx1"/>
                </a:solidFill>
              </a:defRPr>
            </a:lvl2pPr>
            <a:lvl3pPr marL="920750" indent="-285750">
              <a:lnSpc>
                <a:spcPct val="100000"/>
              </a:lnSpc>
              <a:spcBef>
                <a:spcPts val="1000"/>
              </a:spcBef>
              <a:buClr>
                <a:schemeClr val="bg1"/>
              </a:buClr>
              <a:buSzPct val="110000"/>
              <a:buFontTx/>
              <a:buBlip>
                <a:blip r:embed="rId4"/>
              </a:buBlip>
              <a:defRPr sz="1400">
                <a:solidFill>
                  <a:schemeClr val="tx1"/>
                </a:solidFill>
              </a:defRPr>
            </a:lvl3pPr>
            <a:lvl4pPr marL="1238250" indent="-285750">
              <a:lnSpc>
                <a:spcPct val="100000"/>
              </a:lnSpc>
              <a:spcBef>
                <a:spcPts val="1000"/>
              </a:spcBef>
              <a:buClr>
                <a:schemeClr val="bg1"/>
              </a:buClr>
              <a:buSzPct val="110000"/>
              <a:buFontTx/>
              <a:buBlip>
                <a:blip r:embed="rId4"/>
              </a:buBlip>
              <a:defRPr sz="1200">
                <a:solidFill>
                  <a:schemeClr val="tx1"/>
                </a:solidFill>
              </a:defRPr>
            </a:lvl4pPr>
            <a:lvl5pPr marL="1555750" indent="-285750">
              <a:lnSpc>
                <a:spcPct val="100000"/>
              </a:lnSpc>
              <a:spcBef>
                <a:spcPts val="1000"/>
              </a:spcBef>
              <a:buClr>
                <a:schemeClr val="bg1"/>
              </a:buClr>
              <a:buSzPct val="110000"/>
              <a:buFontTx/>
              <a:buBlip>
                <a:blip r:embed="rId4"/>
              </a:buBlip>
              <a:defRPr sz="1000">
                <a:solidFill>
                  <a:schemeClr val="tx1"/>
                </a:solidFill>
              </a:defRPr>
            </a:lvl5pPr>
          </a:lstStyle>
          <a:p>
            <a:pPr lvl="0"/>
            <a:r>
              <a:rPr lang="da-DK"/>
              <a:t>Tekst</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54600668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unktopstilling 5 element Rød">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a:t>Overskrift	</a:t>
            </a:r>
            <a:endParaRPr/>
          </a:p>
        </p:txBody>
      </p:sp>
      <p:sp>
        <p:nvSpPr>
          <p:cNvPr id="3" name="Pladsholder til tekst 2">
            <a:extLst>
              <a:ext uri="{FF2B5EF4-FFF2-40B4-BE49-F238E27FC236}">
                <a16:creationId xmlns:a16="http://schemas.microsoft.com/office/drawing/2014/main" id="{734005D5-500C-2547-B140-067EB39CC93C}"/>
              </a:ext>
            </a:extLst>
          </p:cNvPr>
          <p:cNvSpPr>
            <a:spLocks noGrp="1"/>
          </p:cNvSpPr>
          <p:nvPr>
            <p:ph type="body" sz="quarter" idx="10" hasCustomPrompt="1"/>
          </p:nvPr>
        </p:nvSpPr>
        <p:spPr>
          <a:xfrm>
            <a:off x="1013520" y="2194672"/>
            <a:ext cx="10158611" cy="3650404"/>
          </a:xfrm>
        </p:spPr>
        <p:txBody>
          <a:bodyPr anchor="t">
            <a:noAutofit/>
          </a:bodyPr>
          <a:lstStyle>
            <a:lvl1pPr marL="2857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800"/>
            </a:lvl1pPr>
            <a:lvl2pPr marL="6032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600"/>
            </a:lvl2pPr>
            <a:lvl3pPr marL="9207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400"/>
            </a:lvl3pPr>
            <a:lvl4pPr marL="12382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200"/>
            </a:lvl4pPr>
            <a:lvl5pPr marL="1555750" indent="-285750">
              <a:lnSpc>
                <a:spcPct val="100000"/>
              </a:lnSpc>
              <a:spcBef>
                <a:spcPts val="1000"/>
              </a:spcBef>
              <a:buClr>
                <a:schemeClr val="bg1"/>
              </a:buClr>
              <a:buSzPct val="110000"/>
              <a:buFontTx/>
              <a:buBlip>
                <a:blip r:embed="rId2">
                  <a:extLst>
                    <a:ext uri="{96DAC541-7B7A-43D3-8B79-37D633B846F1}">
                      <asvg:svgBlip xmlns:asvg="http://schemas.microsoft.com/office/drawing/2016/SVG/main" r:embed="rId3"/>
                    </a:ext>
                  </a:extLst>
                </a:blip>
              </a:buBlip>
              <a:defRPr sz="1000"/>
            </a:lvl5pPr>
          </a:lstStyle>
          <a:p>
            <a:pPr lvl="0"/>
            <a:r>
              <a:rPr lang="da-DK"/>
              <a:t>Tekst</a:t>
            </a:r>
          </a:p>
          <a:p>
            <a:pPr lvl="1"/>
            <a:r>
              <a:rPr lang="da-DK"/>
              <a:t>Andet niveau</a:t>
            </a:r>
          </a:p>
          <a:p>
            <a:pPr lvl="2"/>
            <a:r>
              <a:rPr lang="da-DK"/>
              <a:t>Tredje niveau</a:t>
            </a:r>
          </a:p>
          <a:p>
            <a:pPr lvl="3"/>
            <a:r>
              <a:rPr lang="da-DK"/>
              <a:t>Fjerde niveau</a:t>
            </a:r>
          </a:p>
          <a:p>
            <a:pPr lvl="4"/>
            <a:r>
              <a:rPr lang="da-DK"/>
              <a:t>Femte niveau</a:t>
            </a:r>
          </a:p>
        </p:txBody>
      </p:sp>
      <p:pic>
        <p:nvPicPr>
          <p:cNvPr id="9" name="Grafik 8">
            <a:extLst>
              <a:ext uri="{FF2B5EF4-FFF2-40B4-BE49-F238E27FC236}">
                <a16:creationId xmlns:a16="http://schemas.microsoft.com/office/drawing/2014/main" id="{569B5B2C-967D-4D4C-8C4E-A006AFE80855}"/>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66B8AAA9-B92B-40E3-89E6-0C9A2EC502C5}"/>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988103958"/>
      </p:ext>
    </p:extLst>
  </p:cSld>
  <p:clrMapOvr>
    <a:masterClrMapping/>
  </p:clrMapOvr>
  <p:transition spd="med"/>
  <p:extLst>
    <p:ext uri="{DCECCB84-F9BA-43D5-87BE-67443E8EF086}">
      <p15:sldGuideLst xmlns:p15="http://schemas.microsoft.com/office/powerpoint/2012/main">
        <p15:guide id="3" orient="horz" pos="4320">
          <p15:clr>
            <a:srgbClr val="FBAE40"/>
          </p15:clr>
        </p15:guide>
        <p15:guide id="4" pos="76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el og indhold">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520" y="1012924"/>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a:t>Overskrift	</a:t>
            </a:r>
            <a:endParaRPr/>
          </a:p>
        </p:txBody>
      </p:sp>
      <p:sp>
        <p:nvSpPr>
          <p:cNvPr id="3" name="Pladsholder til indhold 2">
            <a:extLst>
              <a:ext uri="{FF2B5EF4-FFF2-40B4-BE49-F238E27FC236}">
                <a16:creationId xmlns:a16="http://schemas.microsoft.com/office/drawing/2014/main" id="{773558F5-EBAE-6648-ABED-DCED00FA234C}"/>
              </a:ext>
            </a:extLst>
          </p:cNvPr>
          <p:cNvSpPr>
            <a:spLocks noGrp="1"/>
          </p:cNvSpPr>
          <p:nvPr>
            <p:ph sz="quarter" idx="10" hasCustomPrompt="1"/>
          </p:nvPr>
        </p:nvSpPr>
        <p:spPr>
          <a:xfrm>
            <a:off x="1013619" y="2194200"/>
            <a:ext cx="10165556" cy="3650400"/>
          </a:xfrm>
        </p:spPr>
        <p:txBody>
          <a:bodyPr anchor="t">
            <a:noAutofit/>
          </a:bodyPr>
          <a:lstStyle>
            <a:lvl1pPr marL="0" indent="0">
              <a:lnSpc>
                <a:spcPct val="100000"/>
              </a:lnSpc>
              <a:buNone/>
              <a:defRPr sz="1800"/>
            </a:lvl1pPr>
            <a:lvl2pPr marL="317500" indent="0">
              <a:lnSpc>
                <a:spcPct val="100000"/>
              </a:lnSpc>
              <a:buNone/>
              <a:defRPr sz="1800"/>
            </a:lvl2pPr>
            <a:lvl3pPr marL="635000" indent="0">
              <a:lnSpc>
                <a:spcPct val="100000"/>
              </a:lnSpc>
              <a:buNone/>
              <a:defRPr sz="1800"/>
            </a:lvl3pPr>
            <a:lvl4pPr marL="952500" indent="0">
              <a:lnSpc>
                <a:spcPct val="100000"/>
              </a:lnSpc>
              <a:buNone/>
              <a:defRPr sz="1800"/>
            </a:lvl4pPr>
            <a:lvl5pPr marL="1270000" indent="0">
              <a:lnSpc>
                <a:spcPct val="100000"/>
              </a:lnSpc>
              <a:buNone/>
              <a:defRPr sz="1800"/>
            </a:lvl5pPr>
          </a:lstStyle>
          <a:p>
            <a:pPr lvl="0"/>
            <a:r>
              <a:rPr lang="da-DK"/>
              <a:t>Tekst</a:t>
            </a:r>
          </a:p>
        </p:txBody>
      </p:sp>
      <p:pic>
        <p:nvPicPr>
          <p:cNvPr id="9" name="Grafik 8">
            <a:extLst>
              <a:ext uri="{FF2B5EF4-FFF2-40B4-BE49-F238E27FC236}">
                <a16:creationId xmlns:a16="http://schemas.microsoft.com/office/drawing/2014/main" id="{F1414795-02BD-964B-AA74-A6AD1F27C22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243BFD10-4C94-4D2B-8D00-5F2A1F531E8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85169920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el og 2 spalter tekst">
    <p:spTree>
      <p:nvGrpSpPr>
        <p:cNvPr id="1" name=""/>
        <p:cNvGrpSpPr/>
        <p:nvPr/>
      </p:nvGrpSpPr>
      <p:grpSpPr>
        <a:xfrm>
          <a:off x="0" y="0"/>
          <a:ext cx="0" cy="0"/>
          <a:chOff x="0" y="0"/>
          <a:chExt cx="0" cy="0"/>
        </a:xfrm>
      </p:grpSpPr>
      <p:sp>
        <p:nvSpPr>
          <p:cNvPr id="1032" name="Shape 1032"/>
          <p:cNvSpPr>
            <a:spLocks noGrp="1"/>
          </p:cNvSpPr>
          <p:nvPr>
            <p:ph type="title" hasCustomPrompt="1"/>
          </p:nvPr>
        </p:nvSpPr>
        <p:spPr>
          <a:xfrm>
            <a:off x="1013400" y="1013400"/>
            <a:ext cx="10158611" cy="891382"/>
          </a:xfrm>
          <a:prstGeom prst="rect">
            <a:avLst/>
          </a:prstGeom>
        </p:spPr>
        <p:txBody>
          <a:bodyPr lIns="0" tIns="0" rIns="0" bIns="0" anchor="t">
            <a:noAutofit/>
          </a:bodyPr>
          <a:lstStyle>
            <a:lvl1pPr>
              <a:defRPr sz="3600" b="1" i="0">
                <a:latin typeface="+mj-lt"/>
                <a:ea typeface="Inter" panose="020B0502030000000004" pitchFamily="34" charset="0"/>
              </a:defRPr>
            </a:lvl1pPr>
          </a:lstStyle>
          <a:p>
            <a:r>
              <a:rPr lang="da-DK"/>
              <a:t>Overskrift	</a:t>
            </a:r>
            <a:endParaRPr/>
          </a:p>
        </p:txBody>
      </p:sp>
      <p:pic>
        <p:nvPicPr>
          <p:cNvPr id="8" name="Grafik 7">
            <a:extLst>
              <a:ext uri="{FF2B5EF4-FFF2-40B4-BE49-F238E27FC236}">
                <a16:creationId xmlns:a16="http://schemas.microsoft.com/office/drawing/2014/main" id="{F6F6B6B0-61C0-3541-9DE1-2AC08F22602A}"/>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5" name="Grafik 4">
            <a:extLst>
              <a:ext uri="{FF2B5EF4-FFF2-40B4-BE49-F238E27FC236}">
                <a16:creationId xmlns:a16="http://schemas.microsoft.com/office/drawing/2014/main" id="{83BA9285-1264-45E2-AB9B-E59F5767962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4" name="Pladsholder til tekst 3">
            <a:extLst>
              <a:ext uri="{FF2B5EF4-FFF2-40B4-BE49-F238E27FC236}">
                <a16:creationId xmlns:a16="http://schemas.microsoft.com/office/drawing/2014/main" id="{312D21C2-766D-4173-9868-4BFFE16D800A}"/>
              </a:ext>
            </a:extLst>
          </p:cNvPr>
          <p:cNvSpPr>
            <a:spLocks noGrp="1"/>
          </p:cNvSpPr>
          <p:nvPr>
            <p:ph type="body" sz="quarter" idx="10" hasCustomPrompt="1"/>
          </p:nvPr>
        </p:nvSpPr>
        <p:spPr>
          <a:xfrm>
            <a:off x="1013619" y="2194200"/>
            <a:ext cx="4841750" cy="3650400"/>
          </a:xfrm>
        </p:spPr>
        <p:txBody>
          <a:bodyPr anchor="t" anchorCtr="0"/>
          <a:lstStyle>
            <a:lvl1pPr marL="0" indent="0">
              <a:buFontTx/>
              <a:buNone/>
              <a:defRPr/>
            </a:lvl1pPr>
            <a:lvl2pPr marL="317500" indent="0">
              <a:buFontTx/>
              <a:buNone/>
              <a:defRPr/>
            </a:lvl2pPr>
            <a:lvl3pPr marL="635000" indent="0">
              <a:buFontTx/>
              <a:buNone/>
              <a:defRPr/>
            </a:lvl3pPr>
            <a:lvl4pPr marL="952500" indent="0">
              <a:buFontTx/>
              <a:buNone/>
              <a:defRPr/>
            </a:lvl4pPr>
            <a:lvl5pPr marL="1270000" indent="0">
              <a:buFontTx/>
              <a:buNone/>
              <a:defRPr/>
            </a:lvl5pPr>
          </a:lstStyle>
          <a:p>
            <a:pPr lvl="0"/>
            <a:r>
              <a:rPr lang="da-DK"/>
              <a:t>Tekst</a:t>
            </a:r>
          </a:p>
          <a:p>
            <a:pPr lvl="1"/>
            <a:r>
              <a:rPr lang="da-DK"/>
              <a:t>Andet niveau</a:t>
            </a:r>
          </a:p>
          <a:p>
            <a:pPr lvl="2"/>
            <a:r>
              <a:rPr lang="da-DK"/>
              <a:t>Tredje niveau</a:t>
            </a:r>
          </a:p>
          <a:p>
            <a:pPr lvl="3"/>
            <a:r>
              <a:rPr lang="da-DK"/>
              <a:t>Fjerde niveau</a:t>
            </a:r>
          </a:p>
          <a:p>
            <a:pPr lvl="4"/>
            <a:r>
              <a:rPr lang="da-DK"/>
              <a:t>Femte niveau</a:t>
            </a:r>
          </a:p>
        </p:txBody>
      </p:sp>
      <p:sp>
        <p:nvSpPr>
          <p:cNvPr id="9" name="Pladsholder til tekst 3">
            <a:extLst>
              <a:ext uri="{FF2B5EF4-FFF2-40B4-BE49-F238E27FC236}">
                <a16:creationId xmlns:a16="http://schemas.microsoft.com/office/drawing/2014/main" id="{E79EA4DC-8CEB-44F2-A296-C879D0B4763A}"/>
              </a:ext>
            </a:extLst>
          </p:cNvPr>
          <p:cNvSpPr>
            <a:spLocks noGrp="1"/>
          </p:cNvSpPr>
          <p:nvPr>
            <p:ph type="body" sz="quarter" idx="11" hasCustomPrompt="1"/>
          </p:nvPr>
        </p:nvSpPr>
        <p:spPr>
          <a:xfrm>
            <a:off x="6330011" y="2194200"/>
            <a:ext cx="4842000" cy="3650400"/>
          </a:xfrm>
        </p:spPr>
        <p:txBody>
          <a:bodyPr anchor="t" anchorCtr="0"/>
          <a:lstStyle>
            <a:lvl1pPr marL="0" indent="0">
              <a:buFontTx/>
              <a:buNone/>
              <a:defRPr/>
            </a:lvl1pPr>
            <a:lvl2pPr marL="317500" indent="0">
              <a:buFontTx/>
              <a:buNone/>
              <a:defRPr/>
            </a:lvl2pPr>
            <a:lvl3pPr marL="635000" indent="0">
              <a:buFontTx/>
              <a:buNone/>
              <a:defRPr/>
            </a:lvl3pPr>
            <a:lvl4pPr marL="952500" indent="0">
              <a:buFontTx/>
              <a:buNone/>
              <a:defRPr/>
            </a:lvl4pPr>
            <a:lvl5pPr marL="1270000" indent="0">
              <a:buFontTx/>
              <a:buNone/>
              <a:defRPr/>
            </a:lvl5pPr>
          </a:lstStyle>
          <a:p>
            <a:pPr lvl="0"/>
            <a:r>
              <a:rPr lang="da-DK"/>
              <a:t>Tekst</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74357471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llede inkl overskrift">
    <p:spTree>
      <p:nvGrpSpPr>
        <p:cNvPr id="1" name=""/>
        <p:cNvGrpSpPr/>
        <p:nvPr/>
      </p:nvGrpSpPr>
      <p:grpSpPr>
        <a:xfrm>
          <a:off x="0" y="0"/>
          <a:ext cx="0" cy="0"/>
          <a:chOff x="0" y="0"/>
          <a:chExt cx="0" cy="0"/>
        </a:xfrm>
      </p:grpSpPr>
      <p:sp>
        <p:nvSpPr>
          <p:cNvPr id="3" name="Shape 39"/>
          <p:cNvSpPr>
            <a:spLocks noGrp="1"/>
          </p:cNvSpPr>
          <p:nvPr>
            <p:ph type="pic" sz="quarter" idx="13" hasCustomPrompt="1"/>
          </p:nvPr>
        </p:nvSpPr>
        <p:spPr>
          <a:xfrm>
            <a:off x="5586198" y="0"/>
            <a:ext cx="6605802" cy="6858000"/>
          </a:xfrm>
          <a:prstGeom prst="rect">
            <a:avLst/>
          </a:prstGeom>
          <a:solidFill>
            <a:schemeClr val="tx2">
              <a:lumMod val="10000"/>
              <a:lumOff val="90000"/>
            </a:schemeClr>
          </a:solidFill>
        </p:spPr>
        <p:txBody>
          <a:bodyPr lIns="91439" tIns="45719" rIns="91439" bIns="45719" anchor="t">
            <a:noAutofit/>
          </a:bodyPr>
          <a:lstStyle>
            <a:lvl1pPr marL="0" indent="0">
              <a:buFontTx/>
              <a:buNone/>
              <a:defRPr b="0" i="0" baseline="0">
                <a:latin typeface="Inter" panose="020B0502030000000004" pitchFamily="34" charset="0"/>
                <a:ea typeface="Inter" panose="020B0502030000000004" pitchFamily="34" charset="0"/>
              </a:defRPr>
            </a:lvl1pPr>
          </a:lstStyle>
          <a:p>
            <a:r>
              <a:rPr lang="da-DK" noProof="0"/>
              <a:t>Billede</a:t>
            </a:r>
          </a:p>
        </p:txBody>
      </p:sp>
      <p:sp>
        <p:nvSpPr>
          <p:cNvPr id="4" name="Pladsholder til tekst 7">
            <a:extLst>
              <a:ext uri="{FF2B5EF4-FFF2-40B4-BE49-F238E27FC236}">
                <a16:creationId xmlns:a16="http://schemas.microsoft.com/office/drawing/2014/main" id="{B299DC9B-F123-9243-A733-7693C30CAEC6}"/>
              </a:ext>
            </a:extLst>
          </p:cNvPr>
          <p:cNvSpPr>
            <a:spLocks noGrp="1"/>
          </p:cNvSpPr>
          <p:nvPr>
            <p:ph type="body" sz="quarter" idx="15" hasCustomPrompt="1"/>
          </p:nvPr>
        </p:nvSpPr>
        <p:spPr>
          <a:xfrm>
            <a:off x="579142" y="1719137"/>
            <a:ext cx="4692946" cy="2167397"/>
          </a:xfrm>
        </p:spPr>
        <p:txBody>
          <a:bodyPr anchor="t">
            <a:noAutofit/>
          </a:bodyPr>
          <a:lstStyle>
            <a:lvl1pPr marL="0" indent="0">
              <a:lnSpc>
                <a:spcPct val="100000"/>
              </a:lnSpc>
              <a:buNone/>
              <a:defRPr sz="3600" b="1" spc="-75">
                <a:solidFill>
                  <a:schemeClr val="tx1"/>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Overskrift</a:t>
            </a:r>
          </a:p>
        </p:txBody>
      </p:sp>
      <p:sp>
        <p:nvSpPr>
          <p:cNvPr id="11" name="Pladsholder til tekst 2">
            <a:extLst>
              <a:ext uri="{FF2B5EF4-FFF2-40B4-BE49-F238E27FC236}">
                <a16:creationId xmlns:a16="http://schemas.microsoft.com/office/drawing/2014/main" id="{603E00D8-5F1B-924E-87D4-4FF40B64737E}"/>
              </a:ext>
            </a:extLst>
          </p:cNvPr>
          <p:cNvSpPr>
            <a:spLocks noGrp="1"/>
          </p:cNvSpPr>
          <p:nvPr>
            <p:ph type="body" sz="quarter" idx="10" hasCustomPrompt="1"/>
          </p:nvPr>
        </p:nvSpPr>
        <p:spPr>
          <a:xfrm>
            <a:off x="579142" y="3886534"/>
            <a:ext cx="4692946" cy="2017310"/>
          </a:xfrm>
        </p:spPr>
        <p:txBody>
          <a:bodyPr lIns="50400" tIns="50400" rIns="50400" numCol="1" spcCol="684000" anchor="t">
            <a:noAutofit/>
          </a:bodyPr>
          <a:lstStyle>
            <a:lvl1pPr marL="0" indent="0">
              <a:lnSpc>
                <a:spcPct val="100000"/>
              </a:lnSpc>
              <a:buNone/>
              <a:defRPr sz="1800" b="0" spc="0">
                <a:latin typeface="+mn-lt"/>
              </a:defRPr>
            </a:lvl1pPr>
            <a:lvl2pPr marL="317500" indent="0">
              <a:lnSpc>
                <a:spcPct val="100000"/>
              </a:lnSpc>
              <a:buNone/>
              <a:defRPr sz="1800" b="0" spc="0">
                <a:latin typeface="+mn-lt"/>
              </a:defRPr>
            </a:lvl2pPr>
            <a:lvl3pPr marL="635000" indent="0">
              <a:lnSpc>
                <a:spcPct val="100000"/>
              </a:lnSpc>
              <a:buNone/>
              <a:defRPr sz="1800" b="0" spc="0">
                <a:latin typeface="+mn-lt"/>
              </a:defRPr>
            </a:lvl3pPr>
            <a:lvl4pPr marL="952500" indent="0">
              <a:lnSpc>
                <a:spcPct val="100000"/>
              </a:lnSpc>
              <a:buNone/>
              <a:defRPr sz="1800" spc="0"/>
            </a:lvl4pPr>
            <a:lvl5pPr marL="1270000" indent="0">
              <a:lnSpc>
                <a:spcPct val="100000"/>
              </a:lnSpc>
              <a:buNone/>
              <a:defRPr sz="1800" spc="0"/>
            </a:lvl5pPr>
          </a:lstStyle>
          <a:p>
            <a:pPr lvl="0"/>
            <a:r>
              <a:rPr lang="da-DK" noProof="0"/>
              <a:t>Tekst</a:t>
            </a:r>
          </a:p>
        </p:txBody>
      </p:sp>
      <p:pic>
        <p:nvPicPr>
          <p:cNvPr id="14" name="Grafik 13">
            <a:extLst>
              <a:ext uri="{FF2B5EF4-FFF2-40B4-BE49-F238E27FC236}">
                <a16:creationId xmlns:a16="http://schemas.microsoft.com/office/drawing/2014/main" id="{2BC776EE-7B73-1442-BC6B-258BEEAB224F}"/>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142" y="5936036"/>
            <a:ext cx="1078582" cy="739028"/>
          </a:xfrm>
          <a:prstGeom prst="rect">
            <a:avLst/>
          </a:prstGeom>
        </p:spPr>
      </p:pic>
      <p:pic>
        <p:nvPicPr>
          <p:cNvPr id="6" name="Grafik 5">
            <a:extLst>
              <a:ext uri="{FF2B5EF4-FFF2-40B4-BE49-F238E27FC236}">
                <a16:creationId xmlns:a16="http://schemas.microsoft.com/office/drawing/2014/main" id="{3040B764-5504-4C6E-B3A8-FAD912C8063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142" y="5936036"/>
            <a:ext cx="1078582" cy="739028"/>
          </a:xfrm>
          <a:prstGeom prst="rect">
            <a:avLst/>
          </a:prstGeom>
        </p:spPr>
      </p:pic>
    </p:spTree>
    <p:extLst>
      <p:ext uri="{BB962C8B-B14F-4D97-AF65-F5344CB8AC3E}">
        <p14:creationId xmlns:p14="http://schemas.microsoft.com/office/powerpoint/2010/main" val="286012782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øjrebillede inkl tekst rød bg">
    <p:bg>
      <p:bgPr>
        <a:solidFill>
          <a:srgbClr val="BF1D30"/>
        </a:solidFill>
        <a:effectLst/>
      </p:bgPr>
    </p:bg>
    <p:spTree>
      <p:nvGrpSpPr>
        <p:cNvPr id="1" name=""/>
        <p:cNvGrpSpPr/>
        <p:nvPr/>
      </p:nvGrpSpPr>
      <p:grpSpPr>
        <a:xfrm>
          <a:off x="0" y="0"/>
          <a:ext cx="0" cy="0"/>
          <a:chOff x="0" y="0"/>
          <a:chExt cx="0" cy="0"/>
        </a:xfrm>
      </p:grpSpPr>
      <p:sp>
        <p:nvSpPr>
          <p:cNvPr id="3" name="Shape 39"/>
          <p:cNvSpPr>
            <a:spLocks noGrp="1"/>
          </p:cNvSpPr>
          <p:nvPr>
            <p:ph type="pic" sz="quarter" idx="13" hasCustomPrompt="1"/>
          </p:nvPr>
        </p:nvSpPr>
        <p:spPr>
          <a:xfrm>
            <a:off x="5586198" y="0"/>
            <a:ext cx="6605802" cy="6858000"/>
          </a:xfrm>
          <a:prstGeom prst="rect">
            <a:avLst/>
          </a:prstGeom>
          <a:solidFill>
            <a:schemeClr val="tx2">
              <a:lumMod val="10000"/>
              <a:lumOff val="90000"/>
            </a:schemeClr>
          </a:solidFill>
        </p:spPr>
        <p:txBody>
          <a:bodyPr lIns="91439" tIns="45719" rIns="91439" bIns="45719" anchor="t">
            <a:noAutofit/>
          </a:bodyPr>
          <a:lstStyle>
            <a:lvl1pPr marL="0" indent="0">
              <a:buFontTx/>
              <a:buNone/>
              <a:defRPr b="0" i="0" baseline="0">
                <a:latin typeface="Inter" panose="020B0502030000000004" pitchFamily="34" charset="0"/>
                <a:ea typeface="Inter" panose="020B0502030000000004" pitchFamily="34" charset="0"/>
              </a:defRPr>
            </a:lvl1pPr>
          </a:lstStyle>
          <a:p>
            <a:r>
              <a:rPr lang="da-DK" noProof="0"/>
              <a:t>Billede</a:t>
            </a:r>
          </a:p>
        </p:txBody>
      </p:sp>
      <p:sp>
        <p:nvSpPr>
          <p:cNvPr id="4" name="Pladsholder til tekst 2">
            <a:extLst>
              <a:ext uri="{FF2B5EF4-FFF2-40B4-BE49-F238E27FC236}">
                <a16:creationId xmlns:a16="http://schemas.microsoft.com/office/drawing/2014/main" id="{82BECF1A-E566-764A-8530-25CC511C9FD8}"/>
              </a:ext>
            </a:extLst>
          </p:cNvPr>
          <p:cNvSpPr>
            <a:spLocks noGrp="1"/>
          </p:cNvSpPr>
          <p:nvPr>
            <p:ph type="body" sz="quarter" idx="14" hasCustomPrompt="1"/>
          </p:nvPr>
        </p:nvSpPr>
        <p:spPr>
          <a:xfrm>
            <a:off x="550069" y="2731168"/>
            <a:ext cx="4524851" cy="3428332"/>
          </a:xfrm>
        </p:spPr>
        <p:txBody>
          <a:bodyPr anchor="t">
            <a:noAutofit/>
          </a:bodyPr>
          <a:lstStyle>
            <a:lvl1pPr marL="0" indent="0">
              <a:lnSpc>
                <a:spcPct val="100000"/>
              </a:lnSpc>
              <a:buFontTx/>
              <a:buNone/>
              <a:defRPr sz="1800">
                <a:solidFill>
                  <a:srgbClr val="FFFFFF"/>
                </a:solidFill>
              </a:defRPr>
            </a:lvl1pPr>
            <a:lvl2pPr marL="317500" indent="0">
              <a:lnSpc>
                <a:spcPct val="100000"/>
              </a:lnSpc>
              <a:buFontTx/>
              <a:buNone/>
              <a:defRPr sz="1800">
                <a:solidFill>
                  <a:srgbClr val="FFFFFF"/>
                </a:solidFill>
              </a:defRPr>
            </a:lvl2pPr>
            <a:lvl3pPr marL="635000" indent="0">
              <a:lnSpc>
                <a:spcPct val="100000"/>
              </a:lnSpc>
              <a:buFontTx/>
              <a:buNone/>
              <a:defRPr sz="1800">
                <a:solidFill>
                  <a:srgbClr val="FFFFFF"/>
                </a:solidFill>
              </a:defRPr>
            </a:lvl3pPr>
            <a:lvl4pPr marL="952500" indent="0">
              <a:lnSpc>
                <a:spcPct val="100000"/>
              </a:lnSpc>
              <a:buFontTx/>
              <a:buNone/>
              <a:defRPr sz="1800">
                <a:solidFill>
                  <a:srgbClr val="FFFFFF"/>
                </a:solidFill>
              </a:defRPr>
            </a:lvl4pPr>
            <a:lvl5pPr marL="1270000" indent="0">
              <a:lnSpc>
                <a:spcPct val="100000"/>
              </a:lnSpc>
              <a:buFontTx/>
              <a:buNone/>
              <a:defRPr sz="1800">
                <a:solidFill>
                  <a:srgbClr val="FFFFFF"/>
                </a:solidFill>
              </a:defRPr>
            </a:lvl5pPr>
          </a:lstStyle>
          <a:p>
            <a:pPr lvl="0"/>
            <a:r>
              <a:rPr lang="da-DK" noProof="0"/>
              <a:t>Tekst</a:t>
            </a:r>
          </a:p>
        </p:txBody>
      </p:sp>
      <p:sp>
        <p:nvSpPr>
          <p:cNvPr id="5" name="Pladsholder til tekst 7">
            <a:extLst>
              <a:ext uri="{FF2B5EF4-FFF2-40B4-BE49-F238E27FC236}">
                <a16:creationId xmlns:a16="http://schemas.microsoft.com/office/drawing/2014/main" id="{8496DD26-EDBB-9F43-B80C-77F28A788619}"/>
              </a:ext>
            </a:extLst>
          </p:cNvPr>
          <p:cNvSpPr>
            <a:spLocks noGrp="1"/>
          </p:cNvSpPr>
          <p:nvPr>
            <p:ph type="body" sz="quarter" idx="15" hasCustomPrompt="1"/>
          </p:nvPr>
        </p:nvSpPr>
        <p:spPr>
          <a:xfrm>
            <a:off x="550069" y="431800"/>
            <a:ext cx="4524851" cy="2167397"/>
          </a:xfrm>
        </p:spPr>
        <p:txBody>
          <a:bodyPr anchor="t">
            <a:noAutofit/>
          </a:bodyPr>
          <a:lstStyle>
            <a:lvl1pPr marL="0" indent="0">
              <a:lnSpc>
                <a:spcPct val="100000"/>
              </a:lnSpc>
              <a:buNone/>
              <a:defRPr sz="36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Overskrift</a:t>
            </a:r>
          </a:p>
        </p:txBody>
      </p:sp>
    </p:spTree>
    <p:extLst>
      <p:ext uri="{BB962C8B-B14F-4D97-AF65-F5344CB8AC3E}">
        <p14:creationId xmlns:p14="http://schemas.microsoft.com/office/powerpoint/2010/main" val="189705934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Højrebillede inkl tekst blå bg">
    <p:bg>
      <p:bgPr>
        <a:solidFill>
          <a:srgbClr val="004F9B"/>
        </a:solidFill>
        <a:effectLst/>
      </p:bgPr>
    </p:bg>
    <p:spTree>
      <p:nvGrpSpPr>
        <p:cNvPr id="1" name=""/>
        <p:cNvGrpSpPr/>
        <p:nvPr/>
      </p:nvGrpSpPr>
      <p:grpSpPr>
        <a:xfrm>
          <a:off x="0" y="0"/>
          <a:ext cx="0" cy="0"/>
          <a:chOff x="0" y="0"/>
          <a:chExt cx="0" cy="0"/>
        </a:xfrm>
      </p:grpSpPr>
      <p:sp>
        <p:nvSpPr>
          <p:cNvPr id="3" name="Shape 39"/>
          <p:cNvSpPr>
            <a:spLocks noGrp="1"/>
          </p:cNvSpPr>
          <p:nvPr>
            <p:ph type="pic" sz="quarter" idx="13" hasCustomPrompt="1"/>
          </p:nvPr>
        </p:nvSpPr>
        <p:spPr>
          <a:xfrm>
            <a:off x="5586198" y="0"/>
            <a:ext cx="6605802" cy="6858000"/>
          </a:xfrm>
          <a:prstGeom prst="rect">
            <a:avLst/>
          </a:prstGeom>
          <a:solidFill>
            <a:schemeClr val="tx2">
              <a:lumMod val="10000"/>
              <a:lumOff val="90000"/>
            </a:schemeClr>
          </a:solidFill>
        </p:spPr>
        <p:txBody>
          <a:bodyPr lIns="91439" tIns="45719" rIns="91439" bIns="45719" anchor="t">
            <a:noAutofit/>
          </a:bodyPr>
          <a:lstStyle>
            <a:lvl1pPr marL="0" indent="0">
              <a:buFontTx/>
              <a:buNone/>
              <a:defRPr b="0" i="0" baseline="0">
                <a:latin typeface="Inter" panose="020B0502030000000004" pitchFamily="34" charset="0"/>
                <a:ea typeface="Inter" panose="020B0502030000000004" pitchFamily="34" charset="0"/>
              </a:defRPr>
            </a:lvl1pPr>
          </a:lstStyle>
          <a:p>
            <a:r>
              <a:rPr lang="da-DK" noProof="0"/>
              <a:t>Billede</a:t>
            </a:r>
          </a:p>
        </p:txBody>
      </p:sp>
      <p:sp>
        <p:nvSpPr>
          <p:cNvPr id="4" name="Pladsholder til tekst 2">
            <a:extLst>
              <a:ext uri="{FF2B5EF4-FFF2-40B4-BE49-F238E27FC236}">
                <a16:creationId xmlns:a16="http://schemas.microsoft.com/office/drawing/2014/main" id="{82BECF1A-E566-764A-8530-25CC511C9FD8}"/>
              </a:ext>
            </a:extLst>
          </p:cNvPr>
          <p:cNvSpPr>
            <a:spLocks noGrp="1"/>
          </p:cNvSpPr>
          <p:nvPr>
            <p:ph type="body" sz="quarter" idx="14" hasCustomPrompt="1"/>
          </p:nvPr>
        </p:nvSpPr>
        <p:spPr>
          <a:xfrm>
            <a:off x="550069" y="2731168"/>
            <a:ext cx="4448651" cy="3277747"/>
          </a:xfrm>
        </p:spPr>
        <p:txBody>
          <a:bodyPr anchor="t">
            <a:noAutofit/>
          </a:bodyPr>
          <a:lstStyle>
            <a:lvl1pPr marL="0" indent="0">
              <a:lnSpc>
                <a:spcPct val="100000"/>
              </a:lnSpc>
              <a:buFontTx/>
              <a:buNone/>
              <a:defRPr sz="1800">
                <a:solidFill>
                  <a:srgbClr val="FFFFFF"/>
                </a:solidFill>
              </a:defRPr>
            </a:lvl1pPr>
            <a:lvl2pPr marL="317500" indent="0">
              <a:lnSpc>
                <a:spcPct val="100000"/>
              </a:lnSpc>
              <a:buFontTx/>
              <a:buNone/>
              <a:defRPr sz="1800">
                <a:solidFill>
                  <a:srgbClr val="FFFFFF"/>
                </a:solidFill>
              </a:defRPr>
            </a:lvl2pPr>
            <a:lvl3pPr marL="635000" indent="0">
              <a:lnSpc>
                <a:spcPct val="100000"/>
              </a:lnSpc>
              <a:buFontTx/>
              <a:buNone/>
              <a:defRPr sz="1800">
                <a:solidFill>
                  <a:srgbClr val="FFFFFF"/>
                </a:solidFill>
              </a:defRPr>
            </a:lvl3pPr>
            <a:lvl4pPr marL="952500" indent="0">
              <a:lnSpc>
                <a:spcPct val="100000"/>
              </a:lnSpc>
              <a:buFontTx/>
              <a:buNone/>
              <a:defRPr sz="1800">
                <a:solidFill>
                  <a:srgbClr val="FFFFFF"/>
                </a:solidFill>
              </a:defRPr>
            </a:lvl4pPr>
            <a:lvl5pPr marL="1270000" indent="0">
              <a:lnSpc>
                <a:spcPct val="100000"/>
              </a:lnSpc>
              <a:buFontTx/>
              <a:buNone/>
              <a:defRPr sz="1800">
                <a:solidFill>
                  <a:srgbClr val="FFFFFF"/>
                </a:solidFill>
              </a:defRPr>
            </a:lvl5pPr>
          </a:lstStyle>
          <a:p>
            <a:pPr lvl="0"/>
            <a:r>
              <a:rPr lang="da-DK" noProof="0"/>
              <a:t>Tekst</a:t>
            </a:r>
          </a:p>
        </p:txBody>
      </p:sp>
      <p:sp>
        <p:nvSpPr>
          <p:cNvPr id="5" name="Pladsholder til tekst 7">
            <a:extLst>
              <a:ext uri="{FF2B5EF4-FFF2-40B4-BE49-F238E27FC236}">
                <a16:creationId xmlns:a16="http://schemas.microsoft.com/office/drawing/2014/main" id="{8496DD26-EDBB-9F43-B80C-77F28A788619}"/>
              </a:ext>
            </a:extLst>
          </p:cNvPr>
          <p:cNvSpPr>
            <a:spLocks noGrp="1"/>
          </p:cNvSpPr>
          <p:nvPr>
            <p:ph type="body" sz="quarter" idx="15" hasCustomPrompt="1"/>
          </p:nvPr>
        </p:nvSpPr>
        <p:spPr>
          <a:xfrm>
            <a:off x="550069" y="431800"/>
            <a:ext cx="4448651" cy="2167397"/>
          </a:xfrm>
        </p:spPr>
        <p:txBody>
          <a:bodyPr anchor="t">
            <a:noAutofit/>
          </a:bodyPr>
          <a:lstStyle>
            <a:lvl1pPr marL="0" indent="0">
              <a:lnSpc>
                <a:spcPct val="100000"/>
              </a:lnSpc>
              <a:buNone/>
              <a:defRPr sz="36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Overskrift</a:t>
            </a:r>
          </a:p>
        </p:txBody>
      </p:sp>
    </p:spTree>
    <p:extLst>
      <p:ext uri="{BB962C8B-B14F-4D97-AF65-F5344CB8AC3E}">
        <p14:creationId xmlns:p14="http://schemas.microsoft.com/office/powerpoint/2010/main" val="85707672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Stort logo inkl tekst">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2"/>
          <a:stretch>
            <a:fillRect/>
          </a:stretch>
        </p:blipFill>
        <p:spPr>
          <a:xfrm>
            <a:off x="686298" y="1561008"/>
            <a:ext cx="831850" cy="635000"/>
          </a:xfrm>
          <a:prstGeom prst="rect">
            <a:avLst/>
          </a:prstGeom>
        </p:spPr>
      </p:pic>
      <p:sp>
        <p:nvSpPr>
          <p:cNvPr id="11" name="Pladsholder til tekst 2">
            <a:extLst>
              <a:ext uri="{FF2B5EF4-FFF2-40B4-BE49-F238E27FC236}">
                <a16:creationId xmlns:a16="http://schemas.microsoft.com/office/drawing/2014/main" id="{77B2E16E-59F3-5048-9CC5-40F4F2A301CB}"/>
              </a:ext>
            </a:extLst>
          </p:cNvPr>
          <p:cNvSpPr>
            <a:spLocks noGrp="1"/>
          </p:cNvSpPr>
          <p:nvPr>
            <p:ph type="body" sz="quarter" idx="14" hasCustomPrompt="1"/>
          </p:nvPr>
        </p:nvSpPr>
        <p:spPr>
          <a:xfrm>
            <a:off x="6041322" y="2997868"/>
            <a:ext cx="5121359" cy="3161632"/>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noProof="0"/>
              <a:t>Tekst</a:t>
            </a:r>
          </a:p>
        </p:txBody>
      </p:sp>
      <p:sp>
        <p:nvSpPr>
          <p:cNvPr id="12" name="Pladsholder til tekst 7">
            <a:extLst>
              <a:ext uri="{FF2B5EF4-FFF2-40B4-BE49-F238E27FC236}">
                <a16:creationId xmlns:a16="http://schemas.microsoft.com/office/drawing/2014/main" id="{E7CEB7D3-3554-274B-84D2-4109C2BC78C2}"/>
              </a:ext>
            </a:extLst>
          </p:cNvPr>
          <p:cNvSpPr>
            <a:spLocks noGrp="1"/>
          </p:cNvSpPr>
          <p:nvPr>
            <p:ph type="body" sz="quarter" idx="15" hasCustomPrompt="1"/>
          </p:nvPr>
        </p:nvSpPr>
        <p:spPr>
          <a:xfrm>
            <a:off x="6041322" y="6985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Overskrift</a:t>
            </a:r>
          </a:p>
        </p:txBody>
      </p:sp>
      <p:sp>
        <p:nvSpPr>
          <p:cNvPr id="2" name="Rektangel 1">
            <a:extLst>
              <a:ext uri="{FF2B5EF4-FFF2-40B4-BE49-F238E27FC236}">
                <a16:creationId xmlns:a16="http://schemas.microsoft.com/office/drawing/2014/main" id="{E0FC86AB-13ED-6F47-A81A-66B763240835}"/>
              </a:ext>
            </a:extLst>
          </p:cNvPr>
          <p:cNvSpPr/>
          <p:nvPr/>
        </p:nvSpPr>
        <p:spPr>
          <a:xfrm>
            <a:off x="0" y="0"/>
            <a:ext cx="5463540" cy="6858000"/>
          </a:xfrm>
          <a:prstGeom prst="rect">
            <a:avLst/>
          </a:prstGeom>
          <a:solidFill>
            <a:srgbClr val="EFEFEF"/>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a:ln>
                <a:noFill/>
              </a:ln>
              <a:solidFill>
                <a:srgbClr val="FFFFFF"/>
              </a:solidFill>
              <a:effectLst/>
              <a:uFillTx/>
              <a:latin typeface="+mn-lt"/>
              <a:ea typeface="+mn-ea"/>
              <a:cs typeface="+mn-cs"/>
              <a:sym typeface="Inter"/>
            </a:endParaRPr>
          </a:p>
        </p:txBody>
      </p:sp>
      <p:pic>
        <p:nvPicPr>
          <p:cNvPr id="13" name="Grafik 12">
            <a:extLst>
              <a:ext uri="{FF2B5EF4-FFF2-40B4-BE49-F238E27FC236}">
                <a16:creationId xmlns:a16="http://schemas.microsoft.com/office/drawing/2014/main" id="{AC1E835C-5B79-FF45-B9AF-CC1A66264E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782" y="1975574"/>
            <a:ext cx="4242433" cy="2906852"/>
          </a:xfrm>
          <a:prstGeom prst="rect">
            <a:avLst/>
          </a:prstGeom>
        </p:spPr>
      </p:pic>
      <p:pic>
        <p:nvPicPr>
          <p:cNvPr id="7" name="Billede 6">
            <a:extLst>
              <a:ext uri="{FF2B5EF4-FFF2-40B4-BE49-F238E27FC236}">
                <a16:creationId xmlns:a16="http://schemas.microsoft.com/office/drawing/2014/main" id="{88D5ADAD-A202-4F0C-A0A3-37D4E35BBF9C}"/>
              </a:ext>
            </a:extLst>
          </p:cNvPr>
          <p:cNvPicPr>
            <a:picLocks noChangeAspect="1"/>
          </p:cNvPicPr>
          <p:nvPr userDrawn="1"/>
        </p:nvPicPr>
        <p:blipFill>
          <a:blip r:embed="rId2"/>
          <a:stretch>
            <a:fillRect/>
          </a:stretch>
        </p:blipFill>
        <p:spPr>
          <a:xfrm>
            <a:off x="686298" y="1561008"/>
            <a:ext cx="831850" cy="635000"/>
          </a:xfrm>
          <a:prstGeom prst="rect">
            <a:avLst/>
          </a:prstGeom>
        </p:spPr>
      </p:pic>
      <p:sp>
        <p:nvSpPr>
          <p:cNvPr id="8" name="Rektangel 7">
            <a:extLst>
              <a:ext uri="{FF2B5EF4-FFF2-40B4-BE49-F238E27FC236}">
                <a16:creationId xmlns:a16="http://schemas.microsoft.com/office/drawing/2014/main" id="{326FD02F-0434-4F13-845C-4D8E05DA4DCC}"/>
              </a:ext>
            </a:extLst>
          </p:cNvPr>
          <p:cNvSpPr/>
          <p:nvPr userDrawn="1"/>
        </p:nvSpPr>
        <p:spPr>
          <a:xfrm>
            <a:off x="0" y="0"/>
            <a:ext cx="5463540" cy="6858000"/>
          </a:xfrm>
          <a:prstGeom prst="rect">
            <a:avLst/>
          </a:prstGeom>
          <a:solidFill>
            <a:srgbClr val="EFEFEF"/>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a:ln>
                <a:noFill/>
              </a:ln>
              <a:solidFill>
                <a:srgbClr val="FFFFFF"/>
              </a:solidFill>
              <a:effectLst/>
              <a:uFillTx/>
              <a:latin typeface="+mn-lt"/>
              <a:ea typeface="+mn-ea"/>
              <a:cs typeface="+mn-cs"/>
              <a:sym typeface="Inter"/>
            </a:endParaRPr>
          </a:p>
        </p:txBody>
      </p:sp>
      <p:pic>
        <p:nvPicPr>
          <p:cNvPr id="9" name="Grafik 8">
            <a:extLst>
              <a:ext uri="{FF2B5EF4-FFF2-40B4-BE49-F238E27FC236}">
                <a16:creationId xmlns:a16="http://schemas.microsoft.com/office/drawing/2014/main" id="{DC3839F3-3666-4DCB-91DB-814EE65BFCE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782" y="1975574"/>
            <a:ext cx="4242433" cy="2906852"/>
          </a:xfrm>
          <a:prstGeom prst="rect">
            <a:avLst/>
          </a:prstGeom>
        </p:spPr>
      </p:pic>
    </p:spTree>
    <p:extLst>
      <p:ext uri="{BB962C8B-B14F-4D97-AF65-F5344CB8AC3E}">
        <p14:creationId xmlns:p14="http://schemas.microsoft.com/office/powerpoint/2010/main" val="127778592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3 tal/fakta">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A3853F2B-062E-C841-B82F-A21F2FA84839}"/>
              </a:ext>
            </a:extLst>
          </p:cNvPr>
          <p:cNvSpPr>
            <a:spLocks noGrp="1"/>
          </p:cNvSpPr>
          <p:nvPr>
            <p:ph type="body" sz="quarter" idx="15" hasCustomPrompt="1"/>
          </p:nvPr>
        </p:nvSpPr>
        <p:spPr>
          <a:xfrm>
            <a:off x="832598" y="648369"/>
            <a:ext cx="10404897" cy="151731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Overskrift</a:t>
            </a:r>
          </a:p>
        </p:txBody>
      </p:sp>
      <p:sp>
        <p:nvSpPr>
          <p:cNvPr id="7" name="Pladsholder til tekst 7">
            <a:extLst>
              <a:ext uri="{FF2B5EF4-FFF2-40B4-BE49-F238E27FC236}">
                <a16:creationId xmlns:a16="http://schemas.microsoft.com/office/drawing/2014/main" id="{EE213B68-C58B-8F4C-82A2-9DFD24642EB1}"/>
              </a:ext>
            </a:extLst>
          </p:cNvPr>
          <p:cNvSpPr>
            <a:spLocks noGrp="1"/>
          </p:cNvSpPr>
          <p:nvPr>
            <p:ph type="body" sz="quarter" idx="16" hasCustomPrompt="1"/>
          </p:nvPr>
        </p:nvSpPr>
        <p:spPr>
          <a:xfrm>
            <a:off x="832598" y="2775954"/>
            <a:ext cx="3260431" cy="983915"/>
          </a:xfrm>
        </p:spPr>
        <p:txBody>
          <a:bodyPr anchor="t">
            <a:noAutofit/>
          </a:bodyPr>
          <a:lstStyle>
            <a:lvl1pPr marL="0" indent="0">
              <a:lnSpc>
                <a:spcPct val="100000"/>
              </a:lnSpc>
              <a:buNone/>
              <a:defRPr sz="6000" b="1" spc="-150">
                <a:solidFill>
                  <a:srgbClr val="BF1D30"/>
                </a:solidFill>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Tal</a:t>
            </a:r>
          </a:p>
        </p:txBody>
      </p:sp>
      <p:sp>
        <p:nvSpPr>
          <p:cNvPr id="8" name="Pladsholder til tekst 7">
            <a:extLst>
              <a:ext uri="{FF2B5EF4-FFF2-40B4-BE49-F238E27FC236}">
                <a16:creationId xmlns:a16="http://schemas.microsoft.com/office/drawing/2014/main" id="{741B2397-4A26-3B43-9940-FAB3D25C5D5F}"/>
              </a:ext>
            </a:extLst>
          </p:cNvPr>
          <p:cNvSpPr>
            <a:spLocks noGrp="1"/>
          </p:cNvSpPr>
          <p:nvPr>
            <p:ph type="body" sz="quarter" idx="17" hasCustomPrompt="1"/>
          </p:nvPr>
        </p:nvSpPr>
        <p:spPr>
          <a:xfrm>
            <a:off x="4664656" y="2804696"/>
            <a:ext cx="3260431" cy="955174"/>
          </a:xfrm>
        </p:spPr>
        <p:txBody>
          <a:bodyPr anchor="t">
            <a:noAutofit/>
          </a:bodyPr>
          <a:lstStyle>
            <a:lvl1pPr marL="0" indent="0">
              <a:lnSpc>
                <a:spcPct val="100000"/>
              </a:lnSpc>
              <a:buNone/>
              <a:defRPr sz="6000" b="1" spc="-150">
                <a:solidFill>
                  <a:srgbClr val="BF1D30"/>
                </a:solidFill>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Tal</a:t>
            </a:r>
          </a:p>
        </p:txBody>
      </p:sp>
      <p:sp>
        <p:nvSpPr>
          <p:cNvPr id="9" name="Pladsholder til tekst 7">
            <a:extLst>
              <a:ext uri="{FF2B5EF4-FFF2-40B4-BE49-F238E27FC236}">
                <a16:creationId xmlns:a16="http://schemas.microsoft.com/office/drawing/2014/main" id="{90FA035B-1B1D-FE4C-983D-E17E5178C249}"/>
              </a:ext>
            </a:extLst>
          </p:cNvPr>
          <p:cNvSpPr>
            <a:spLocks noGrp="1"/>
          </p:cNvSpPr>
          <p:nvPr>
            <p:ph type="body" sz="quarter" idx="18" hasCustomPrompt="1"/>
          </p:nvPr>
        </p:nvSpPr>
        <p:spPr>
          <a:xfrm>
            <a:off x="8544839" y="2775953"/>
            <a:ext cx="3260431" cy="983916"/>
          </a:xfrm>
        </p:spPr>
        <p:txBody>
          <a:bodyPr anchor="t">
            <a:noAutofit/>
          </a:bodyPr>
          <a:lstStyle>
            <a:lvl1pPr marL="0" indent="0">
              <a:lnSpc>
                <a:spcPct val="100000"/>
              </a:lnSpc>
              <a:buNone/>
              <a:defRPr sz="6000" b="1" spc="-150">
                <a:solidFill>
                  <a:srgbClr val="BF1D30"/>
                </a:solidFill>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noProof="0"/>
              <a:t>Tal</a:t>
            </a:r>
          </a:p>
        </p:txBody>
      </p:sp>
      <p:sp>
        <p:nvSpPr>
          <p:cNvPr id="10" name="Pladsholder til tekst 2">
            <a:extLst>
              <a:ext uri="{FF2B5EF4-FFF2-40B4-BE49-F238E27FC236}">
                <a16:creationId xmlns:a16="http://schemas.microsoft.com/office/drawing/2014/main" id="{C5A31D1E-1397-A742-925B-9594E1168C94}"/>
              </a:ext>
            </a:extLst>
          </p:cNvPr>
          <p:cNvSpPr>
            <a:spLocks noGrp="1"/>
          </p:cNvSpPr>
          <p:nvPr>
            <p:ph type="body" sz="quarter" idx="14" hasCustomPrompt="1"/>
          </p:nvPr>
        </p:nvSpPr>
        <p:spPr>
          <a:xfrm>
            <a:off x="832598" y="3862136"/>
            <a:ext cx="2692655" cy="1517316"/>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buFontTx/>
              <a:buNone/>
              <a:defRPr sz="1000"/>
            </a:lvl3pPr>
            <a:lvl4pPr marL="952500" indent="0">
              <a:buFontTx/>
              <a:buNone/>
              <a:defRPr sz="1000"/>
            </a:lvl4pPr>
            <a:lvl5pPr marL="1270000" indent="0">
              <a:buFontTx/>
              <a:buNone/>
              <a:defRPr sz="1000"/>
            </a:lvl5pPr>
          </a:lstStyle>
          <a:p>
            <a:pPr lvl="0"/>
            <a:r>
              <a:rPr lang="da-DK" noProof="0"/>
              <a:t>Tekst</a:t>
            </a:r>
          </a:p>
        </p:txBody>
      </p:sp>
      <p:sp>
        <p:nvSpPr>
          <p:cNvPr id="11" name="Pladsholder til tekst 2">
            <a:extLst>
              <a:ext uri="{FF2B5EF4-FFF2-40B4-BE49-F238E27FC236}">
                <a16:creationId xmlns:a16="http://schemas.microsoft.com/office/drawing/2014/main" id="{39CF3494-CFDB-9A4C-AA65-419FFD80179F}"/>
              </a:ext>
            </a:extLst>
          </p:cNvPr>
          <p:cNvSpPr>
            <a:spLocks noGrp="1"/>
          </p:cNvSpPr>
          <p:nvPr>
            <p:ph type="body" sz="quarter" idx="19" hasCustomPrompt="1"/>
          </p:nvPr>
        </p:nvSpPr>
        <p:spPr>
          <a:xfrm>
            <a:off x="4664656" y="3862136"/>
            <a:ext cx="2692655" cy="1517316"/>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buFontTx/>
              <a:buNone/>
              <a:defRPr sz="1000"/>
            </a:lvl3pPr>
            <a:lvl4pPr marL="952500" indent="0">
              <a:buFontTx/>
              <a:buNone/>
              <a:defRPr sz="1000"/>
            </a:lvl4pPr>
            <a:lvl5pPr marL="1270000" indent="0">
              <a:buFontTx/>
              <a:buNone/>
              <a:defRPr sz="1000"/>
            </a:lvl5pPr>
          </a:lstStyle>
          <a:p>
            <a:pPr lvl="0"/>
            <a:r>
              <a:rPr lang="da-DK" noProof="0"/>
              <a:t>Tekst</a:t>
            </a:r>
          </a:p>
        </p:txBody>
      </p:sp>
      <p:sp>
        <p:nvSpPr>
          <p:cNvPr id="12" name="Pladsholder til tekst 2">
            <a:extLst>
              <a:ext uri="{FF2B5EF4-FFF2-40B4-BE49-F238E27FC236}">
                <a16:creationId xmlns:a16="http://schemas.microsoft.com/office/drawing/2014/main" id="{00DE92BF-5DE6-9A42-B001-5C17881AD8D4}"/>
              </a:ext>
            </a:extLst>
          </p:cNvPr>
          <p:cNvSpPr>
            <a:spLocks noGrp="1"/>
          </p:cNvSpPr>
          <p:nvPr>
            <p:ph type="body" sz="quarter" idx="20" hasCustomPrompt="1"/>
          </p:nvPr>
        </p:nvSpPr>
        <p:spPr>
          <a:xfrm>
            <a:off x="8544840" y="3862136"/>
            <a:ext cx="2692655" cy="1517316"/>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buFontTx/>
              <a:buNone/>
              <a:defRPr sz="1000"/>
            </a:lvl3pPr>
            <a:lvl4pPr marL="952500" indent="0">
              <a:buFontTx/>
              <a:buNone/>
              <a:defRPr sz="1000"/>
            </a:lvl4pPr>
            <a:lvl5pPr marL="1270000" indent="0">
              <a:buFontTx/>
              <a:buNone/>
              <a:defRPr sz="1000"/>
            </a:lvl5pPr>
          </a:lstStyle>
          <a:p>
            <a:pPr lvl="0"/>
            <a:r>
              <a:rPr lang="da-DK" noProof="0"/>
              <a:t>Tekst</a:t>
            </a:r>
          </a:p>
        </p:txBody>
      </p:sp>
      <p:pic>
        <p:nvPicPr>
          <p:cNvPr id="15" name="Grafik 14">
            <a:extLst>
              <a:ext uri="{FF2B5EF4-FFF2-40B4-BE49-F238E27FC236}">
                <a16:creationId xmlns:a16="http://schemas.microsoft.com/office/drawing/2014/main" id="{E5ED8AFA-07B8-8249-AEB5-07DDF2E0DDFD}"/>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13" name="Grafik 12">
            <a:extLst>
              <a:ext uri="{FF2B5EF4-FFF2-40B4-BE49-F238E27FC236}">
                <a16:creationId xmlns:a16="http://schemas.microsoft.com/office/drawing/2014/main" id="{C7CDD353-B6C3-4F18-8852-A95A3CAC351D}"/>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99504822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2 citater">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825F6FF2-3A9A-46B6-9438-0648EB9D10EA}"/>
              </a:ext>
            </a:extLst>
          </p:cNvPr>
          <p:cNvSpPr/>
          <p:nvPr userDrawn="1"/>
        </p:nvSpPr>
        <p:spPr>
          <a:xfrm>
            <a:off x="0" y="0"/>
            <a:ext cx="5979516" cy="6858000"/>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a:ln>
                <a:noFill/>
              </a:ln>
              <a:solidFill>
                <a:srgbClr val="FFFFFF"/>
              </a:solidFill>
              <a:effectLst/>
              <a:uFillTx/>
              <a:latin typeface="+mn-lt"/>
              <a:ea typeface="+mn-ea"/>
              <a:cs typeface="+mn-cs"/>
              <a:sym typeface="Inter"/>
            </a:endParaRPr>
          </a:p>
        </p:txBody>
      </p:sp>
      <p:sp>
        <p:nvSpPr>
          <p:cNvPr id="2" name="Rektangel 1">
            <a:extLst>
              <a:ext uri="{FF2B5EF4-FFF2-40B4-BE49-F238E27FC236}">
                <a16:creationId xmlns:a16="http://schemas.microsoft.com/office/drawing/2014/main" id="{DEBEAAF8-4580-D14E-81EB-745438C1B408}"/>
              </a:ext>
            </a:extLst>
          </p:cNvPr>
          <p:cNvSpPr/>
          <p:nvPr/>
        </p:nvSpPr>
        <p:spPr>
          <a:xfrm>
            <a:off x="0" y="0"/>
            <a:ext cx="5979516" cy="6858000"/>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noProof="0">
              <a:ln>
                <a:noFill/>
              </a:ln>
              <a:solidFill>
                <a:srgbClr val="FFFFFF"/>
              </a:solidFill>
              <a:effectLst/>
              <a:uFillTx/>
              <a:latin typeface="+mn-lt"/>
              <a:ea typeface="+mn-ea"/>
              <a:cs typeface="+mn-cs"/>
              <a:sym typeface="Inter"/>
            </a:endParaRPr>
          </a:p>
        </p:txBody>
      </p:sp>
      <p:pic>
        <p:nvPicPr>
          <p:cNvPr id="5" name="Billede 4">
            <a:extLst>
              <a:ext uri="{FF2B5EF4-FFF2-40B4-BE49-F238E27FC236}">
                <a16:creationId xmlns:a16="http://schemas.microsoft.com/office/drawing/2014/main" id="{8B12C65F-DFF7-A34C-A544-6951E74CEC9A}"/>
              </a:ext>
            </a:extLst>
          </p:cNvPr>
          <p:cNvPicPr>
            <a:picLocks noChangeAspect="1"/>
          </p:cNvPicPr>
          <p:nvPr/>
        </p:nvPicPr>
        <p:blipFill>
          <a:blip r:embed="rId2"/>
          <a:stretch>
            <a:fillRect/>
          </a:stretch>
        </p:blipFill>
        <p:spPr>
          <a:xfrm>
            <a:off x="6967320" y="806628"/>
            <a:ext cx="773696" cy="590608"/>
          </a:xfrm>
          <a:prstGeom prst="rect">
            <a:avLst/>
          </a:prstGeom>
        </p:spPr>
      </p:pic>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3"/>
          <a:stretch>
            <a:fillRect/>
          </a:stretch>
        </p:blipFill>
        <p:spPr>
          <a:xfrm>
            <a:off x="686298" y="806628"/>
            <a:ext cx="831850" cy="635000"/>
          </a:xfrm>
          <a:prstGeom prst="rect">
            <a:avLst/>
          </a:prstGeom>
        </p:spPr>
      </p:pic>
      <p:sp>
        <p:nvSpPr>
          <p:cNvPr id="10" name="Pladsholder til tekst 9">
            <a:extLst>
              <a:ext uri="{FF2B5EF4-FFF2-40B4-BE49-F238E27FC236}">
                <a16:creationId xmlns:a16="http://schemas.microsoft.com/office/drawing/2014/main" id="{EAE0C3AE-9D98-754E-953D-3A08E6C35DAE}"/>
              </a:ext>
            </a:extLst>
          </p:cNvPr>
          <p:cNvSpPr>
            <a:spLocks noGrp="1"/>
          </p:cNvSpPr>
          <p:nvPr>
            <p:ph type="body" sz="quarter" idx="10" hasCustomPrompt="1"/>
          </p:nvPr>
        </p:nvSpPr>
        <p:spPr>
          <a:xfrm>
            <a:off x="998538" y="1850415"/>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tx1"/>
                </a:solidFill>
              </a:defRPr>
            </a:lvl2pPr>
            <a:lvl3pPr marL="635000" indent="0">
              <a:lnSpc>
                <a:spcPct val="100000"/>
              </a:lnSpc>
              <a:buNone/>
              <a:defRPr sz="1800" i="1">
                <a:solidFill>
                  <a:schemeClr val="tx1"/>
                </a:solidFill>
              </a:defRPr>
            </a:lvl3pPr>
            <a:lvl4pPr marL="952500" indent="0">
              <a:lnSpc>
                <a:spcPct val="100000"/>
              </a:lnSpc>
              <a:buNone/>
              <a:defRPr sz="1800" i="1">
                <a:solidFill>
                  <a:schemeClr val="tx1"/>
                </a:solidFill>
              </a:defRPr>
            </a:lvl4pPr>
            <a:lvl5pPr marL="1270000" indent="0">
              <a:lnSpc>
                <a:spcPct val="100000"/>
              </a:lnSpc>
              <a:buNone/>
              <a:defRPr sz="1800" i="1">
                <a:solidFill>
                  <a:schemeClr val="tx1"/>
                </a:solidFill>
              </a:defRPr>
            </a:lvl5pPr>
          </a:lstStyle>
          <a:p>
            <a:pPr lvl="0"/>
            <a:r>
              <a:rPr lang="da-DK" noProof="0"/>
              <a:t>Tekst</a:t>
            </a:r>
          </a:p>
        </p:txBody>
      </p:sp>
      <p:sp>
        <p:nvSpPr>
          <p:cNvPr id="14" name="Pladsholder til tekst 9">
            <a:extLst>
              <a:ext uri="{FF2B5EF4-FFF2-40B4-BE49-F238E27FC236}">
                <a16:creationId xmlns:a16="http://schemas.microsoft.com/office/drawing/2014/main" id="{1955B6B8-6351-CA4D-99A6-041DE82D86B8}"/>
              </a:ext>
            </a:extLst>
          </p:cNvPr>
          <p:cNvSpPr>
            <a:spLocks noGrp="1"/>
          </p:cNvSpPr>
          <p:nvPr>
            <p:ph type="body" sz="quarter" idx="11" hasCustomPrompt="1"/>
          </p:nvPr>
        </p:nvSpPr>
        <p:spPr>
          <a:xfrm>
            <a:off x="7504671" y="1850415"/>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bg1"/>
                </a:solidFill>
              </a:defRPr>
            </a:lvl2pPr>
            <a:lvl3pPr marL="635000" indent="0">
              <a:lnSpc>
                <a:spcPct val="100000"/>
              </a:lnSpc>
              <a:buNone/>
              <a:defRPr sz="1800" i="1">
                <a:solidFill>
                  <a:schemeClr val="bg1"/>
                </a:solidFill>
              </a:defRPr>
            </a:lvl3pPr>
            <a:lvl4pPr marL="952500" indent="0">
              <a:lnSpc>
                <a:spcPct val="100000"/>
              </a:lnSpc>
              <a:buNone/>
              <a:defRPr sz="1800" i="1">
                <a:solidFill>
                  <a:schemeClr val="bg1"/>
                </a:solidFill>
              </a:defRPr>
            </a:lvl4pPr>
            <a:lvl5pPr marL="1270000" indent="0">
              <a:lnSpc>
                <a:spcPct val="100000"/>
              </a:lnSpc>
              <a:buNone/>
              <a:defRPr sz="1800" i="1">
                <a:solidFill>
                  <a:schemeClr val="bg1"/>
                </a:solidFill>
              </a:defRPr>
            </a:lvl5pPr>
          </a:lstStyle>
          <a:p>
            <a:pPr lvl="0"/>
            <a:r>
              <a:rPr lang="da-DK" noProof="0"/>
              <a:t>Tekst</a:t>
            </a:r>
          </a:p>
        </p:txBody>
      </p:sp>
      <p:sp>
        <p:nvSpPr>
          <p:cNvPr id="15" name="Pladsholder til tekst 9">
            <a:extLst>
              <a:ext uri="{FF2B5EF4-FFF2-40B4-BE49-F238E27FC236}">
                <a16:creationId xmlns:a16="http://schemas.microsoft.com/office/drawing/2014/main" id="{E1C44A7D-D1D7-3346-A219-2FD991B9BD25}"/>
              </a:ext>
            </a:extLst>
          </p:cNvPr>
          <p:cNvSpPr>
            <a:spLocks noGrp="1"/>
          </p:cNvSpPr>
          <p:nvPr>
            <p:ph type="body" sz="quarter" idx="12" hasCustomPrompt="1"/>
          </p:nvPr>
        </p:nvSpPr>
        <p:spPr>
          <a:xfrm>
            <a:off x="1830346" y="4888097"/>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a:t>Tekst</a:t>
            </a:r>
          </a:p>
        </p:txBody>
      </p:sp>
      <p:sp>
        <p:nvSpPr>
          <p:cNvPr id="16" name="Pladsholder til tekst 9">
            <a:extLst>
              <a:ext uri="{FF2B5EF4-FFF2-40B4-BE49-F238E27FC236}">
                <a16:creationId xmlns:a16="http://schemas.microsoft.com/office/drawing/2014/main" id="{E62AFFDE-48D9-2A4D-B496-F373C1FEE061}"/>
              </a:ext>
            </a:extLst>
          </p:cNvPr>
          <p:cNvSpPr>
            <a:spLocks noGrp="1"/>
          </p:cNvSpPr>
          <p:nvPr>
            <p:ph type="body" sz="quarter" idx="13" hasCustomPrompt="1"/>
          </p:nvPr>
        </p:nvSpPr>
        <p:spPr>
          <a:xfrm>
            <a:off x="8326717" y="4888096"/>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noProof="0"/>
              <a:t>Tekst</a:t>
            </a:r>
          </a:p>
        </p:txBody>
      </p:sp>
      <p:pic>
        <p:nvPicPr>
          <p:cNvPr id="19" name="Grafik 18">
            <a:extLst>
              <a:ext uri="{FF2B5EF4-FFF2-40B4-BE49-F238E27FC236}">
                <a16:creationId xmlns:a16="http://schemas.microsoft.com/office/drawing/2014/main" id="{FB7987DD-FE0C-C64F-84EA-7EBDF3D16AB7}"/>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pic>
        <p:nvPicPr>
          <p:cNvPr id="12" name="Billede 11">
            <a:extLst>
              <a:ext uri="{FF2B5EF4-FFF2-40B4-BE49-F238E27FC236}">
                <a16:creationId xmlns:a16="http://schemas.microsoft.com/office/drawing/2014/main" id="{8A4E975A-1D33-46CD-ADE7-83949C529676}"/>
              </a:ext>
            </a:extLst>
          </p:cNvPr>
          <p:cNvPicPr>
            <a:picLocks noChangeAspect="1"/>
          </p:cNvPicPr>
          <p:nvPr userDrawn="1"/>
        </p:nvPicPr>
        <p:blipFill>
          <a:blip r:embed="rId2"/>
          <a:stretch>
            <a:fillRect/>
          </a:stretch>
        </p:blipFill>
        <p:spPr>
          <a:xfrm>
            <a:off x="6967320" y="806628"/>
            <a:ext cx="773696" cy="590608"/>
          </a:xfrm>
          <a:prstGeom prst="rect">
            <a:avLst/>
          </a:prstGeom>
        </p:spPr>
      </p:pic>
      <p:pic>
        <p:nvPicPr>
          <p:cNvPr id="13" name="Billede 12">
            <a:extLst>
              <a:ext uri="{FF2B5EF4-FFF2-40B4-BE49-F238E27FC236}">
                <a16:creationId xmlns:a16="http://schemas.microsoft.com/office/drawing/2014/main" id="{3F8C83D4-1114-407B-BC85-F3964753AEE0}"/>
              </a:ext>
            </a:extLst>
          </p:cNvPr>
          <p:cNvPicPr>
            <a:picLocks noChangeAspect="1"/>
          </p:cNvPicPr>
          <p:nvPr userDrawn="1"/>
        </p:nvPicPr>
        <p:blipFill>
          <a:blip r:embed="rId3"/>
          <a:stretch>
            <a:fillRect/>
          </a:stretch>
        </p:blipFill>
        <p:spPr>
          <a:xfrm>
            <a:off x="686298" y="806628"/>
            <a:ext cx="831850" cy="635000"/>
          </a:xfrm>
          <a:prstGeom prst="rect">
            <a:avLst/>
          </a:prstGeom>
        </p:spPr>
      </p:pic>
      <p:pic>
        <p:nvPicPr>
          <p:cNvPr id="17" name="Grafik 16">
            <a:extLst>
              <a:ext uri="{FF2B5EF4-FFF2-40B4-BE49-F238E27FC236}">
                <a16:creationId xmlns:a16="http://schemas.microsoft.com/office/drawing/2014/main" id="{D3329870-E640-4857-B661-2654DB451759}"/>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85024831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32DFB6-F880-F9B7-62AE-C35E3E6632FE}"/>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43371392-1E5A-5A2D-C887-C5C4310E255B}"/>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516DB55A-60F3-E3E2-B7C9-E2D971CF74DE}"/>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1D0CDC81-F4D1-0F89-9B4D-09A19B66BB0B}"/>
              </a:ext>
            </a:extLst>
          </p:cNvPr>
          <p:cNvSpPr>
            <a:spLocks noGrp="1"/>
          </p:cNvSpPr>
          <p:nvPr>
            <p:ph type="dt" sz="half" idx="10"/>
          </p:nvPr>
        </p:nvSpPr>
        <p:spPr/>
        <p:txBody>
          <a:bodyPr/>
          <a:lstStyle/>
          <a:p>
            <a:fld id="{3F2E1C7C-C193-4307-85BF-CA624FA4D440}" type="datetimeFigureOut">
              <a:rPr lang="da-DK" smtClean="0"/>
              <a:t>06-06-2023</a:t>
            </a:fld>
            <a:endParaRPr lang="da-DK"/>
          </a:p>
        </p:txBody>
      </p:sp>
      <p:sp>
        <p:nvSpPr>
          <p:cNvPr id="6" name="Pladsholder til sidefod 5">
            <a:extLst>
              <a:ext uri="{FF2B5EF4-FFF2-40B4-BE49-F238E27FC236}">
                <a16:creationId xmlns:a16="http://schemas.microsoft.com/office/drawing/2014/main" id="{7D0CA5B7-AD93-2B60-B70E-DC92560BC8C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CC9E9F0-A0E9-75E2-EA45-700323F28D6A}"/>
              </a:ext>
            </a:extLst>
          </p:cNvPr>
          <p:cNvSpPr>
            <a:spLocks noGrp="1"/>
          </p:cNvSpPr>
          <p:nvPr>
            <p:ph type="sldNum" sz="quarter" idx="12"/>
          </p:nvPr>
        </p:nvSpPr>
        <p:spPr/>
        <p:txBody>
          <a:bodyPr/>
          <a:lstStyle/>
          <a:p>
            <a:fld id="{D68F3083-47DF-4081-AC12-7C90654AF248}" type="slidenum">
              <a:rPr lang="da-DK" smtClean="0"/>
              <a:t>‹#›</a:t>
            </a:fld>
            <a:endParaRPr lang="da-DK"/>
          </a:p>
        </p:txBody>
      </p:sp>
    </p:spTree>
    <p:extLst>
      <p:ext uri="{BB962C8B-B14F-4D97-AF65-F5344CB8AC3E}">
        <p14:creationId xmlns:p14="http://schemas.microsoft.com/office/powerpoint/2010/main" val="345824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1 citat inkl tekst hvi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B12C65F-DFF7-A34C-A544-6951E74CEC9A}"/>
              </a:ext>
            </a:extLst>
          </p:cNvPr>
          <p:cNvPicPr>
            <a:picLocks noChangeAspect="1"/>
          </p:cNvPicPr>
          <p:nvPr/>
        </p:nvPicPr>
        <p:blipFill>
          <a:blip r:embed="rId2"/>
          <a:stretch>
            <a:fillRect/>
          </a:stretch>
        </p:blipFill>
        <p:spPr>
          <a:xfrm>
            <a:off x="6967320" y="1018083"/>
            <a:ext cx="773696" cy="590608"/>
          </a:xfrm>
          <a:prstGeom prst="rect">
            <a:avLst/>
          </a:prstGeom>
        </p:spPr>
      </p:pic>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3"/>
          <a:stretch>
            <a:fillRect/>
          </a:stretch>
        </p:blipFill>
        <p:spPr>
          <a:xfrm>
            <a:off x="686298" y="1561008"/>
            <a:ext cx="831850" cy="635000"/>
          </a:xfrm>
          <a:prstGeom prst="rect">
            <a:avLst/>
          </a:prstGeom>
        </p:spPr>
      </p:pic>
      <p:sp>
        <p:nvSpPr>
          <p:cNvPr id="14" name="Pladsholder til tekst 9">
            <a:extLst>
              <a:ext uri="{FF2B5EF4-FFF2-40B4-BE49-F238E27FC236}">
                <a16:creationId xmlns:a16="http://schemas.microsoft.com/office/drawing/2014/main" id="{1955B6B8-6351-CA4D-99A6-041DE82D86B8}"/>
              </a:ext>
            </a:extLst>
          </p:cNvPr>
          <p:cNvSpPr>
            <a:spLocks noGrp="1"/>
          </p:cNvSpPr>
          <p:nvPr>
            <p:ph type="body" sz="quarter" idx="11" hasCustomPrompt="1"/>
          </p:nvPr>
        </p:nvSpPr>
        <p:spPr>
          <a:xfrm>
            <a:off x="7504671" y="2007443"/>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bg1"/>
                </a:solidFill>
              </a:defRPr>
            </a:lvl2pPr>
            <a:lvl3pPr marL="635000" indent="0">
              <a:lnSpc>
                <a:spcPct val="100000"/>
              </a:lnSpc>
              <a:buNone/>
              <a:defRPr sz="1800" i="1">
                <a:solidFill>
                  <a:schemeClr val="bg1"/>
                </a:solidFill>
              </a:defRPr>
            </a:lvl3pPr>
            <a:lvl4pPr marL="952500" indent="0">
              <a:lnSpc>
                <a:spcPct val="100000"/>
              </a:lnSpc>
              <a:buNone/>
              <a:defRPr sz="1800" i="1">
                <a:solidFill>
                  <a:schemeClr val="bg1"/>
                </a:solidFill>
              </a:defRPr>
            </a:lvl4pPr>
            <a:lvl5pPr marL="1270000" indent="0">
              <a:lnSpc>
                <a:spcPct val="100000"/>
              </a:lnSpc>
              <a:buNone/>
              <a:defRPr sz="1800" i="1">
                <a:solidFill>
                  <a:schemeClr val="bg1"/>
                </a:solidFill>
              </a:defRPr>
            </a:lvl5pPr>
          </a:lstStyle>
          <a:p>
            <a:pPr lvl="0"/>
            <a:r>
              <a:rPr lang="da-DK"/>
              <a:t>Tekst</a:t>
            </a:r>
          </a:p>
        </p:txBody>
      </p:sp>
      <p:sp>
        <p:nvSpPr>
          <p:cNvPr id="16" name="Pladsholder til tekst 9">
            <a:extLst>
              <a:ext uri="{FF2B5EF4-FFF2-40B4-BE49-F238E27FC236}">
                <a16:creationId xmlns:a16="http://schemas.microsoft.com/office/drawing/2014/main" id="{E62AFFDE-48D9-2A4D-B496-F373C1FEE061}"/>
              </a:ext>
            </a:extLst>
          </p:cNvPr>
          <p:cNvSpPr>
            <a:spLocks noGrp="1"/>
          </p:cNvSpPr>
          <p:nvPr>
            <p:ph type="body" sz="quarter" idx="13" hasCustomPrompt="1"/>
          </p:nvPr>
        </p:nvSpPr>
        <p:spPr>
          <a:xfrm>
            <a:off x="8326717" y="5045124"/>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a:t>Tekst</a:t>
            </a:r>
          </a:p>
        </p:txBody>
      </p:sp>
      <p:sp>
        <p:nvSpPr>
          <p:cNvPr id="11" name="Pladsholder til tekst 2">
            <a:extLst>
              <a:ext uri="{FF2B5EF4-FFF2-40B4-BE49-F238E27FC236}">
                <a16:creationId xmlns:a16="http://schemas.microsoft.com/office/drawing/2014/main" id="{77B2E16E-59F3-5048-9CC5-40F4F2A301CB}"/>
              </a:ext>
            </a:extLst>
          </p:cNvPr>
          <p:cNvSpPr>
            <a:spLocks noGrp="1"/>
          </p:cNvSpPr>
          <p:nvPr>
            <p:ph type="body" sz="quarter" idx="14" hasCustomPrompt="1"/>
          </p:nvPr>
        </p:nvSpPr>
        <p:spPr>
          <a:xfrm>
            <a:off x="686299" y="2997868"/>
            <a:ext cx="5121359" cy="3161632"/>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a:t>Tekst</a:t>
            </a:r>
          </a:p>
        </p:txBody>
      </p:sp>
      <p:sp>
        <p:nvSpPr>
          <p:cNvPr id="12" name="Pladsholder til tekst 7">
            <a:extLst>
              <a:ext uri="{FF2B5EF4-FFF2-40B4-BE49-F238E27FC236}">
                <a16:creationId xmlns:a16="http://schemas.microsoft.com/office/drawing/2014/main" id="{E7CEB7D3-3554-274B-84D2-4109C2BC78C2}"/>
              </a:ext>
            </a:extLst>
          </p:cNvPr>
          <p:cNvSpPr>
            <a:spLocks noGrp="1"/>
          </p:cNvSpPr>
          <p:nvPr>
            <p:ph type="body" sz="quarter" idx="15" hasCustomPrompt="1"/>
          </p:nvPr>
        </p:nvSpPr>
        <p:spPr>
          <a:xfrm>
            <a:off x="686298" y="6985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17" name="Grafik 16">
            <a:extLst>
              <a:ext uri="{FF2B5EF4-FFF2-40B4-BE49-F238E27FC236}">
                <a16:creationId xmlns:a16="http://schemas.microsoft.com/office/drawing/2014/main" id="{2645C317-1370-E445-AFAA-9E7F198801FC}"/>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pic>
        <p:nvPicPr>
          <p:cNvPr id="9" name="Billede 8">
            <a:extLst>
              <a:ext uri="{FF2B5EF4-FFF2-40B4-BE49-F238E27FC236}">
                <a16:creationId xmlns:a16="http://schemas.microsoft.com/office/drawing/2014/main" id="{A601C22B-39EF-443A-A28D-19593B16A970}"/>
              </a:ext>
            </a:extLst>
          </p:cNvPr>
          <p:cNvPicPr>
            <a:picLocks noChangeAspect="1"/>
          </p:cNvPicPr>
          <p:nvPr userDrawn="1"/>
        </p:nvPicPr>
        <p:blipFill>
          <a:blip r:embed="rId2"/>
          <a:stretch>
            <a:fillRect/>
          </a:stretch>
        </p:blipFill>
        <p:spPr>
          <a:xfrm>
            <a:off x="6967320" y="1018083"/>
            <a:ext cx="773696" cy="590608"/>
          </a:xfrm>
          <a:prstGeom prst="rect">
            <a:avLst/>
          </a:prstGeom>
        </p:spPr>
      </p:pic>
      <p:pic>
        <p:nvPicPr>
          <p:cNvPr id="13" name="Grafik 12">
            <a:extLst>
              <a:ext uri="{FF2B5EF4-FFF2-40B4-BE49-F238E27FC236}">
                <a16:creationId xmlns:a16="http://schemas.microsoft.com/office/drawing/2014/main" id="{268C337C-CFAB-4EEE-9646-239D185677A8}"/>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97248633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1 citat fuld s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B12C65F-DFF7-A34C-A544-6951E74CEC9A}"/>
              </a:ext>
            </a:extLst>
          </p:cNvPr>
          <p:cNvPicPr>
            <a:picLocks noChangeAspect="1"/>
          </p:cNvPicPr>
          <p:nvPr/>
        </p:nvPicPr>
        <p:blipFill>
          <a:blip r:embed="rId2"/>
          <a:stretch>
            <a:fillRect/>
          </a:stretch>
        </p:blipFill>
        <p:spPr>
          <a:xfrm>
            <a:off x="1380802" y="1028457"/>
            <a:ext cx="948581" cy="724108"/>
          </a:xfrm>
          <a:prstGeom prst="rect">
            <a:avLst/>
          </a:prstGeom>
        </p:spPr>
      </p:pic>
      <p:sp>
        <p:nvSpPr>
          <p:cNvPr id="14" name="Pladsholder til tekst 9">
            <a:extLst>
              <a:ext uri="{FF2B5EF4-FFF2-40B4-BE49-F238E27FC236}">
                <a16:creationId xmlns:a16="http://schemas.microsoft.com/office/drawing/2014/main" id="{1955B6B8-6351-CA4D-99A6-041DE82D86B8}"/>
              </a:ext>
            </a:extLst>
          </p:cNvPr>
          <p:cNvSpPr>
            <a:spLocks noGrp="1"/>
          </p:cNvSpPr>
          <p:nvPr>
            <p:ph type="body" sz="quarter" idx="11" hasCustomPrompt="1"/>
          </p:nvPr>
        </p:nvSpPr>
        <p:spPr>
          <a:xfrm>
            <a:off x="2329383" y="1978205"/>
            <a:ext cx="753323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bg1"/>
                </a:solidFill>
              </a:defRPr>
            </a:lvl2pPr>
            <a:lvl3pPr marL="635000" indent="0">
              <a:lnSpc>
                <a:spcPct val="100000"/>
              </a:lnSpc>
              <a:buNone/>
              <a:defRPr sz="1800" i="1">
                <a:solidFill>
                  <a:schemeClr val="bg1"/>
                </a:solidFill>
              </a:defRPr>
            </a:lvl3pPr>
            <a:lvl4pPr marL="952500" indent="0">
              <a:lnSpc>
                <a:spcPct val="100000"/>
              </a:lnSpc>
              <a:buNone/>
              <a:defRPr sz="1800" i="1">
                <a:solidFill>
                  <a:schemeClr val="bg1"/>
                </a:solidFill>
              </a:defRPr>
            </a:lvl4pPr>
            <a:lvl5pPr marL="1270000" indent="0">
              <a:lnSpc>
                <a:spcPct val="100000"/>
              </a:lnSpc>
              <a:buNone/>
              <a:defRPr sz="1800" i="1">
                <a:solidFill>
                  <a:schemeClr val="bg1"/>
                </a:solidFill>
              </a:defRPr>
            </a:lvl5pPr>
          </a:lstStyle>
          <a:p>
            <a:pPr lvl="0"/>
            <a:r>
              <a:rPr lang="da-DK"/>
              <a:t>Tekst</a:t>
            </a:r>
          </a:p>
        </p:txBody>
      </p:sp>
      <p:sp>
        <p:nvSpPr>
          <p:cNvPr id="16" name="Pladsholder til tekst 9">
            <a:extLst>
              <a:ext uri="{FF2B5EF4-FFF2-40B4-BE49-F238E27FC236}">
                <a16:creationId xmlns:a16="http://schemas.microsoft.com/office/drawing/2014/main" id="{E62AFFDE-48D9-2A4D-B496-F373C1FEE061}"/>
              </a:ext>
            </a:extLst>
          </p:cNvPr>
          <p:cNvSpPr>
            <a:spLocks noGrp="1"/>
          </p:cNvSpPr>
          <p:nvPr>
            <p:ph type="body" sz="quarter" idx="13" hasCustomPrompt="1"/>
          </p:nvPr>
        </p:nvSpPr>
        <p:spPr>
          <a:xfrm>
            <a:off x="3841063" y="5241526"/>
            <a:ext cx="6021554"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a:t>Tekst</a:t>
            </a:r>
          </a:p>
        </p:txBody>
      </p:sp>
      <p:pic>
        <p:nvPicPr>
          <p:cNvPr id="17" name="Grafik 16">
            <a:extLst>
              <a:ext uri="{FF2B5EF4-FFF2-40B4-BE49-F238E27FC236}">
                <a16:creationId xmlns:a16="http://schemas.microsoft.com/office/drawing/2014/main" id="{2645C317-1370-E445-AFAA-9E7F198801FC}"/>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pic>
        <p:nvPicPr>
          <p:cNvPr id="6" name="Billede 5">
            <a:extLst>
              <a:ext uri="{FF2B5EF4-FFF2-40B4-BE49-F238E27FC236}">
                <a16:creationId xmlns:a16="http://schemas.microsoft.com/office/drawing/2014/main" id="{1F5BB4A9-39F7-491E-8878-4BCB7B97203D}"/>
              </a:ext>
            </a:extLst>
          </p:cNvPr>
          <p:cNvPicPr>
            <a:picLocks noChangeAspect="1"/>
          </p:cNvPicPr>
          <p:nvPr userDrawn="1"/>
        </p:nvPicPr>
        <p:blipFill>
          <a:blip r:embed="rId2"/>
          <a:stretch>
            <a:fillRect/>
          </a:stretch>
        </p:blipFill>
        <p:spPr>
          <a:xfrm>
            <a:off x="1380802" y="1028457"/>
            <a:ext cx="948581" cy="724108"/>
          </a:xfrm>
          <a:prstGeom prst="rect">
            <a:avLst/>
          </a:prstGeom>
        </p:spPr>
      </p:pic>
      <p:pic>
        <p:nvPicPr>
          <p:cNvPr id="7" name="Grafik 6">
            <a:extLst>
              <a:ext uri="{FF2B5EF4-FFF2-40B4-BE49-F238E27FC236}">
                <a16:creationId xmlns:a16="http://schemas.microsoft.com/office/drawing/2014/main" id="{423645C9-B701-464F-A6B5-680C5BB546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50442917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1 citat inkl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EBEAAF8-4580-D14E-81EB-745438C1B408}"/>
              </a:ext>
            </a:extLst>
          </p:cNvPr>
          <p:cNvSpPr/>
          <p:nvPr/>
        </p:nvSpPr>
        <p:spPr>
          <a:xfrm>
            <a:off x="0" y="328024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2"/>
          <a:stretch>
            <a:fillRect/>
          </a:stretch>
        </p:blipFill>
        <p:spPr>
          <a:xfrm>
            <a:off x="686298" y="959028"/>
            <a:ext cx="831850" cy="635000"/>
          </a:xfrm>
          <a:prstGeom prst="rect">
            <a:avLst/>
          </a:prstGeom>
        </p:spPr>
      </p:pic>
      <p:sp>
        <p:nvSpPr>
          <p:cNvPr id="10" name="Pladsholder til tekst 9">
            <a:extLst>
              <a:ext uri="{FF2B5EF4-FFF2-40B4-BE49-F238E27FC236}">
                <a16:creationId xmlns:a16="http://schemas.microsoft.com/office/drawing/2014/main" id="{EAE0C3AE-9D98-754E-953D-3A08E6C35DAE}"/>
              </a:ext>
            </a:extLst>
          </p:cNvPr>
          <p:cNvSpPr>
            <a:spLocks noGrp="1"/>
          </p:cNvSpPr>
          <p:nvPr>
            <p:ph type="body" sz="quarter" idx="10"/>
          </p:nvPr>
        </p:nvSpPr>
        <p:spPr>
          <a:xfrm>
            <a:off x="998538" y="2002815"/>
            <a:ext cx="4096544" cy="3037681"/>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tx1"/>
                </a:solidFill>
              </a:defRPr>
            </a:lvl2pPr>
            <a:lvl3pPr marL="635000" indent="0">
              <a:lnSpc>
                <a:spcPct val="100000"/>
              </a:lnSpc>
              <a:buNone/>
              <a:defRPr sz="1800" i="1">
                <a:solidFill>
                  <a:schemeClr val="tx1"/>
                </a:solidFill>
              </a:defRPr>
            </a:lvl3pPr>
            <a:lvl4pPr marL="952500" indent="0">
              <a:lnSpc>
                <a:spcPct val="100000"/>
              </a:lnSpc>
              <a:buNone/>
              <a:defRPr sz="1800" i="1">
                <a:solidFill>
                  <a:schemeClr val="tx1"/>
                </a:solidFill>
              </a:defRPr>
            </a:lvl4pPr>
            <a:lvl5pPr marL="1270000" indent="0">
              <a:lnSpc>
                <a:spcPct val="100000"/>
              </a:lnSpc>
              <a:buNone/>
              <a:defRPr sz="1800" i="1">
                <a:solidFill>
                  <a:schemeClr val="tx1"/>
                </a:solidFill>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15" name="Pladsholder til tekst 9">
            <a:extLst>
              <a:ext uri="{FF2B5EF4-FFF2-40B4-BE49-F238E27FC236}">
                <a16:creationId xmlns:a16="http://schemas.microsoft.com/office/drawing/2014/main" id="{E1C44A7D-D1D7-3346-A219-2FD991B9BD25}"/>
              </a:ext>
            </a:extLst>
          </p:cNvPr>
          <p:cNvSpPr>
            <a:spLocks noGrp="1"/>
          </p:cNvSpPr>
          <p:nvPr>
            <p:ph type="body" sz="quarter" idx="12"/>
          </p:nvPr>
        </p:nvSpPr>
        <p:spPr>
          <a:xfrm>
            <a:off x="1830346" y="5040497"/>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a:t>Rediger typografien i masterens</a:t>
            </a:r>
          </a:p>
        </p:txBody>
      </p:sp>
      <p:sp>
        <p:nvSpPr>
          <p:cNvPr id="11" name="Pladsholder til tekst 2">
            <a:extLst>
              <a:ext uri="{FF2B5EF4-FFF2-40B4-BE49-F238E27FC236}">
                <a16:creationId xmlns:a16="http://schemas.microsoft.com/office/drawing/2014/main" id="{809C92F7-76CE-0B4D-A7E8-FF7F7D402355}"/>
              </a:ext>
            </a:extLst>
          </p:cNvPr>
          <p:cNvSpPr>
            <a:spLocks noGrp="1"/>
          </p:cNvSpPr>
          <p:nvPr>
            <p:ph type="body" sz="quarter" idx="14" hasCustomPrompt="1"/>
          </p:nvPr>
        </p:nvSpPr>
        <p:spPr>
          <a:xfrm>
            <a:off x="6665814" y="2931574"/>
            <a:ext cx="4806256" cy="3004463"/>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a:t>Tekst</a:t>
            </a:r>
          </a:p>
        </p:txBody>
      </p:sp>
      <p:sp>
        <p:nvSpPr>
          <p:cNvPr id="12" name="Pladsholder til tekst 7">
            <a:extLst>
              <a:ext uri="{FF2B5EF4-FFF2-40B4-BE49-F238E27FC236}">
                <a16:creationId xmlns:a16="http://schemas.microsoft.com/office/drawing/2014/main" id="{FE8FE282-C685-AC4F-81C1-BAC03297A945}"/>
              </a:ext>
            </a:extLst>
          </p:cNvPr>
          <p:cNvSpPr>
            <a:spLocks noGrp="1"/>
          </p:cNvSpPr>
          <p:nvPr>
            <p:ph type="body" sz="quarter" idx="15" hasCustomPrompt="1"/>
          </p:nvPr>
        </p:nvSpPr>
        <p:spPr>
          <a:xfrm>
            <a:off x="6665813" y="674994"/>
            <a:ext cx="4806256" cy="217207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17" name="Grafik 16">
            <a:extLst>
              <a:ext uri="{FF2B5EF4-FFF2-40B4-BE49-F238E27FC236}">
                <a16:creationId xmlns:a16="http://schemas.microsoft.com/office/drawing/2014/main" id="{C5827F75-33EF-B449-A845-9F6B0DBAC8C2}"/>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
        <p:nvSpPr>
          <p:cNvPr id="9" name="Rektangel 8">
            <a:extLst>
              <a:ext uri="{FF2B5EF4-FFF2-40B4-BE49-F238E27FC236}">
                <a16:creationId xmlns:a16="http://schemas.microsoft.com/office/drawing/2014/main" id="{57C3A654-7A29-4F79-A83F-BFA98B63C322}"/>
              </a:ext>
            </a:extLst>
          </p:cNvPr>
          <p:cNvSpPr/>
          <p:nvPr userDrawn="1"/>
        </p:nvSpPr>
        <p:spPr>
          <a:xfrm>
            <a:off x="0" y="328024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13" name="Billede 12">
            <a:extLst>
              <a:ext uri="{FF2B5EF4-FFF2-40B4-BE49-F238E27FC236}">
                <a16:creationId xmlns:a16="http://schemas.microsoft.com/office/drawing/2014/main" id="{EC4756BF-C93F-41F4-B97F-8F984FEBB241}"/>
              </a:ext>
            </a:extLst>
          </p:cNvPr>
          <p:cNvPicPr>
            <a:picLocks noChangeAspect="1"/>
          </p:cNvPicPr>
          <p:nvPr userDrawn="1"/>
        </p:nvPicPr>
        <p:blipFill>
          <a:blip r:embed="rId2"/>
          <a:stretch>
            <a:fillRect/>
          </a:stretch>
        </p:blipFill>
        <p:spPr>
          <a:xfrm>
            <a:off x="686298" y="959028"/>
            <a:ext cx="831850" cy="635000"/>
          </a:xfrm>
          <a:prstGeom prst="rect">
            <a:avLst/>
          </a:prstGeom>
        </p:spPr>
      </p:pic>
      <p:pic>
        <p:nvPicPr>
          <p:cNvPr id="14" name="Grafik 13">
            <a:extLst>
              <a:ext uri="{FF2B5EF4-FFF2-40B4-BE49-F238E27FC236}">
                <a16:creationId xmlns:a16="http://schemas.microsoft.com/office/drawing/2014/main" id="{E2C079A0-BF73-449D-88BB-79A84D53038A}"/>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60987731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itat inkl. bille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EBEAAF8-4580-D14E-81EB-745438C1B408}"/>
              </a:ext>
            </a:extLst>
          </p:cNvPr>
          <p:cNvSpPr/>
          <p:nvPr/>
        </p:nvSpPr>
        <p:spPr>
          <a:xfrm>
            <a:off x="-1" y="166099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6" name="Billede 5">
            <a:extLst>
              <a:ext uri="{FF2B5EF4-FFF2-40B4-BE49-F238E27FC236}">
                <a16:creationId xmlns:a16="http://schemas.microsoft.com/office/drawing/2014/main" id="{2A4820CB-DDF5-0A4F-A393-ACAFC311D70B}"/>
              </a:ext>
            </a:extLst>
          </p:cNvPr>
          <p:cNvPicPr>
            <a:picLocks noChangeAspect="1"/>
          </p:cNvPicPr>
          <p:nvPr/>
        </p:nvPicPr>
        <p:blipFill>
          <a:blip r:embed="rId2"/>
          <a:stretch>
            <a:fillRect/>
          </a:stretch>
        </p:blipFill>
        <p:spPr>
          <a:xfrm>
            <a:off x="529431" y="462337"/>
            <a:ext cx="557164" cy="425316"/>
          </a:xfrm>
          <a:prstGeom prst="rect">
            <a:avLst/>
          </a:prstGeom>
        </p:spPr>
      </p:pic>
      <p:sp>
        <p:nvSpPr>
          <p:cNvPr id="10" name="Pladsholder til tekst 9">
            <a:extLst>
              <a:ext uri="{FF2B5EF4-FFF2-40B4-BE49-F238E27FC236}">
                <a16:creationId xmlns:a16="http://schemas.microsoft.com/office/drawing/2014/main" id="{EAE0C3AE-9D98-754E-953D-3A08E6C35DAE}"/>
              </a:ext>
            </a:extLst>
          </p:cNvPr>
          <p:cNvSpPr>
            <a:spLocks noGrp="1"/>
          </p:cNvSpPr>
          <p:nvPr>
            <p:ph type="body" sz="quarter" idx="10"/>
          </p:nvPr>
        </p:nvSpPr>
        <p:spPr>
          <a:xfrm>
            <a:off x="1198343" y="887652"/>
            <a:ext cx="4096544" cy="1822425"/>
          </a:xfrm>
        </p:spPr>
        <p:txBody>
          <a:bodyPr anchor="ctr">
            <a:noAutofit/>
          </a:bodyPr>
          <a:lstStyle>
            <a:lvl1pPr marL="0" indent="0">
              <a:lnSpc>
                <a:spcPct val="100000"/>
              </a:lnSpc>
              <a:buNone/>
              <a:defRPr sz="1800" i="1">
                <a:solidFill>
                  <a:schemeClr val="tx1"/>
                </a:solidFill>
              </a:defRPr>
            </a:lvl1pPr>
            <a:lvl2pPr marL="317500" indent="0">
              <a:lnSpc>
                <a:spcPct val="100000"/>
              </a:lnSpc>
              <a:buNone/>
              <a:defRPr sz="1800" i="1">
                <a:solidFill>
                  <a:schemeClr val="tx1"/>
                </a:solidFill>
              </a:defRPr>
            </a:lvl2pPr>
            <a:lvl3pPr marL="635000" indent="0">
              <a:lnSpc>
                <a:spcPct val="100000"/>
              </a:lnSpc>
              <a:buNone/>
              <a:defRPr sz="1800" i="1">
                <a:solidFill>
                  <a:schemeClr val="tx1"/>
                </a:solidFill>
              </a:defRPr>
            </a:lvl3pPr>
            <a:lvl4pPr marL="952500" indent="0">
              <a:lnSpc>
                <a:spcPct val="100000"/>
              </a:lnSpc>
              <a:buNone/>
              <a:defRPr sz="1800" i="1">
                <a:solidFill>
                  <a:schemeClr val="tx1"/>
                </a:solidFill>
              </a:defRPr>
            </a:lvl4pPr>
            <a:lvl5pPr marL="1270000" indent="0">
              <a:lnSpc>
                <a:spcPct val="100000"/>
              </a:lnSpc>
              <a:buNone/>
              <a:defRPr sz="1800" i="1">
                <a:solidFill>
                  <a:schemeClr val="tx1"/>
                </a:solidFill>
              </a:defRPr>
            </a:lvl5pPr>
          </a:lstStyle>
          <a:p>
            <a:pPr lvl="0"/>
            <a:r>
              <a:rPr lang="da-DK"/>
              <a:t>Rediger typografien i masterens</a:t>
            </a:r>
          </a:p>
          <a:p>
            <a:pPr lvl="1"/>
            <a:r>
              <a:rPr lang="da-DK"/>
              <a:t>Andet niveau</a:t>
            </a:r>
          </a:p>
          <a:p>
            <a:pPr lvl="2"/>
            <a:r>
              <a:rPr lang="da-DK"/>
              <a:t>Tredje niveau</a:t>
            </a:r>
          </a:p>
        </p:txBody>
      </p:sp>
      <p:sp>
        <p:nvSpPr>
          <p:cNvPr id="15" name="Pladsholder til tekst 9">
            <a:extLst>
              <a:ext uri="{FF2B5EF4-FFF2-40B4-BE49-F238E27FC236}">
                <a16:creationId xmlns:a16="http://schemas.microsoft.com/office/drawing/2014/main" id="{E1C44A7D-D1D7-3346-A219-2FD991B9BD25}"/>
              </a:ext>
            </a:extLst>
          </p:cNvPr>
          <p:cNvSpPr>
            <a:spLocks noGrp="1"/>
          </p:cNvSpPr>
          <p:nvPr>
            <p:ph type="body" sz="quarter" idx="12"/>
          </p:nvPr>
        </p:nvSpPr>
        <p:spPr>
          <a:xfrm>
            <a:off x="2020389" y="2710078"/>
            <a:ext cx="3274498" cy="694511"/>
          </a:xfrm>
        </p:spPr>
        <p:txBody>
          <a:bodyPr anchor="t">
            <a:noAutofit/>
          </a:bodyPr>
          <a:lstStyle>
            <a:lvl1pPr marL="0" indent="0" algn="r">
              <a:lnSpc>
                <a:spcPct val="100000"/>
              </a:lnSpc>
              <a:buNone/>
              <a:defRPr sz="1200" i="0" spc="0">
                <a:solidFill>
                  <a:schemeClr val="tx1"/>
                </a:solidFill>
              </a:defRPr>
            </a:lvl1pPr>
            <a:lvl2pPr marL="317500" indent="0">
              <a:lnSpc>
                <a:spcPct val="100000"/>
              </a:lnSpc>
              <a:buNone/>
              <a:defRPr sz="1200" i="1" spc="0">
                <a:solidFill>
                  <a:schemeClr val="tx1"/>
                </a:solidFill>
              </a:defRPr>
            </a:lvl2pPr>
            <a:lvl3pPr marL="635000" indent="0">
              <a:lnSpc>
                <a:spcPct val="100000"/>
              </a:lnSpc>
              <a:buNone/>
              <a:defRPr sz="1200" i="1" spc="0">
                <a:solidFill>
                  <a:schemeClr val="tx1"/>
                </a:solidFill>
              </a:defRPr>
            </a:lvl3pPr>
            <a:lvl4pPr marL="952500" indent="0">
              <a:lnSpc>
                <a:spcPct val="100000"/>
              </a:lnSpc>
              <a:buNone/>
              <a:defRPr sz="1200" i="1" spc="0">
                <a:solidFill>
                  <a:schemeClr val="tx1"/>
                </a:solidFill>
              </a:defRPr>
            </a:lvl4pPr>
            <a:lvl5pPr marL="1270000" indent="0">
              <a:lnSpc>
                <a:spcPct val="100000"/>
              </a:lnSpc>
              <a:buNone/>
              <a:defRPr sz="1200" i="1" spc="0">
                <a:solidFill>
                  <a:schemeClr val="tx1"/>
                </a:solidFill>
              </a:defRPr>
            </a:lvl5pPr>
          </a:lstStyle>
          <a:p>
            <a:pPr lvl="0"/>
            <a:r>
              <a:rPr lang="da-DK"/>
              <a:t>Rediger typografien i masterens</a:t>
            </a:r>
          </a:p>
        </p:txBody>
      </p:sp>
      <p:sp>
        <p:nvSpPr>
          <p:cNvPr id="11" name="Pladsholder til tekst 2">
            <a:extLst>
              <a:ext uri="{FF2B5EF4-FFF2-40B4-BE49-F238E27FC236}">
                <a16:creationId xmlns:a16="http://schemas.microsoft.com/office/drawing/2014/main" id="{809C92F7-76CE-0B4D-A7E8-FF7F7D402355}"/>
              </a:ext>
            </a:extLst>
          </p:cNvPr>
          <p:cNvSpPr>
            <a:spLocks noGrp="1"/>
          </p:cNvSpPr>
          <p:nvPr>
            <p:ph type="body" sz="quarter" idx="14" hasCustomPrompt="1"/>
          </p:nvPr>
        </p:nvSpPr>
        <p:spPr>
          <a:xfrm>
            <a:off x="1198344" y="4010930"/>
            <a:ext cx="9934440" cy="1959418"/>
          </a:xfrm>
        </p:spPr>
        <p:txBody>
          <a:bodyPr anchor="t">
            <a:noAutofit/>
          </a:bodyPr>
          <a:lstStyle>
            <a:lvl1pPr marL="0" indent="0">
              <a:buFontTx/>
              <a:buNone/>
              <a:defRPr sz="1800"/>
            </a:lvl1pPr>
            <a:lvl2pPr marL="317500" indent="0">
              <a:buFontTx/>
              <a:buNone/>
              <a:defRPr sz="1800"/>
            </a:lvl2pPr>
            <a:lvl3pPr marL="635000" indent="0">
              <a:buFontTx/>
              <a:buNone/>
              <a:defRPr sz="1800"/>
            </a:lvl3pPr>
            <a:lvl4pPr marL="952500" indent="0">
              <a:buFontTx/>
              <a:buNone/>
              <a:defRPr sz="1800"/>
            </a:lvl4pPr>
            <a:lvl5pPr marL="1270000" indent="0">
              <a:buFontTx/>
              <a:buNone/>
              <a:defRPr sz="1800"/>
            </a:lvl5pPr>
          </a:lstStyle>
          <a:p>
            <a:pPr lvl="0"/>
            <a:r>
              <a:rPr lang="da-DK"/>
              <a:t>Tekst</a:t>
            </a:r>
          </a:p>
        </p:txBody>
      </p:sp>
      <p:sp>
        <p:nvSpPr>
          <p:cNvPr id="4" name="Pladsholder til billede 3">
            <a:extLst>
              <a:ext uri="{FF2B5EF4-FFF2-40B4-BE49-F238E27FC236}">
                <a16:creationId xmlns:a16="http://schemas.microsoft.com/office/drawing/2014/main" id="{29C249C9-13A6-A94B-B473-79E3DE353AA6}"/>
              </a:ext>
            </a:extLst>
          </p:cNvPr>
          <p:cNvSpPr>
            <a:spLocks noGrp="1"/>
          </p:cNvSpPr>
          <p:nvPr>
            <p:ph type="pic" sz="quarter" idx="15" hasCustomPrompt="1"/>
          </p:nvPr>
        </p:nvSpPr>
        <p:spPr>
          <a:xfrm>
            <a:off x="5979319" y="0"/>
            <a:ext cx="6212681" cy="3619500"/>
          </a:xfrm>
          <a:solidFill>
            <a:schemeClr val="tx2">
              <a:lumMod val="10000"/>
              <a:lumOff val="90000"/>
            </a:schemeClr>
          </a:solidFill>
        </p:spPr>
        <p:txBody>
          <a:bodyPr anchor="t" anchorCtr="0"/>
          <a:lstStyle>
            <a:lvl1pPr marL="0" indent="0">
              <a:buFontTx/>
              <a:buNone/>
              <a:defRPr/>
            </a:lvl1pPr>
          </a:lstStyle>
          <a:p>
            <a:r>
              <a:rPr lang="da-DK"/>
              <a:t>Billede</a:t>
            </a:r>
          </a:p>
        </p:txBody>
      </p:sp>
      <p:pic>
        <p:nvPicPr>
          <p:cNvPr id="16" name="Grafik 15">
            <a:extLst>
              <a:ext uri="{FF2B5EF4-FFF2-40B4-BE49-F238E27FC236}">
                <a16:creationId xmlns:a16="http://schemas.microsoft.com/office/drawing/2014/main" id="{42F4060F-C113-F044-B8B0-C000857401BD}"/>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
        <p:nvSpPr>
          <p:cNvPr id="9" name="Rektangel 8">
            <a:extLst>
              <a:ext uri="{FF2B5EF4-FFF2-40B4-BE49-F238E27FC236}">
                <a16:creationId xmlns:a16="http://schemas.microsoft.com/office/drawing/2014/main" id="{1ADE350E-F45F-4746-ADF9-614D87154149}"/>
              </a:ext>
            </a:extLst>
          </p:cNvPr>
          <p:cNvSpPr/>
          <p:nvPr userDrawn="1"/>
        </p:nvSpPr>
        <p:spPr>
          <a:xfrm>
            <a:off x="-1" y="1660992"/>
            <a:ext cx="5979516" cy="297517"/>
          </a:xfrm>
          <a:prstGeom prst="rect">
            <a:avLst/>
          </a:prstGeom>
          <a:solidFill>
            <a:srgbClr val="BF1D3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da-DK" sz="1600" b="0" i="0" u="none" strike="noStrike" cap="none" spc="0" normalizeH="0" baseline="0">
              <a:ln>
                <a:noFill/>
              </a:ln>
              <a:solidFill>
                <a:srgbClr val="FFFFFF"/>
              </a:solidFill>
              <a:effectLst/>
              <a:uFillTx/>
              <a:latin typeface="+mn-lt"/>
              <a:ea typeface="+mn-ea"/>
              <a:cs typeface="+mn-cs"/>
              <a:sym typeface="Inter"/>
            </a:endParaRPr>
          </a:p>
        </p:txBody>
      </p:sp>
      <p:pic>
        <p:nvPicPr>
          <p:cNvPr id="12" name="Billede 11">
            <a:extLst>
              <a:ext uri="{FF2B5EF4-FFF2-40B4-BE49-F238E27FC236}">
                <a16:creationId xmlns:a16="http://schemas.microsoft.com/office/drawing/2014/main" id="{45601FB5-978F-4227-B300-0F204951B99D}"/>
              </a:ext>
            </a:extLst>
          </p:cNvPr>
          <p:cNvPicPr>
            <a:picLocks noChangeAspect="1"/>
          </p:cNvPicPr>
          <p:nvPr userDrawn="1"/>
        </p:nvPicPr>
        <p:blipFill>
          <a:blip r:embed="rId2"/>
          <a:stretch>
            <a:fillRect/>
          </a:stretch>
        </p:blipFill>
        <p:spPr>
          <a:xfrm>
            <a:off x="529431" y="462337"/>
            <a:ext cx="557164" cy="425316"/>
          </a:xfrm>
          <a:prstGeom prst="rect">
            <a:avLst/>
          </a:prstGeom>
        </p:spPr>
      </p:pic>
      <p:pic>
        <p:nvPicPr>
          <p:cNvPr id="13" name="Grafik 12">
            <a:extLst>
              <a:ext uri="{FF2B5EF4-FFF2-40B4-BE49-F238E27FC236}">
                <a16:creationId xmlns:a16="http://schemas.microsoft.com/office/drawing/2014/main" id="{96875C5C-B9F4-42EE-AF1F-982FDB36048B}"/>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81431028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Bundbillede inkl tekst">
    <p:spTree>
      <p:nvGrpSpPr>
        <p:cNvPr id="1" name=""/>
        <p:cNvGrpSpPr/>
        <p:nvPr/>
      </p:nvGrpSpPr>
      <p:grpSpPr>
        <a:xfrm>
          <a:off x="0" y="0"/>
          <a:ext cx="0" cy="0"/>
          <a:chOff x="0" y="0"/>
          <a:chExt cx="0" cy="0"/>
        </a:xfrm>
      </p:grpSpPr>
      <p:sp>
        <p:nvSpPr>
          <p:cNvPr id="363" name="Shape 363"/>
          <p:cNvSpPr>
            <a:spLocks noGrp="1"/>
          </p:cNvSpPr>
          <p:nvPr>
            <p:ph type="pic" sz="half" idx="13" hasCustomPrompt="1"/>
          </p:nvPr>
        </p:nvSpPr>
        <p:spPr>
          <a:xfrm>
            <a:off x="-1" y="4574192"/>
            <a:ext cx="12192100" cy="228380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pic>
        <p:nvPicPr>
          <p:cNvPr id="5" name="Grafik 4">
            <a:extLst>
              <a:ext uri="{FF2B5EF4-FFF2-40B4-BE49-F238E27FC236}">
                <a16:creationId xmlns:a16="http://schemas.microsoft.com/office/drawing/2014/main" id="{9CF7E11F-8BBD-8B41-8B62-7874A92A0F7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3488" y="3685771"/>
            <a:ext cx="1078582" cy="739028"/>
          </a:xfrm>
          <a:prstGeom prst="rect">
            <a:avLst/>
          </a:prstGeom>
        </p:spPr>
      </p:pic>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6096000" y="0"/>
            <a:ext cx="5376069" cy="3807995"/>
          </a:xfrm>
        </p:spPr>
        <p:txBody>
          <a:bodyPr anchor="ctr">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7" y="0"/>
            <a:ext cx="4171270" cy="3807995"/>
          </a:xfrm>
        </p:spPr>
        <p:txBody>
          <a:bodyPr anchor="ctr">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6" name="Grafik 5">
            <a:extLst>
              <a:ext uri="{FF2B5EF4-FFF2-40B4-BE49-F238E27FC236}">
                <a16:creationId xmlns:a16="http://schemas.microsoft.com/office/drawing/2014/main" id="{F12C3611-314D-490F-B0ED-D18F39CCEFB7}"/>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3488" y="3685771"/>
            <a:ext cx="1078582" cy="739028"/>
          </a:xfrm>
          <a:prstGeom prst="rect">
            <a:avLst/>
          </a:prstGeom>
        </p:spPr>
      </p:pic>
    </p:spTree>
    <p:extLst>
      <p:ext uri="{BB962C8B-B14F-4D97-AF65-F5344CB8AC3E}">
        <p14:creationId xmlns:p14="http://schemas.microsoft.com/office/powerpoint/2010/main" val="45392448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4 x logoer">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5787232" y="764006"/>
            <a:ext cx="5793711" cy="2283809"/>
          </a:xfrm>
        </p:spPr>
        <p:txBody>
          <a:bodyPr numCol="1"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buFontTx/>
              <a:buNone/>
              <a:defRPr sz="1800"/>
            </a:lvl4pPr>
            <a:lvl5pPr marL="1270000" indent="0">
              <a:buFontTx/>
              <a:buNone/>
              <a:defRPr sz="1800"/>
            </a:lvl5pPr>
          </a:lstStyle>
          <a:p>
            <a:pPr lvl="0"/>
            <a:r>
              <a:rPr lang="da-DK"/>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8" y="764005"/>
            <a:ext cx="4162425" cy="2283809"/>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4" name="Pladsholder til billede 3">
            <a:extLst>
              <a:ext uri="{FF2B5EF4-FFF2-40B4-BE49-F238E27FC236}">
                <a16:creationId xmlns:a16="http://schemas.microsoft.com/office/drawing/2014/main" id="{34049D45-D6C1-9C41-8791-43334836661E}"/>
              </a:ext>
            </a:extLst>
          </p:cNvPr>
          <p:cNvSpPr>
            <a:spLocks noGrp="1"/>
          </p:cNvSpPr>
          <p:nvPr>
            <p:ph type="pic" sz="quarter" idx="16" hasCustomPrompt="1"/>
          </p:nvPr>
        </p:nvSpPr>
        <p:spPr>
          <a:xfrm>
            <a:off x="890588" y="3618659"/>
            <a:ext cx="1935163" cy="1540081"/>
          </a:xfrm>
        </p:spPr>
        <p:txBody>
          <a:bodyPr anchor="t" anchorCtr="0"/>
          <a:lstStyle>
            <a:lvl1pPr marL="0" indent="0">
              <a:buFontTx/>
              <a:buNone/>
              <a:defRPr/>
            </a:lvl1pPr>
          </a:lstStyle>
          <a:p>
            <a:r>
              <a:rPr lang="da-DK" noProof="0"/>
              <a:t>Logo</a:t>
            </a:r>
          </a:p>
        </p:txBody>
      </p:sp>
      <p:sp>
        <p:nvSpPr>
          <p:cNvPr id="10" name="Pladsholder til billede 3">
            <a:extLst>
              <a:ext uri="{FF2B5EF4-FFF2-40B4-BE49-F238E27FC236}">
                <a16:creationId xmlns:a16="http://schemas.microsoft.com/office/drawing/2014/main" id="{61289691-A219-2942-B2B2-B96322C82A49}"/>
              </a:ext>
            </a:extLst>
          </p:cNvPr>
          <p:cNvSpPr>
            <a:spLocks noGrp="1"/>
          </p:cNvSpPr>
          <p:nvPr>
            <p:ph type="pic" sz="quarter" idx="17" hasCustomPrompt="1"/>
          </p:nvPr>
        </p:nvSpPr>
        <p:spPr>
          <a:xfrm>
            <a:off x="3808985" y="3618660"/>
            <a:ext cx="1935163" cy="1540081"/>
          </a:xfrm>
        </p:spPr>
        <p:txBody>
          <a:bodyPr anchor="t" anchorCtr="0"/>
          <a:lstStyle>
            <a:lvl1pPr marL="0" indent="0">
              <a:buFontTx/>
              <a:buNone/>
              <a:defRPr/>
            </a:lvl1pPr>
          </a:lstStyle>
          <a:p>
            <a:r>
              <a:rPr lang="da-DK" noProof="0"/>
              <a:t>Logo</a:t>
            </a:r>
          </a:p>
        </p:txBody>
      </p:sp>
      <p:sp>
        <p:nvSpPr>
          <p:cNvPr id="11" name="Pladsholder til billede 3">
            <a:extLst>
              <a:ext uri="{FF2B5EF4-FFF2-40B4-BE49-F238E27FC236}">
                <a16:creationId xmlns:a16="http://schemas.microsoft.com/office/drawing/2014/main" id="{13A1039C-C693-9846-8ADC-41BDF687913E}"/>
              </a:ext>
            </a:extLst>
          </p:cNvPr>
          <p:cNvSpPr>
            <a:spLocks noGrp="1"/>
          </p:cNvSpPr>
          <p:nvPr>
            <p:ph type="pic" sz="quarter" idx="18" hasCustomPrompt="1"/>
          </p:nvPr>
        </p:nvSpPr>
        <p:spPr>
          <a:xfrm>
            <a:off x="6727383" y="3618660"/>
            <a:ext cx="1935163" cy="1540081"/>
          </a:xfrm>
        </p:spPr>
        <p:txBody>
          <a:bodyPr anchor="t" anchorCtr="0"/>
          <a:lstStyle>
            <a:lvl1pPr marL="0" indent="0">
              <a:buFontTx/>
              <a:buNone/>
              <a:defRPr/>
            </a:lvl1pPr>
          </a:lstStyle>
          <a:p>
            <a:r>
              <a:rPr lang="da-DK" noProof="0"/>
              <a:t>Logo</a:t>
            </a:r>
          </a:p>
        </p:txBody>
      </p:sp>
      <p:sp>
        <p:nvSpPr>
          <p:cNvPr id="12" name="Pladsholder til billede 3">
            <a:extLst>
              <a:ext uri="{FF2B5EF4-FFF2-40B4-BE49-F238E27FC236}">
                <a16:creationId xmlns:a16="http://schemas.microsoft.com/office/drawing/2014/main" id="{9F73B865-7BC6-2441-8568-C365A38BD9B2}"/>
              </a:ext>
            </a:extLst>
          </p:cNvPr>
          <p:cNvSpPr>
            <a:spLocks noGrp="1"/>
          </p:cNvSpPr>
          <p:nvPr>
            <p:ph type="pic" sz="quarter" idx="19" hasCustomPrompt="1"/>
          </p:nvPr>
        </p:nvSpPr>
        <p:spPr>
          <a:xfrm>
            <a:off x="9645780" y="3618659"/>
            <a:ext cx="1935163" cy="1540081"/>
          </a:xfrm>
        </p:spPr>
        <p:txBody>
          <a:bodyPr anchor="t" anchorCtr="0"/>
          <a:lstStyle>
            <a:lvl1pPr marL="0" indent="0">
              <a:buFontTx/>
              <a:buNone/>
              <a:defRPr/>
            </a:lvl1pPr>
          </a:lstStyle>
          <a:p>
            <a:r>
              <a:rPr lang="da-DK" noProof="0"/>
              <a:t>Logo</a:t>
            </a:r>
          </a:p>
        </p:txBody>
      </p:sp>
      <p:pic>
        <p:nvPicPr>
          <p:cNvPr id="15" name="Grafik 14">
            <a:extLst>
              <a:ext uri="{FF2B5EF4-FFF2-40B4-BE49-F238E27FC236}">
                <a16:creationId xmlns:a16="http://schemas.microsoft.com/office/drawing/2014/main" id="{E4D993BB-0B92-C741-BEE4-4E02CA1E45D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9" name="Grafik 8">
            <a:extLst>
              <a:ext uri="{FF2B5EF4-FFF2-40B4-BE49-F238E27FC236}">
                <a16:creationId xmlns:a16="http://schemas.microsoft.com/office/drawing/2014/main" id="{E8BFFB5D-0A7C-4636-9369-2D4DA42872E2}"/>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4514750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opbillede inkl tekst">
    <p:spTree>
      <p:nvGrpSpPr>
        <p:cNvPr id="1" name=""/>
        <p:cNvGrpSpPr/>
        <p:nvPr/>
      </p:nvGrpSpPr>
      <p:grpSpPr>
        <a:xfrm>
          <a:off x="0" y="0"/>
          <a:ext cx="0" cy="0"/>
          <a:chOff x="0" y="0"/>
          <a:chExt cx="0" cy="0"/>
        </a:xfrm>
      </p:grpSpPr>
      <p:sp>
        <p:nvSpPr>
          <p:cNvPr id="363" name="Shape 363"/>
          <p:cNvSpPr>
            <a:spLocks noGrp="1"/>
          </p:cNvSpPr>
          <p:nvPr>
            <p:ph type="pic" sz="half" idx="13" hasCustomPrompt="1"/>
          </p:nvPr>
        </p:nvSpPr>
        <p:spPr>
          <a:xfrm>
            <a:off x="-1" y="-17631"/>
            <a:ext cx="12192100" cy="228380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5787232" y="2881344"/>
            <a:ext cx="5597049" cy="3043990"/>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8" y="2881344"/>
            <a:ext cx="4162425" cy="3043990"/>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10" name="Grafik 9">
            <a:extLst>
              <a:ext uri="{FF2B5EF4-FFF2-40B4-BE49-F238E27FC236}">
                <a16:creationId xmlns:a16="http://schemas.microsoft.com/office/drawing/2014/main" id="{52892C5F-5B50-744E-BFEF-CEEF34C5AAC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6" name="Grafik 5">
            <a:extLst>
              <a:ext uri="{FF2B5EF4-FFF2-40B4-BE49-F238E27FC236}">
                <a16:creationId xmlns:a16="http://schemas.microsoft.com/office/drawing/2014/main" id="{8EF6022A-9D1A-499C-98BE-57A6E891458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482789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opbillede blå bg">
    <p:bg>
      <p:bgPr>
        <a:solidFill>
          <a:srgbClr val="004F9B"/>
        </a:solidFill>
        <a:effectLst/>
      </p:bgPr>
    </p:bg>
    <p:spTree>
      <p:nvGrpSpPr>
        <p:cNvPr id="1" name=""/>
        <p:cNvGrpSpPr/>
        <p:nvPr/>
      </p:nvGrpSpPr>
      <p:grpSpPr>
        <a:xfrm>
          <a:off x="0" y="0"/>
          <a:ext cx="0" cy="0"/>
          <a:chOff x="0" y="0"/>
          <a:chExt cx="0" cy="0"/>
        </a:xfrm>
      </p:grpSpPr>
      <p:sp>
        <p:nvSpPr>
          <p:cNvPr id="363" name="Shape 363"/>
          <p:cNvSpPr>
            <a:spLocks noGrp="1"/>
          </p:cNvSpPr>
          <p:nvPr>
            <p:ph type="pic" sz="half" idx="13" hasCustomPrompt="1"/>
          </p:nvPr>
        </p:nvSpPr>
        <p:spPr>
          <a:xfrm>
            <a:off x="-1" y="-17631"/>
            <a:ext cx="12192100" cy="1732131"/>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3" name="Pladsholder til tekst 2">
            <a:extLst>
              <a:ext uri="{FF2B5EF4-FFF2-40B4-BE49-F238E27FC236}">
                <a16:creationId xmlns:a16="http://schemas.microsoft.com/office/drawing/2014/main" id="{A1911D3D-DDBD-C94F-9AA3-4432C9E16FFA}"/>
              </a:ext>
            </a:extLst>
          </p:cNvPr>
          <p:cNvSpPr>
            <a:spLocks noGrp="1"/>
          </p:cNvSpPr>
          <p:nvPr>
            <p:ph type="body" sz="quarter" idx="14" hasCustomPrompt="1"/>
          </p:nvPr>
        </p:nvSpPr>
        <p:spPr>
          <a:xfrm>
            <a:off x="5787232" y="2599404"/>
            <a:ext cx="5597049" cy="3043990"/>
          </a:xfrm>
        </p:spPr>
        <p:txBody>
          <a:bodyPr anchor="t">
            <a:noAutofit/>
          </a:bodyPr>
          <a:lstStyle>
            <a:lvl1pPr marL="0" indent="0">
              <a:lnSpc>
                <a:spcPct val="100000"/>
              </a:lnSpc>
              <a:buFontTx/>
              <a:buNone/>
              <a:defRPr sz="1800">
                <a:solidFill>
                  <a:srgbClr val="EFEFEF"/>
                </a:solidFill>
              </a:defRPr>
            </a:lvl1pPr>
            <a:lvl2pPr marL="317500" indent="0">
              <a:lnSpc>
                <a:spcPct val="100000"/>
              </a:lnSpc>
              <a:buFontTx/>
              <a:buNone/>
              <a:defRPr sz="1800">
                <a:solidFill>
                  <a:srgbClr val="EFEFEF"/>
                </a:solidFill>
              </a:defRPr>
            </a:lvl2pPr>
            <a:lvl3pPr marL="635000" indent="0">
              <a:lnSpc>
                <a:spcPct val="100000"/>
              </a:lnSpc>
              <a:buFontTx/>
              <a:buNone/>
              <a:defRPr sz="1800">
                <a:solidFill>
                  <a:srgbClr val="EFEFEF"/>
                </a:solidFill>
              </a:defRPr>
            </a:lvl3pPr>
            <a:lvl4pPr marL="952500" indent="0">
              <a:lnSpc>
                <a:spcPct val="100000"/>
              </a:lnSpc>
              <a:buFontTx/>
              <a:buNone/>
              <a:defRPr sz="1800">
                <a:solidFill>
                  <a:srgbClr val="EFEFEF"/>
                </a:solidFill>
              </a:defRPr>
            </a:lvl4pPr>
            <a:lvl5pPr marL="1270000" indent="0">
              <a:lnSpc>
                <a:spcPct val="100000"/>
              </a:lnSpc>
              <a:buFontTx/>
              <a:buNone/>
              <a:defRPr sz="1800">
                <a:solidFill>
                  <a:srgbClr val="EFEFEF"/>
                </a:solidFill>
              </a:defRPr>
            </a:lvl5pPr>
          </a:lstStyle>
          <a:p>
            <a:pPr lvl="0"/>
            <a:r>
              <a:rPr lang="da-DK"/>
              <a:t>Tekst</a:t>
            </a:r>
          </a:p>
        </p:txBody>
      </p:sp>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8" y="2599404"/>
            <a:ext cx="4162425" cy="3043990"/>
          </a:xfrm>
        </p:spPr>
        <p:txBody>
          <a:bodyPr anchor="t">
            <a:noAutofit/>
          </a:bodyPr>
          <a:lstStyle>
            <a:lvl1pPr marL="0" indent="0">
              <a:lnSpc>
                <a:spcPct val="100000"/>
              </a:lnSpc>
              <a:buNone/>
              <a:defRPr sz="3600" b="1" spc="-75">
                <a:solidFill>
                  <a:srgbClr val="EFEFE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10" name="Grafik 9">
            <a:extLst>
              <a:ext uri="{FF2B5EF4-FFF2-40B4-BE49-F238E27FC236}">
                <a16:creationId xmlns:a16="http://schemas.microsoft.com/office/drawing/2014/main" id="{A27B2473-E55F-CB4B-A6AE-F9C25D36075E}"/>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6" name="Grafik 5">
            <a:extLst>
              <a:ext uri="{FF2B5EF4-FFF2-40B4-BE49-F238E27FC236}">
                <a16:creationId xmlns:a16="http://schemas.microsoft.com/office/drawing/2014/main" id="{8E84BAD3-8D0F-4B9C-BBA3-86C0242CD5CF}"/>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95248792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Breaker rød">
    <p:bg>
      <p:bgPr>
        <a:solidFill>
          <a:srgbClr val="BF1D30"/>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29F0774-8D55-EC4E-A487-FF50EA773907}"/>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6" name="Pladsholder til tekst 7">
            <a:extLst>
              <a:ext uri="{FF2B5EF4-FFF2-40B4-BE49-F238E27FC236}">
                <a16:creationId xmlns:a16="http://schemas.microsoft.com/office/drawing/2014/main" id="{6E9038A7-8A2F-2C49-ADD6-8A569374B7D8}"/>
              </a:ext>
            </a:extLst>
          </p:cNvPr>
          <p:cNvSpPr>
            <a:spLocks noGrp="1"/>
          </p:cNvSpPr>
          <p:nvPr>
            <p:ph type="body" sz="quarter" idx="15" hasCustomPrompt="1"/>
          </p:nvPr>
        </p:nvSpPr>
        <p:spPr>
          <a:xfrm>
            <a:off x="890587" y="1547846"/>
            <a:ext cx="9353551" cy="2274295"/>
          </a:xfrm>
        </p:spPr>
        <p:txBody>
          <a:bodyPr anchor="ctr">
            <a:noAutofit/>
          </a:bodyPr>
          <a:lstStyle>
            <a:lvl1pPr marL="0" indent="0">
              <a:lnSpc>
                <a:spcPct val="100000"/>
              </a:lnSpc>
              <a:buNone/>
              <a:defRPr sz="48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7" name="Pladsholder til tekst 2">
            <a:extLst>
              <a:ext uri="{FF2B5EF4-FFF2-40B4-BE49-F238E27FC236}">
                <a16:creationId xmlns:a16="http://schemas.microsoft.com/office/drawing/2014/main" id="{30FE3656-0BE5-F546-BFC1-A5E7AE968A7F}"/>
              </a:ext>
            </a:extLst>
          </p:cNvPr>
          <p:cNvSpPr>
            <a:spLocks noGrp="1"/>
          </p:cNvSpPr>
          <p:nvPr>
            <p:ph type="body" sz="quarter" idx="14" hasCustomPrompt="1"/>
          </p:nvPr>
        </p:nvSpPr>
        <p:spPr>
          <a:xfrm>
            <a:off x="890587" y="3822141"/>
            <a:ext cx="8014874" cy="1570045"/>
          </a:xfrm>
        </p:spPr>
        <p:txBody>
          <a:bodyPr anchor="t">
            <a:noAutofit/>
          </a:bodyPr>
          <a:lstStyle>
            <a:lvl1pPr marL="0" indent="0">
              <a:lnSpc>
                <a:spcPct val="100000"/>
              </a:lnSpc>
              <a:buFontTx/>
              <a:buNone/>
              <a:defRPr sz="1800">
                <a:solidFill>
                  <a:srgbClr val="EFEFEF"/>
                </a:solidFill>
              </a:defRPr>
            </a:lvl1pPr>
            <a:lvl2pPr marL="317500" indent="0">
              <a:lnSpc>
                <a:spcPct val="100000"/>
              </a:lnSpc>
              <a:buFontTx/>
              <a:buNone/>
              <a:defRPr sz="1800">
                <a:solidFill>
                  <a:srgbClr val="EFEFEF"/>
                </a:solidFill>
              </a:defRPr>
            </a:lvl2pPr>
            <a:lvl3pPr marL="635000" indent="0">
              <a:lnSpc>
                <a:spcPct val="100000"/>
              </a:lnSpc>
              <a:buFontTx/>
              <a:buNone/>
              <a:defRPr sz="1800">
                <a:solidFill>
                  <a:srgbClr val="EFEFEF"/>
                </a:solidFill>
              </a:defRPr>
            </a:lvl3pPr>
            <a:lvl4pPr marL="952500" indent="0">
              <a:lnSpc>
                <a:spcPct val="100000"/>
              </a:lnSpc>
              <a:buFontTx/>
              <a:buNone/>
              <a:defRPr sz="1800">
                <a:solidFill>
                  <a:srgbClr val="EFEFEF"/>
                </a:solidFill>
              </a:defRPr>
            </a:lvl4pPr>
            <a:lvl5pPr marL="1270000" indent="0">
              <a:lnSpc>
                <a:spcPct val="100000"/>
              </a:lnSpc>
              <a:buFontTx/>
              <a:buNone/>
              <a:defRPr sz="1800">
                <a:solidFill>
                  <a:srgbClr val="EFEFEF"/>
                </a:solidFill>
              </a:defRPr>
            </a:lvl5pPr>
          </a:lstStyle>
          <a:p>
            <a:pPr lvl="0"/>
            <a:r>
              <a:rPr lang="da-DK"/>
              <a:t>Tekst</a:t>
            </a:r>
          </a:p>
        </p:txBody>
      </p:sp>
      <p:pic>
        <p:nvPicPr>
          <p:cNvPr id="5" name="Grafik 4">
            <a:extLst>
              <a:ext uri="{FF2B5EF4-FFF2-40B4-BE49-F238E27FC236}">
                <a16:creationId xmlns:a16="http://schemas.microsoft.com/office/drawing/2014/main" id="{B74877DB-ACD5-4D80-8B4C-718B4337C95F}"/>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58046271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Breaker blå">
    <p:bg>
      <p:bgPr>
        <a:solidFill>
          <a:srgbClr val="004F9B"/>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0C1AE130-65CC-A94E-B37E-44ADE807144F}"/>
              </a:ext>
            </a:extLst>
          </p:cNvPr>
          <p:cNvSpPr>
            <a:spLocks noGrp="1"/>
          </p:cNvSpPr>
          <p:nvPr>
            <p:ph type="body" sz="quarter" idx="15" hasCustomPrompt="1"/>
          </p:nvPr>
        </p:nvSpPr>
        <p:spPr>
          <a:xfrm>
            <a:off x="890587" y="1547846"/>
            <a:ext cx="9353551" cy="2274295"/>
          </a:xfrm>
        </p:spPr>
        <p:txBody>
          <a:bodyPr anchor="ctr">
            <a:noAutofit/>
          </a:bodyPr>
          <a:lstStyle>
            <a:lvl1pPr marL="0" indent="0">
              <a:lnSpc>
                <a:spcPct val="100000"/>
              </a:lnSpc>
              <a:buNone/>
              <a:defRPr sz="4800" b="1" spc="-75">
                <a:solidFill>
                  <a:srgbClr val="FFFFFF"/>
                </a:solidFill>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6" name="Grafik 5">
            <a:extLst>
              <a:ext uri="{FF2B5EF4-FFF2-40B4-BE49-F238E27FC236}">
                <a16:creationId xmlns:a16="http://schemas.microsoft.com/office/drawing/2014/main" id="{D15BEFF0-F101-3D46-803B-8651BC08B7DE}"/>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
        <p:nvSpPr>
          <p:cNvPr id="7" name="Pladsholder til tekst 2">
            <a:extLst>
              <a:ext uri="{FF2B5EF4-FFF2-40B4-BE49-F238E27FC236}">
                <a16:creationId xmlns:a16="http://schemas.microsoft.com/office/drawing/2014/main" id="{5ED7F8F1-02B6-3546-A24A-CC85B4820944}"/>
              </a:ext>
            </a:extLst>
          </p:cNvPr>
          <p:cNvSpPr>
            <a:spLocks noGrp="1"/>
          </p:cNvSpPr>
          <p:nvPr>
            <p:ph type="body" sz="quarter" idx="14" hasCustomPrompt="1"/>
          </p:nvPr>
        </p:nvSpPr>
        <p:spPr>
          <a:xfrm>
            <a:off x="890587" y="3822141"/>
            <a:ext cx="8014874" cy="1570045"/>
          </a:xfrm>
        </p:spPr>
        <p:txBody>
          <a:bodyPr anchor="t">
            <a:noAutofit/>
          </a:bodyPr>
          <a:lstStyle>
            <a:lvl1pPr marL="0" indent="0">
              <a:lnSpc>
                <a:spcPct val="100000"/>
              </a:lnSpc>
              <a:buFontTx/>
              <a:buNone/>
              <a:defRPr sz="1800">
                <a:solidFill>
                  <a:srgbClr val="EFEFEF"/>
                </a:solidFill>
              </a:defRPr>
            </a:lvl1pPr>
            <a:lvl2pPr marL="317500" indent="0">
              <a:lnSpc>
                <a:spcPct val="100000"/>
              </a:lnSpc>
              <a:buFontTx/>
              <a:buNone/>
              <a:defRPr sz="1800">
                <a:solidFill>
                  <a:srgbClr val="EFEFEF"/>
                </a:solidFill>
              </a:defRPr>
            </a:lvl2pPr>
            <a:lvl3pPr marL="635000" indent="0">
              <a:lnSpc>
                <a:spcPct val="100000"/>
              </a:lnSpc>
              <a:buFontTx/>
              <a:buNone/>
              <a:defRPr sz="1800">
                <a:solidFill>
                  <a:srgbClr val="EFEFEF"/>
                </a:solidFill>
              </a:defRPr>
            </a:lvl3pPr>
            <a:lvl4pPr marL="952500" indent="0">
              <a:lnSpc>
                <a:spcPct val="100000"/>
              </a:lnSpc>
              <a:buFontTx/>
              <a:buNone/>
              <a:defRPr sz="1800">
                <a:solidFill>
                  <a:srgbClr val="EFEFEF"/>
                </a:solidFill>
              </a:defRPr>
            </a:lvl4pPr>
            <a:lvl5pPr marL="1270000" indent="0">
              <a:lnSpc>
                <a:spcPct val="100000"/>
              </a:lnSpc>
              <a:buFontTx/>
              <a:buNone/>
              <a:defRPr sz="1800">
                <a:solidFill>
                  <a:srgbClr val="EFEFEF"/>
                </a:solidFill>
              </a:defRPr>
            </a:lvl5pPr>
          </a:lstStyle>
          <a:p>
            <a:pPr lvl="0"/>
            <a:r>
              <a:rPr lang="da-DK"/>
              <a:t>Tekst</a:t>
            </a:r>
          </a:p>
        </p:txBody>
      </p:sp>
      <p:pic>
        <p:nvPicPr>
          <p:cNvPr id="5" name="Grafik 4">
            <a:extLst>
              <a:ext uri="{FF2B5EF4-FFF2-40B4-BE49-F238E27FC236}">
                <a16:creationId xmlns:a16="http://schemas.microsoft.com/office/drawing/2014/main" id="{19D09EBE-5BE4-43F2-816F-A355DCAE45F9}"/>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01066371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FEFD-C9ED-829D-FA87-D484BD0164EE}"/>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F55307A-6793-2FB9-EE13-1341CF6DDB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5AA865BD-F08F-4CF4-8BD8-2A788F904CD7}"/>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68999196-7F65-047E-430C-C5EB739E0A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EB2B82C9-D0AA-114C-D4CF-60DADF703ABB}"/>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A0F76BD1-D4AC-7AB9-6FC2-DD8DD994A971}"/>
              </a:ext>
            </a:extLst>
          </p:cNvPr>
          <p:cNvSpPr>
            <a:spLocks noGrp="1"/>
          </p:cNvSpPr>
          <p:nvPr>
            <p:ph type="dt" sz="half" idx="10"/>
          </p:nvPr>
        </p:nvSpPr>
        <p:spPr/>
        <p:txBody>
          <a:bodyPr/>
          <a:lstStyle/>
          <a:p>
            <a:fld id="{3F2E1C7C-C193-4307-85BF-CA624FA4D440}" type="datetimeFigureOut">
              <a:rPr lang="da-DK" smtClean="0"/>
              <a:t>06-06-2023</a:t>
            </a:fld>
            <a:endParaRPr lang="da-DK"/>
          </a:p>
        </p:txBody>
      </p:sp>
      <p:sp>
        <p:nvSpPr>
          <p:cNvPr id="8" name="Pladsholder til sidefod 7">
            <a:extLst>
              <a:ext uri="{FF2B5EF4-FFF2-40B4-BE49-F238E27FC236}">
                <a16:creationId xmlns:a16="http://schemas.microsoft.com/office/drawing/2014/main" id="{659DB7D1-E9BA-8673-741E-702B28F0DAB4}"/>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DE7A4506-2404-0C81-DB11-6FAF5BD2B3D5}"/>
              </a:ext>
            </a:extLst>
          </p:cNvPr>
          <p:cNvSpPr>
            <a:spLocks noGrp="1"/>
          </p:cNvSpPr>
          <p:nvPr>
            <p:ph type="sldNum" sz="quarter" idx="12"/>
          </p:nvPr>
        </p:nvSpPr>
        <p:spPr/>
        <p:txBody>
          <a:bodyPr/>
          <a:lstStyle/>
          <a:p>
            <a:fld id="{D68F3083-47DF-4081-AC12-7C90654AF248}" type="slidenum">
              <a:rPr lang="da-DK" smtClean="0"/>
              <a:t>‹#›</a:t>
            </a:fld>
            <a:endParaRPr lang="da-DK"/>
          </a:p>
        </p:txBody>
      </p:sp>
    </p:spTree>
    <p:extLst>
      <p:ext uri="{BB962C8B-B14F-4D97-AF65-F5344CB8AC3E}">
        <p14:creationId xmlns:p14="http://schemas.microsoft.com/office/powerpoint/2010/main" val="41273692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reserve="1">
  <p:cSld name="Breaker billede">
    <p:spTree>
      <p:nvGrpSpPr>
        <p:cNvPr id="1" name=""/>
        <p:cNvGrpSpPr/>
        <p:nvPr/>
      </p:nvGrpSpPr>
      <p:grpSpPr>
        <a:xfrm>
          <a:off x="0" y="0"/>
          <a:ext cx="0" cy="0"/>
          <a:chOff x="0" y="0"/>
          <a:chExt cx="0" cy="0"/>
        </a:xfrm>
      </p:grpSpPr>
      <p:sp>
        <p:nvSpPr>
          <p:cNvPr id="372" name="Shape 372"/>
          <p:cNvSpPr>
            <a:spLocks noGrp="1"/>
          </p:cNvSpPr>
          <p:nvPr>
            <p:ph type="pic" idx="13" hasCustomPrompt="1"/>
          </p:nvPr>
        </p:nvSpPr>
        <p:spPr>
          <a:xfrm>
            <a:off x="2382" y="0"/>
            <a:ext cx="12187188" cy="6858000"/>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pic>
        <p:nvPicPr>
          <p:cNvPr id="6" name="Grafik 5">
            <a:extLst>
              <a:ext uri="{FF2B5EF4-FFF2-40B4-BE49-F238E27FC236}">
                <a16:creationId xmlns:a16="http://schemas.microsoft.com/office/drawing/2014/main" id="{A1299D5D-A6BC-C94C-B887-74AFD825D9C5}"/>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4" name="Grafik 3">
            <a:extLst>
              <a:ext uri="{FF2B5EF4-FFF2-40B4-BE49-F238E27FC236}">
                <a16:creationId xmlns:a16="http://schemas.microsoft.com/office/drawing/2014/main" id="{206F066C-424E-459C-9F0D-F8FA9ACE3D9B}"/>
              </a:ext>
            </a:extLst>
          </p:cNvPr>
          <p:cNvPicPr>
            <a:picLocks noChangeAspect="1"/>
          </p:cNvPicPr>
          <p:nvPr userDrawn="1"/>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61370321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Venstrebillede inkl tekst">
    <p:spTree>
      <p:nvGrpSpPr>
        <p:cNvPr id="1" name=""/>
        <p:cNvGrpSpPr/>
        <p:nvPr/>
      </p:nvGrpSpPr>
      <p:grpSpPr>
        <a:xfrm>
          <a:off x="0" y="0"/>
          <a:ext cx="0" cy="0"/>
          <a:chOff x="0" y="0"/>
          <a:chExt cx="0" cy="0"/>
        </a:xfrm>
      </p:grpSpPr>
      <p:sp>
        <p:nvSpPr>
          <p:cNvPr id="942" name="Shape 942"/>
          <p:cNvSpPr>
            <a:spLocks noGrp="1"/>
          </p:cNvSpPr>
          <p:nvPr>
            <p:ph type="pic" idx="13" hasCustomPrompt="1"/>
          </p:nvPr>
        </p:nvSpPr>
        <p:spPr>
          <a:xfrm>
            <a:off x="0" y="0"/>
            <a:ext cx="6093173" cy="6857967"/>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5" name="Pladsholder til tekst 2">
            <a:extLst>
              <a:ext uri="{FF2B5EF4-FFF2-40B4-BE49-F238E27FC236}">
                <a16:creationId xmlns:a16="http://schemas.microsoft.com/office/drawing/2014/main" id="{9BC49947-8D74-B04A-9F34-8E6DFC0D7B44}"/>
              </a:ext>
            </a:extLst>
          </p:cNvPr>
          <p:cNvSpPr>
            <a:spLocks noGrp="1"/>
          </p:cNvSpPr>
          <p:nvPr>
            <p:ph type="body" sz="quarter" idx="14" hasCustomPrompt="1"/>
          </p:nvPr>
        </p:nvSpPr>
        <p:spPr>
          <a:xfrm>
            <a:off x="6549273" y="2731168"/>
            <a:ext cx="5121359" cy="3428332"/>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lnSpc>
                <a:spcPct val="100000"/>
              </a:lnSpc>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071BD3D3-F715-5B41-9155-BD43B6104C9F}"/>
              </a:ext>
            </a:extLst>
          </p:cNvPr>
          <p:cNvSpPr>
            <a:spLocks noGrp="1"/>
          </p:cNvSpPr>
          <p:nvPr>
            <p:ph type="body" sz="quarter" idx="15" hasCustomPrompt="1"/>
          </p:nvPr>
        </p:nvSpPr>
        <p:spPr>
          <a:xfrm>
            <a:off x="6549273" y="4318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9" name="Grafik 8">
            <a:extLst>
              <a:ext uri="{FF2B5EF4-FFF2-40B4-BE49-F238E27FC236}">
                <a16:creationId xmlns:a16="http://schemas.microsoft.com/office/drawing/2014/main" id="{EA5D01EC-A99D-2F44-BDD1-C96955020116}"/>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DE058C95-595B-4908-9200-20DF79FAB8FA}"/>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546449609"/>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4 billeder inkl tekst">
    <p:bg>
      <p:bgPr>
        <a:solidFill>
          <a:srgbClr val="F5EFE2"/>
        </a:solidFill>
        <a:effectLst/>
      </p:bgPr>
    </p:bg>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9BC49947-8D74-B04A-9F34-8E6DFC0D7B44}"/>
              </a:ext>
            </a:extLst>
          </p:cNvPr>
          <p:cNvSpPr>
            <a:spLocks noGrp="1"/>
          </p:cNvSpPr>
          <p:nvPr>
            <p:ph type="body" sz="quarter" idx="14" hasCustomPrompt="1"/>
          </p:nvPr>
        </p:nvSpPr>
        <p:spPr>
          <a:xfrm>
            <a:off x="858157" y="2731168"/>
            <a:ext cx="5121359" cy="3070304"/>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071BD3D3-F715-5B41-9155-BD43B6104C9F}"/>
              </a:ext>
            </a:extLst>
          </p:cNvPr>
          <p:cNvSpPr>
            <a:spLocks noGrp="1"/>
          </p:cNvSpPr>
          <p:nvPr>
            <p:ph type="body" sz="quarter" idx="15" hasCustomPrompt="1"/>
          </p:nvPr>
        </p:nvSpPr>
        <p:spPr>
          <a:xfrm>
            <a:off x="858157" y="4318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3" name="Pladsholder til billede 2">
            <a:extLst>
              <a:ext uri="{FF2B5EF4-FFF2-40B4-BE49-F238E27FC236}">
                <a16:creationId xmlns:a16="http://schemas.microsoft.com/office/drawing/2014/main" id="{D1E3D2B1-5AF9-FA40-9767-287429373AAF}"/>
              </a:ext>
            </a:extLst>
          </p:cNvPr>
          <p:cNvSpPr>
            <a:spLocks noGrp="1" noChangeAspect="1"/>
          </p:cNvSpPr>
          <p:nvPr>
            <p:ph type="pic" sz="quarter" idx="16" hasCustomPrompt="1"/>
          </p:nvPr>
        </p:nvSpPr>
        <p:spPr>
          <a:xfrm>
            <a:off x="7094062" y="0"/>
            <a:ext cx="2491899" cy="3909219"/>
          </a:xfrm>
          <a:solidFill>
            <a:schemeClr val="tx2">
              <a:lumMod val="10000"/>
              <a:lumOff val="90000"/>
            </a:schemeClr>
          </a:solidFill>
        </p:spPr>
        <p:txBody>
          <a:bodyPr anchor="t" anchorCtr="0"/>
          <a:lstStyle>
            <a:lvl1pPr marL="0" indent="0">
              <a:buNone/>
              <a:defRPr/>
            </a:lvl1pPr>
          </a:lstStyle>
          <a:p>
            <a:r>
              <a:rPr lang="da-DK"/>
              <a:t>Billede</a:t>
            </a:r>
          </a:p>
        </p:txBody>
      </p:sp>
      <p:sp>
        <p:nvSpPr>
          <p:cNvPr id="9" name="Pladsholder til billede 2">
            <a:extLst>
              <a:ext uri="{FF2B5EF4-FFF2-40B4-BE49-F238E27FC236}">
                <a16:creationId xmlns:a16="http://schemas.microsoft.com/office/drawing/2014/main" id="{76203527-8C98-204F-9EBE-78E0B2896152}"/>
              </a:ext>
            </a:extLst>
          </p:cNvPr>
          <p:cNvSpPr>
            <a:spLocks noGrp="1" noChangeAspect="1"/>
          </p:cNvSpPr>
          <p:nvPr>
            <p:ph type="pic" sz="quarter" idx="17" hasCustomPrompt="1"/>
          </p:nvPr>
        </p:nvSpPr>
        <p:spPr>
          <a:xfrm>
            <a:off x="7071202" y="4041474"/>
            <a:ext cx="2514759" cy="2827020"/>
          </a:xfrm>
          <a:solidFill>
            <a:schemeClr val="tx2">
              <a:lumMod val="10000"/>
              <a:lumOff val="90000"/>
            </a:schemeClr>
          </a:solidFill>
        </p:spPr>
        <p:txBody>
          <a:bodyPr anchor="t" anchorCtr="0"/>
          <a:lstStyle>
            <a:lvl1pPr marL="0" indent="0">
              <a:buNone/>
              <a:defRPr/>
            </a:lvl1pPr>
          </a:lstStyle>
          <a:p>
            <a:r>
              <a:rPr lang="da-DK"/>
              <a:t>Billede</a:t>
            </a:r>
          </a:p>
        </p:txBody>
      </p:sp>
      <p:sp>
        <p:nvSpPr>
          <p:cNvPr id="10" name="Pladsholder til billede 2">
            <a:extLst>
              <a:ext uri="{FF2B5EF4-FFF2-40B4-BE49-F238E27FC236}">
                <a16:creationId xmlns:a16="http://schemas.microsoft.com/office/drawing/2014/main" id="{AD8F4916-9B79-B640-BAF6-80655DE288D8}"/>
              </a:ext>
            </a:extLst>
          </p:cNvPr>
          <p:cNvSpPr>
            <a:spLocks noGrp="1" noChangeAspect="1"/>
          </p:cNvSpPr>
          <p:nvPr>
            <p:ph type="pic" sz="quarter" idx="18" hasCustomPrompt="1"/>
          </p:nvPr>
        </p:nvSpPr>
        <p:spPr>
          <a:xfrm>
            <a:off x="9700102" y="0"/>
            <a:ext cx="2491899" cy="2712720"/>
          </a:xfrm>
          <a:solidFill>
            <a:schemeClr val="tx2">
              <a:lumMod val="10000"/>
              <a:lumOff val="90000"/>
            </a:schemeClr>
          </a:solidFill>
        </p:spPr>
        <p:txBody>
          <a:bodyPr anchor="t" anchorCtr="0"/>
          <a:lstStyle>
            <a:lvl1pPr marL="0" indent="0">
              <a:buNone/>
              <a:defRPr/>
            </a:lvl1pPr>
          </a:lstStyle>
          <a:p>
            <a:r>
              <a:rPr lang="da-DK"/>
              <a:t>Billede</a:t>
            </a:r>
          </a:p>
        </p:txBody>
      </p:sp>
      <p:sp>
        <p:nvSpPr>
          <p:cNvPr id="11" name="Pladsholder til billede 2">
            <a:extLst>
              <a:ext uri="{FF2B5EF4-FFF2-40B4-BE49-F238E27FC236}">
                <a16:creationId xmlns:a16="http://schemas.microsoft.com/office/drawing/2014/main" id="{31E2A49D-4A48-B247-99AF-0D133485ACB7}"/>
              </a:ext>
            </a:extLst>
          </p:cNvPr>
          <p:cNvSpPr>
            <a:spLocks noGrp="1" noChangeAspect="1"/>
          </p:cNvSpPr>
          <p:nvPr>
            <p:ph type="pic" sz="quarter" idx="19" hasCustomPrompt="1"/>
          </p:nvPr>
        </p:nvSpPr>
        <p:spPr>
          <a:xfrm>
            <a:off x="9700102" y="2827020"/>
            <a:ext cx="2491899" cy="4041474"/>
          </a:xfrm>
          <a:solidFill>
            <a:schemeClr val="tx2">
              <a:lumMod val="10000"/>
              <a:lumOff val="90000"/>
            </a:schemeClr>
          </a:solidFill>
        </p:spPr>
        <p:txBody>
          <a:bodyPr anchor="t" anchorCtr="0"/>
          <a:lstStyle>
            <a:lvl1pPr marL="0" indent="0">
              <a:buNone/>
              <a:defRPr/>
            </a:lvl1pPr>
          </a:lstStyle>
          <a:p>
            <a:r>
              <a:rPr lang="da-DK"/>
              <a:t>Billede</a:t>
            </a:r>
          </a:p>
        </p:txBody>
      </p:sp>
      <p:pic>
        <p:nvPicPr>
          <p:cNvPr id="13" name="Grafik 12">
            <a:extLst>
              <a:ext uri="{FF2B5EF4-FFF2-40B4-BE49-F238E27FC236}">
                <a16:creationId xmlns:a16="http://schemas.microsoft.com/office/drawing/2014/main" id="{E4E26655-E869-0744-A212-AB1C6A557874}"/>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598" y="5801472"/>
            <a:ext cx="1078582" cy="739028"/>
          </a:xfrm>
          <a:prstGeom prst="rect">
            <a:avLst/>
          </a:prstGeom>
        </p:spPr>
      </p:pic>
      <p:pic>
        <p:nvPicPr>
          <p:cNvPr id="12" name="Grafik 11">
            <a:extLst>
              <a:ext uri="{FF2B5EF4-FFF2-40B4-BE49-F238E27FC236}">
                <a16:creationId xmlns:a16="http://schemas.microsoft.com/office/drawing/2014/main" id="{2CE0E154-AD47-48F7-AC59-3B2D7F34000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598" y="5801472"/>
            <a:ext cx="1078582" cy="739028"/>
          </a:xfrm>
          <a:prstGeom prst="rect">
            <a:avLst/>
          </a:prstGeom>
        </p:spPr>
      </p:pic>
    </p:spTree>
    <p:extLst>
      <p:ext uri="{BB962C8B-B14F-4D97-AF65-F5344CB8AC3E}">
        <p14:creationId xmlns:p14="http://schemas.microsoft.com/office/powerpoint/2010/main" val="81948798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Venstrebillede inkl diagram">
    <p:spTree>
      <p:nvGrpSpPr>
        <p:cNvPr id="1" name=""/>
        <p:cNvGrpSpPr/>
        <p:nvPr/>
      </p:nvGrpSpPr>
      <p:grpSpPr>
        <a:xfrm>
          <a:off x="0" y="0"/>
          <a:ext cx="0" cy="0"/>
          <a:chOff x="0" y="0"/>
          <a:chExt cx="0" cy="0"/>
        </a:xfrm>
      </p:grpSpPr>
      <p:sp>
        <p:nvSpPr>
          <p:cNvPr id="942" name="Shape 942"/>
          <p:cNvSpPr>
            <a:spLocks noGrp="1"/>
          </p:cNvSpPr>
          <p:nvPr>
            <p:ph type="pic" idx="13" hasCustomPrompt="1"/>
          </p:nvPr>
        </p:nvSpPr>
        <p:spPr>
          <a:xfrm>
            <a:off x="1" y="0"/>
            <a:ext cx="5203658" cy="6857967"/>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6" name="Pladsholder til tekst 7">
            <a:extLst>
              <a:ext uri="{FF2B5EF4-FFF2-40B4-BE49-F238E27FC236}">
                <a16:creationId xmlns:a16="http://schemas.microsoft.com/office/drawing/2014/main" id="{071BD3D3-F715-5B41-9155-BD43B6104C9F}"/>
              </a:ext>
            </a:extLst>
          </p:cNvPr>
          <p:cNvSpPr>
            <a:spLocks noGrp="1"/>
          </p:cNvSpPr>
          <p:nvPr>
            <p:ph type="body" sz="quarter" idx="15" hasCustomPrompt="1"/>
          </p:nvPr>
        </p:nvSpPr>
        <p:spPr>
          <a:xfrm>
            <a:off x="5646904" y="431800"/>
            <a:ext cx="6089902"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3" name="Pladsholder til diagram 2">
            <a:extLst>
              <a:ext uri="{FF2B5EF4-FFF2-40B4-BE49-F238E27FC236}">
                <a16:creationId xmlns:a16="http://schemas.microsoft.com/office/drawing/2014/main" id="{623B87F2-CF2D-4440-80E0-47E2F956761D}"/>
              </a:ext>
            </a:extLst>
          </p:cNvPr>
          <p:cNvSpPr>
            <a:spLocks noGrp="1"/>
          </p:cNvSpPr>
          <p:nvPr>
            <p:ph type="chart" sz="quarter" idx="16"/>
          </p:nvPr>
        </p:nvSpPr>
        <p:spPr>
          <a:xfrm>
            <a:off x="5636419" y="2911475"/>
            <a:ext cx="6136481" cy="3024561"/>
          </a:xfrm>
        </p:spPr>
        <p:txBody>
          <a:bodyPr anchor="t" anchorCtr="0">
            <a:normAutofit/>
          </a:bodyPr>
          <a:lstStyle>
            <a:lvl1pPr marL="0" indent="0">
              <a:buNone/>
              <a:defRPr/>
            </a:lvl1pPr>
          </a:lstStyle>
          <a:p>
            <a:r>
              <a:rPr lang="da-DK"/>
              <a:t>Klik på ikonet for at tilføje et diagram</a:t>
            </a:r>
          </a:p>
        </p:txBody>
      </p:sp>
      <p:pic>
        <p:nvPicPr>
          <p:cNvPr id="11" name="Grafik 10">
            <a:extLst>
              <a:ext uri="{FF2B5EF4-FFF2-40B4-BE49-F238E27FC236}">
                <a16:creationId xmlns:a16="http://schemas.microsoft.com/office/drawing/2014/main" id="{434D207C-BA12-A14D-A7E1-FC0EC86693BA}"/>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52CACC0B-DD71-4535-AC0C-1E28EA760A6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426209776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2 billeder inkl. tekst">
    <p:spTree>
      <p:nvGrpSpPr>
        <p:cNvPr id="1" name=""/>
        <p:cNvGrpSpPr/>
        <p:nvPr/>
      </p:nvGrpSpPr>
      <p:grpSpPr>
        <a:xfrm>
          <a:off x="0" y="0"/>
          <a:ext cx="0" cy="0"/>
          <a:chOff x="0" y="0"/>
          <a:chExt cx="0" cy="0"/>
        </a:xfrm>
      </p:grpSpPr>
      <p:sp>
        <p:nvSpPr>
          <p:cNvPr id="581" name="Shape 581"/>
          <p:cNvSpPr>
            <a:spLocks noGrp="1"/>
          </p:cNvSpPr>
          <p:nvPr>
            <p:ph type="pic" sz="half" idx="13" hasCustomPrompt="1"/>
          </p:nvPr>
        </p:nvSpPr>
        <p:spPr>
          <a:xfrm>
            <a:off x="6096000" y="0"/>
            <a:ext cx="6096050" cy="342892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582" name="Shape 582"/>
          <p:cNvSpPr>
            <a:spLocks noGrp="1"/>
          </p:cNvSpPr>
          <p:nvPr>
            <p:ph type="pic" sz="half" idx="14" hasCustomPrompt="1"/>
          </p:nvPr>
        </p:nvSpPr>
        <p:spPr>
          <a:xfrm>
            <a:off x="0" y="3429000"/>
            <a:ext cx="6096001" cy="342892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7" name="Pladsholder til tekst 7">
            <a:extLst>
              <a:ext uri="{FF2B5EF4-FFF2-40B4-BE49-F238E27FC236}">
                <a16:creationId xmlns:a16="http://schemas.microsoft.com/office/drawing/2014/main" id="{7D34B417-0399-774E-93C4-A12462413D47}"/>
              </a:ext>
            </a:extLst>
          </p:cNvPr>
          <p:cNvSpPr>
            <a:spLocks noGrp="1"/>
          </p:cNvSpPr>
          <p:nvPr>
            <p:ph type="body" sz="quarter" idx="15" hasCustomPrompt="1"/>
          </p:nvPr>
        </p:nvSpPr>
        <p:spPr>
          <a:xfrm>
            <a:off x="487321" y="570163"/>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8" name="Pladsholder til tekst 2">
            <a:extLst>
              <a:ext uri="{FF2B5EF4-FFF2-40B4-BE49-F238E27FC236}">
                <a16:creationId xmlns:a16="http://schemas.microsoft.com/office/drawing/2014/main" id="{D6EFF149-9F79-024A-9BC0-7341DE9991E5}"/>
              </a:ext>
            </a:extLst>
          </p:cNvPr>
          <p:cNvSpPr>
            <a:spLocks noGrp="1"/>
          </p:cNvSpPr>
          <p:nvPr>
            <p:ph type="body" sz="quarter" idx="16" hasCustomPrompt="1"/>
          </p:nvPr>
        </p:nvSpPr>
        <p:spPr>
          <a:xfrm>
            <a:off x="6549273" y="3765884"/>
            <a:ext cx="5033127" cy="2170153"/>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buFontTx/>
              <a:buNone/>
              <a:defRPr sz="1800"/>
            </a:lvl4pPr>
            <a:lvl5pPr marL="1270000" indent="0">
              <a:buFontTx/>
              <a:buNone/>
              <a:defRPr sz="1800"/>
            </a:lvl5pPr>
          </a:lstStyle>
          <a:p>
            <a:pPr lvl="0"/>
            <a:r>
              <a:rPr lang="da-DK"/>
              <a:t>Tekst</a:t>
            </a:r>
          </a:p>
        </p:txBody>
      </p:sp>
      <p:pic>
        <p:nvPicPr>
          <p:cNvPr id="11" name="Grafik 10">
            <a:extLst>
              <a:ext uri="{FF2B5EF4-FFF2-40B4-BE49-F238E27FC236}">
                <a16:creationId xmlns:a16="http://schemas.microsoft.com/office/drawing/2014/main" id="{4ED0C304-EBAC-8944-8871-BEA59B556FD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9" name="Grafik 8">
            <a:extLst>
              <a:ext uri="{FF2B5EF4-FFF2-40B4-BE49-F238E27FC236}">
                <a16:creationId xmlns:a16="http://schemas.microsoft.com/office/drawing/2014/main" id="{9DF0AB93-9078-4EA9-85B3-22A639BF041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478601800"/>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4 billeder / Grid">
    <p:spTree>
      <p:nvGrpSpPr>
        <p:cNvPr id="1" name=""/>
        <p:cNvGrpSpPr/>
        <p:nvPr/>
      </p:nvGrpSpPr>
      <p:grpSpPr>
        <a:xfrm>
          <a:off x="0" y="0"/>
          <a:ext cx="0" cy="0"/>
          <a:chOff x="0" y="0"/>
          <a:chExt cx="0" cy="0"/>
        </a:xfrm>
      </p:grpSpPr>
      <p:sp>
        <p:nvSpPr>
          <p:cNvPr id="920" name="Shape 920"/>
          <p:cNvSpPr>
            <a:spLocks noGrp="1"/>
          </p:cNvSpPr>
          <p:nvPr>
            <p:ph type="pic" sz="quarter" idx="13" hasCustomPrompt="1"/>
          </p:nvPr>
        </p:nvSpPr>
        <p:spPr>
          <a:xfrm>
            <a:off x="6094710" y="1012924"/>
            <a:ext cx="2518520"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921" name="Shape 921"/>
          <p:cNvSpPr>
            <a:spLocks noGrp="1"/>
          </p:cNvSpPr>
          <p:nvPr>
            <p:ph type="pic" sz="quarter" idx="14" hasCustomPrompt="1"/>
          </p:nvPr>
        </p:nvSpPr>
        <p:spPr>
          <a:xfrm>
            <a:off x="8666262" y="1012924"/>
            <a:ext cx="2518520"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922" name="Shape 922"/>
          <p:cNvSpPr>
            <a:spLocks noGrp="1"/>
          </p:cNvSpPr>
          <p:nvPr>
            <p:ph type="pic" sz="quarter" idx="15" hasCustomPrompt="1"/>
          </p:nvPr>
        </p:nvSpPr>
        <p:spPr>
          <a:xfrm>
            <a:off x="8666262" y="3460006"/>
            <a:ext cx="2518519"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923" name="Shape 923"/>
          <p:cNvSpPr>
            <a:spLocks noGrp="1"/>
          </p:cNvSpPr>
          <p:nvPr>
            <p:ph type="pic" sz="quarter" idx="16" hasCustomPrompt="1"/>
          </p:nvPr>
        </p:nvSpPr>
        <p:spPr>
          <a:xfrm>
            <a:off x="6094710" y="3460006"/>
            <a:ext cx="2518520" cy="2387568"/>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9" name="Pladsholder til tekst 2">
            <a:extLst>
              <a:ext uri="{FF2B5EF4-FFF2-40B4-BE49-F238E27FC236}">
                <a16:creationId xmlns:a16="http://schemas.microsoft.com/office/drawing/2014/main" id="{8BB8AD52-0BB3-CA4D-99E1-CE03F92CCE18}"/>
              </a:ext>
            </a:extLst>
          </p:cNvPr>
          <p:cNvSpPr>
            <a:spLocks noGrp="1"/>
          </p:cNvSpPr>
          <p:nvPr>
            <p:ph type="body" sz="quarter" idx="17" hasCustomPrompt="1"/>
          </p:nvPr>
        </p:nvSpPr>
        <p:spPr>
          <a:xfrm>
            <a:off x="686299" y="2997868"/>
            <a:ext cx="5121359" cy="3025943"/>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a:t>Tekst</a:t>
            </a:r>
          </a:p>
        </p:txBody>
      </p:sp>
      <p:sp>
        <p:nvSpPr>
          <p:cNvPr id="10" name="Pladsholder til tekst 7">
            <a:extLst>
              <a:ext uri="{FF2B5EF4-FFF2-40B4-BE49-F238E27FC236}">
                <a16:creationId xmlns:a16="http://schemas.microsoft.com/office/drawing/2014/main" id="{C1C27963-2EDF-0240-9936-AB5D1B79B1B3}"/>
              </a:ext>
            </a:extLst>
          </p:cNvPr>
          <p:cNvSpPr>
            <a:spLocks noGrp="1"/>
          </p:cNvSpPr>
          <p:nvPr>
            <p:ph type="body" sz="quarter" idx="18" hasCustomPrompt="1"/>
          </p:nvPr>
        </p:nvSpPr>
        <p:spPr>
          <a:xfrm>
            <a:off x="686298" y="698500"/>
            <a:ext cx="5121359" cy="2167397"/>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13" name="Grafik 12">
            <a:extLst>
              <a:ext uri="{FF2B5EF4-FFF2-40B4-BE49-F238E27FC236}">
                <a16:creationId xmlns:a16="http://schemas.microsoft.com/office/drawing/2014/main" id="{3EB291E8-C86A-DB4D-8044-70B520A068D0}"/>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11" name="Grafik 10">
            <a:extLst>
              <a:ext uri="{FF2B5EF4-FFF2-40B4-BE49-F238E27FC236}">
                <a16:creationId xmlns:a16="http://schemas.microsoft.com/office/drawing/2014/main" id="{0D5DD509-C427-46A9-BD87-F122FEC4775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59001869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Midt billede inkl. tekst">
    <p:spTree>
      <p:nvGrpSpPr>
        <p:cNvPr id="1" name=""/>
        <p:cNvGrpSpPr/>
        <p:nvPr/>
      </p:nvGrpSpPr>
      <p:grpSpPr>
        <a:xfrm>
          <a:off x="0" y="0"/>
          <a:ext cx="0" cy="0"/>
          <a:chOff x="0" y="0"/>
          <a:chExt cx="0" cy="0"/>
        </a:xfrm>
      </p:grpSpPr>
      <p:sp>
        <p:nvSpPr>
          <p:cNvPr id="960" name="Shape 960"/>
          <p:cNvSpPr>
            <a:spLocks noGrp="1"/>
          </p:cNvSpPr>
          <p:nvPr>
            <p:ph type="pic" sz="half" idx="13" hasCustomPrompt="1"/>
          </p:nvPr>
        </p:nvSpPr>
        <p:spPr>
          <a:xfrm>
            <a:off x="686670" y="571125"/>
            <a:ext cx="5077173" cy="526756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5" name="Pladsholder til tekst 2">
            <a:extLst>
              <a:ext uri="{FF2B5EF4-FFF2-40B4-BE49-F238E27FC236}">
                <a16:creationId xmlns:a16="http://schemas.microsoft.com/office/drawing/2014/main" id="{245FB58D-B2F3-BA40-9602-67C2C09C03FF}"/>
              </a:ext>
            </a:extLst>
          </p:cNvPr>
          <p:cNvSpPr>
            <a:spLocks noGrp="1"/>
          </p:cNvSpPr>
          <p:nvPr>
            <p:ph type="body" sz="quarter" idx="14" hasCustomPrompt="1"/>
          </p:nvPr>
        </p:nvSpPr>
        <p:spPr>
          <a:xfrm>
            <a:off x="6549273" y="2870493"/>
            <a:ext cx="5121359" cy="2968201"/>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478E6655-4C45-9B4C-A48F-F225099BC57E}"/>
              </a:ext>
            </a:extLst>
          </p:cNvPr>
          <p:cNvSpPr>
            <a:spLocks noGrp="1"/>
          </p:cNvSpPr>
          <p:nvPr>
            <p:ph type="body" sz="quarter" idx="15" hasCustomPrompt="1"/>
          </p:nvPr>
        </p:nvSpPr>
        <p:spPr>
          <a:xfrm>
            <a:off x="6549273" y="571125"/>
            <a:ext cx="5121359"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pic>
        <p:nvPicPr>
          <p:cNvPr id="9" name="Grafik 8">
            <a:extLst>
              <a:ext uri="{FF2B5EF4-FFF2-40B4-BE49-F238E27FC236}">
                <a16:creationId xmlns:a16="http://schemas.microsoft.com/office/drawing/2014/main" id="{FC6CD551-6055-9A4A-90BB-C7A787F7772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C95B3632-47A3-4C69-ACF5-69113777A23A}"/>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93371868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3 x Midt billede inkl. tekst">
    <p:spTree>
      <p:nvGrpSpPr>
        <p:cNvPr id="1" name=""/>
        <p:cNvGrpSpPr/>
        <p:nvPr/>
      </p:nvGrpSpPr>
      <p:grpSpPr>
        <a:xfrm>
          <a:off x="0" y="0"/>
          <a:ext cx="0" cy="0"/>
          <a:chOff x="0" y="0"/>
          <a:chExt cx="0" cy="0"/>
        </a:xfrm>
      </p:grpSpPr>
      <p:sp>
        <p:nvSpPr>
          <p:cNvPr id="960" name="Shape 960"/>
          <p:cNvSpPr>
            <a:spLocks noGrp="1"/>
          </p:cNvSpPr>
          <p:nvPr>
            <p:ph type="pic" sz="half" idx="13" hasCustomPrompt="1"/>
          </p:nvPr>
        </p:nvSpPr>
        <p:spPr>
          <a:xfrm>
            <a:off x="686669" y="775434"/>
            <a:ext cx="2704231" cy="4819419"/>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5" name="Pladsholder til tekst 2">
            <a:extLst>
              <a:ext uri="{FF2B5EF4-FFF2-40B4-BE49-F238E27FC236}">
                <a16:creationId xmlns:a16="http://schemas.microsoft.com/office/drawing/2014/main" id="{245FB58D-B2F3-BA40-9602-67C2C09C03FF}"/>
              </a:ext>
            </a:extLst>
          </p:cNvPr>
          <p:cNvSpPr>
            <a:spLocks noGrp="1"/>
          </p:cNvSpPr>
          <p:nvPr>
            <p:ph type="body" sz="quarter" idx="14" hasCustomPrompt="1"/>
          </p:nvPr>
        </p:nvSpPr>
        <p:spPr>
          <a:xfrm>
            <a:off x="6858000" y="3124201"/>
            <a:ext cx="4721192" cy="2468880"/>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buFontTx/>
              <a:buNone/>
              <a:defRPr sz="1800"/>
            </a:lvl4pPr>
            <a:lvl5pPr marL="1270000" indent="0">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478E6655-4C45-9B4C-A48F-F225099BC57E}"/>
              </a:ext>
            </a:extLst>
          </p:cNvPr>
          <p:cNvSpPr>
            <a:spLocks noGrp="1"/>
          </p:cNvSpPr>
          <p:nvPr>
            <p:ph type="body" sz="quarter" idx="15" hasCustomPrompt="1"/>
          </p:nvPr>
        </p:nvSpPr>
        <p:spPr>
          <a:xfrm>
            <a:off x="6858000" y="775434"/>
            <a:ext cx="4721192"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7" name="Shape 960">
            <a:extLst>
              <a:ext uri="{FF2B5EF4-FFF2-40B4-BE49-F238E27FC236}">
                <a16:creationId xmlns:a16="http://schemas.microsoft.com/office/drawing/2014/main" id="{9509E857-DDD7-BB48-A63D-EA5EC6828B41}"/>
              </a:ext>
            </a:extLst>
          </p:cNvPr>
          <p:cNvSpPr>
            <a:spLocks noGrp="1"/>
          </p:cNvSpPr>
          <p:nvPr>
            <p:ph type="pic" sz="half" idx="16" hasCustomPrompt="1"/>
          </p:nvPr>
        </p:nvSpPr>
        <p:spPr>
          <a:xfrm>
            <a:off x="3501904" y="775434"/>
            <a:ext cx="2704231" cy="234876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sp>
        <p:nvSpPr>
          <p:cNvPr id="8" name="Shape 960">
            <a:extLst>
              <a:ext uri="{FF2B5EF4-FFF2-40B4-BE49-F238E27FC236}">
                <a16:creationId xmlns:a16="http://schemas.microsoft.com/office/drawing/2014/main" id="{AABAD7F1-5C12-0045-BC2B-87EE445B1F48}"/>
              </a:ext>
            </a:extLst>
          </p:cNvPr>
          <p:cNvSpPr>
            <a:spLocks noGrp="1"/>
          </p:cNvSpPr>
          <p:nvPr>
            <p:ph type="pic" sz="half" idx="17" hasCustomPrompt="1"/>
          </p:nvPr>
        </p:nvSpPr>
        <p:spPr>
          <a:xfrm>
            <a:off x="3501904" y="3244314"/>
            <a:ext cx="2704231" cy="2348766"/>
          </a:xfrm>
          <a:prstGeom prst="rect">
            <a:avLst/>
          </a:prstGeom>
          <a:solidFill>
            <a:schemeClr val="tx2">
              <a:lumMod val="10000"/>
              <a:lumOff val="90000"/>
            </a:schemeClr>
          </a:solidFill>
        </p:spPr>
        <p:txBody>
          <a:bodyPr lIns="91439" tIns="45719" rIns="91439" bIns="45719" anchor="t">
            <a:noAutofit/>
          </a:bodyPr>
          <a:lstStyle>
            <a:lvl1pPr marL="0" marR="0" indent="0" algn="l" defTabSz="412750" eaLnBrk="1" fontAlgn="auto" latinLnBrk="0" hangingPunct="1">
              <a:lnSpc>
                <a:spcPct val="120000"/>
              </a:lnSpc>
              <a:spcBef>
                <a:spcPts val="2600"/>
              </a:spcBef>
              <a:spcAft>
                <a:spcPts val="0"/>
              </a:spcAft>
              <a:buClrTx/>
              <a:buSzPct val="75000"/>
              <a:buFontTx/>
              <a:buNone/>
              <a:tabLst/>
              <a:defRPr b="0" i="0">
                <a:latin typeface="Inter" panose="020B0502030000000004" pitchFamily="34" charset="0"/>
                <a:ea typeface="Inter" panose="020B0502030000000004" pitchFamily="34" charset="0"/>
              </a:defRPr>
            </a:lvl1pPr>
          </a:lstStyle>
          <a:p>
            <a:r>
              <a:rPr lang="da-DK" noProof="0"/>
              <a:t>Billede</a:t>
            </a:r>
          </a:p>
        </p:txBody>
      </p:sp>
      <p:pic>
        <p:nvPicPr>
          <p:cNvPr id="11" name="Grafik 10">
            <a:extLst>
              <a:ext uri="{FF2B5EF4-FFF2-40B4-BE49-F238E27FC236}">
                <a16:creationId xmlns:a16="http://schemas.microsoft.com/office/drawing/2014/main" id="{D2A010A5-FA5B-9941-8B29-87BCBB8AC590}"/>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9" name="Grafik 8">
            <a:extLst>
              <a:ext uri="{FF2B5EF4-FFF2-40B4-BE49-F238E27FC236}">
                <a16:creationId xmlns:a16="http://schemas.microsoft.com/office/drawing/2014/main" id="{224ED81B-52C3-4581-866B-49F762BEAD7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94699054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Diagram inkl. tekst">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6549273" y="2792288"/>
            <a:ext cx="5121359" cy="3009185"/>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6549273" y="492919"/>
            <a:ext cx="5121359"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3" name="Pladsholder til diagram 2">
            <a:extLst>
              <a:ext uri="{FF2B5EF4-FFF2-40B4-BE49-F238E27FC236}">
                <a16:creationId xmlns:a16="http://schemas.microsoft.com/office/drawing/2014/main" id="{6D19D23E-E365-DD47-8C2E-349616675CC8}"/>
              </a:ext>
            </a:extLst>
          </p:cNvPr>
          <p:cNvSpPr>
            <a:spLocks noGrp="1"/>
          </p:cNvSpPr>
          <p:nvPr>
            <p:ph type="chart" sz="quarter" idx="16"/>
          </p:nvPr>
        </p:nvSpPr>
        <p:spPr>
          <a:xfrm>
            <a:off x="487362" y="492920"/>
            <a:ext cx="5822950" cy="5308553"/>
          </a:xfrm>
        </p:spPr>
        <p:txBody>
          <a:bodyPr anchor="t" anchorCtr="0"/>
          <a:lstStyle>
            <a:lvl1pPr marL="0" indent="0">
              <a:buNone/>
              <a:defRPr/>
            </a:lvl1pPr>
          </a:lstStyle>
          <a:p>
            <a:r>
              <a:rPr lang="da-DK"/>
              <a:t>Klik på ikonet for at tilføje et diagram</a:t>
            </a:r>
          </a:p>
        </p:txBody>
      </p:sp>
      <p:pic>
        <p:nvPicPr>
          <p:cNvPr id="11" name="Grafik 10">
            <a:extLst>
              <a:ext uri="{FF2B5EF4-FFF2-40B4-BE49-F238E27FC236}">
                <a16:creationId xmlns:a16="http://schemas.microsoft.com/office/drawing/2014/main" id="{2BF62C76-C899-9449-96F4-CCCB8E64559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ED714E73-4BBE-43F3-A425-B55928699A70}"/>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00317132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1_Diagram inkl. tekst">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702795" y="2792288"/>
            <a:ext cx="5121359" cy="3009185"/>
          </a:xfrm>
        </p:spPr>
        <p:txBody>
          <a:bodyPr anchor="t">
            <a:noAutofit/>
          </a:bodyPr>
          <a:lstStyle>
            <a:lvl1pPr marL="0" indent="0">
              <a:lnSpc>
                <a:spcPct val="100000"/>
              </a:lnSpc>
              <a:buFontTx/>
              <a:buNone/>
              <a:defRPr sz="1800"/>
            </a:lvl1pPr>
            <a:lvl2pPr marL="317500" indent="0">
              <a:lnSpc>
                <a:spcPct val="100000"/>
              </a:lnSpc>
              <a:buFontTx/>
              <a:buNone/>
              <a:defRPr sz="1800"/>
            </a:lvl2pPr>
            <a:lvl3pPr marL="635000" indent="0">
              <a:lnSpc>
                <a:spcPct val="100000"/>
              </a:lnSpc>
              <a:buFontTx/>
              <a:buNone/>
              <a:defRPr sz="1800"/>
            </a:lvl3pPr>
            <a:lvl4pPr marL="952500" indent="0">
              <a:lnSpc>
                <a:spcPct val="100000"/>
              </a:lnSpc>
              <a:buFontTx/>
              <a:buNone/>
              <a:defRPr sz="1800"/>
            </a:lvl4pPr>
            <a:lvl5pPr marL="1270000" indent="0">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702794" y="492919"/>
            <a:ext cx="5121359" cy="2224656"/>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3" name="Pladsholder til diagram 2">
            <a:extLst>
              <a:ext uri="{FF2B5EF4-FFF2-40B4-BE49-F238E27FC236}">
                <a16:creationId xmlns:a16="http://schemas.microsoft.com/office/drawing/2014/main" id="{6D19D23E-E365-DD47-8C2E-349616675CC8}"/>
              </a:ext>
            </a:extLst>
          </p:cNvPr>
          <p:cNvSpPr>
            <a:spLocks noGrp="1"/>
          </p:cNvSpPr>
          <p:nvPr>
            <p:ph type="chart" sz="quarter" idx="16"/>
          </p:nvPr>
        </p:nvSpPr>
        <p:spPr>
          <a:xfrm>
            <a:off x="6078702" y="492920"/>
            <a:ext cx="5822950" cy="5308553"/>
          </a:xfrm>
        </p:spPr>
        <p:txBody>
          <a:bodyPr anchor="t" anchorCtr="0"/>
          <a:lstStyle>
            <a:lvl1pPr marL="0" indent="0">
              <a:buNone/>
              <a:defRPr/>
            </a:lvl1pPr>
          </a:lstStyle>
          <a:p>
            <a:r>
              <a:rPr lang="da-DK"/>
              <a:t>Klik på ikonet for at tilføje et diagram</a:t>
            </a:r>
          </a:p>
        </p:txBody>
      </p:sp>
      <p:pic>
        <p:nvPicPr>
          <p:cNvPr id="9" name="Grafik 8">
            <a:extLst>
              <a:ext uri="{FF2B5EF4-FFF2-40B4-BE49-F238E27FC236}">
                <a16:creationId xmlns:a16="http://schemas.microsoft.com/office/drawing/2014/main" id="{2935BD9D-EA64-8447-8EB6-810D36D97A78}"/>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2882FECA-F22D-4867-A8F3-589F795AE510}"/>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07998827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3CC06-6CB3-418D-8B12-EB4DBF685F84}"/>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71A0485A-CB5F-4A80-192D-99A22CB742B8}"/>
              </a:ext>
            </a:extLst>
          </p:cNvPr>
          <p:cNvSpPr>
            <a:spLocks noGrp="1"/>
          </p:cNvSpPr>
          <p:nvPr>
            <p:ph type="dt" sz="half" idx="10"/>
          </p:nvPr>
        </p:nvSpPr>
        <p:spPr/>
        <p:txBody>
          <a:bodyPr/>
          <a:lstStyle/>
          <a:p>
            <a:fld id="{3F2E1C7C-C193-4307-85BF-CA624FA4D440}" type="datetimeFigureOut">
              <a:rPr lang="da-DK" smtClean="0"/>
              <a:t>06-06-2023</a:t>
            </a:fld>
            <a:endParaRPr lang="da-DK"/>
          </a:p>
        </p:txBody>
      </p:sp>
      <p:sp>
        <p:nvSpPr>
          <p:cNvPr id="4" name="Pladsholder til sidefod 3">
            <a:extLst>
              <a:ext uri="{FF2B5EF4-FFF2-40B4-BE49-F238E27FC236}">
                <a16:creationId xmlns:a16="http://schemas.microsoft.com/office/drawing/2014/main" id="{F147C087-24A1-95EA-4B3C-2F164AB9C70C}"/>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73F6E561-EA1D-7BD4-79B6-CF1764D6140C}"/>
              </a:ext>
            </a:extLst>
          </p:cNvPr>
          <p:cNvSpPr>
            <a:spLocks noGrp="1"/>
          </p:cNvSpPr>
          <p:nvPr>
            <p:ph type="sldNum" sz="quarter" idx="12"/>
          </p:nvPr>
        </p:nvSpPr>
        <p:spPr/>
        <p:txBody>
          <a:bodyPr/>
          <a:lstStyle/>
          <a:p>
            <a:fld id="{D68F3083-47DF-4081-AC12-7C90654AF248}" type="slidenum">
              <a:rPr lang="da-DK" smtClean="0"/>
              <a:t>‹#›</a:t>
            </a:fld>
            <a:endParaRPr lang="da-DK"/>
          </a:p>
        </p:txBody>
      </p:sp>
    </p:spTree>
    <p:extLst>
      <p:ext uri="{BB962C8B-B14F-4D97-AF65-F5344CB8AC3E}">
        <p14:creationId xmlns:p14="http://schemas.microsoft.com/office/powerpoint/2010/main" val="16457629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Horisontalt diagram">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6101713" y="492920"/>
            <a:ext cx="5387494" cy="1953502"/>
          </a:xfrm>
        </p:spPr>
        <p:txBody>
          <a:bodyPr anchor="t">
            <a:noAutofit/>
          </a:bodyPr>
          <a:lstStyle>
            <a:lvl1pPr marL="0" indent="0">
              <a:lnSpc>
                <a:spcPct val="100000"/>
              </a:lnSpc>
              <a:buFontTx/>
              <a:buNone/>
              <a:defRPr sz="1800">
                <a:solidFill>
                  <a:schemeClr val="bg1"/>
                </a:solidFill>
              </a:defRPr>
            </a:lvl1pPr>
            <a:lvl2pPr marL="317500" indent="0">
              <a:lnSpc>
                <a:spcPct val="100000"/>
              </a:lnSpc>
              <a:buFontTx/>
              <a:buNone/>
              <a:defRPr sz="1800">
                <a:solidFill>
                  <a:schemeClr val="bg1"/>
                </a:solidFill>
              </a:defRPr>
            </a:lvl2pPr>
            <a:lvl3pPr marL="635000" indent="0">
              <a:lnSpc>
                <a:spcPct val="100000"/>
              </a:lnSpc>
              <a:buFontTx/>
              <a:buNone/>
              <a:defRPr sz="1800">
                <a:solidFill>
                  <a:schemeClr val="bg1"/>
                </a:solidFill>
              </a:defRPr>
            </a:lvl3pPr>
            <a:lvl4pPr marL="952500" indent="0">
              <a:buFontTx/>
              <a:buNone/>
              <a:defRPr sz="1800"/>
            </a:lvl4pPr>
            <a:lvl5pPr marL="1270000" indent="0">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702794" y="492919"/>
            <a:ext cx="5121359" cy="1953502"/>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3" name="Pladsholder til diagram 2">
            <a:extLst>
              <a:ext uri="{FF2B5EF4-FFF2-40B4-BE49-F238E27FC236}">
                <a16:creationId xmlns:a16="http://schemas.microsoft.com/office/drawing/2014/main" id="{6D19D23E-E365-DD47-8C2E-349616675CC8}"/>
              </a:ext>
            </a:extLst>
          </p:cNvPr>
          <p:cNvSpPr>
            <a:spLocks noGrp="1"/>
          </p:cNvSpPr>
          <p:nvPr>
            <p:ph type="chart" sz="quarter" idx="16"/>
          </p:nvPr>
        </p:nvSpPr>
        <p:spPr>
          <a:xfrm>
            <a:off x="702794" y="2610853"/>
            <a:ext cx="10786412" cy="3111768"/>
          </a:xfrm>
        </p:spPr>
        <p:txBody>
          <a:bodyPr anchor="t" anchorCtr="0"/>
          <a:lstStyle>
            <a:lvl1pPr marL="0" indent="0">
              <a:buNone/>
              <a:defRPr/>
            </a:lvl1pPr>
          </a:lstStyle>
          <a:p>
            <a:r>
              <a:rPr lang="da-DK"/>
              <a:t>Klik på ikonet for at tilføje et diagram</a:t>
            </a:r>
          </a:p>
        </p:txBody>
      </p:sp>
      <p:pic>
        <p:nvPicPr>
          <p:cNvPr id="9" name="Grafik 8">
            <a:extLst>
              <a:ext uri="{FF2B5EF4-FFF2-40B4-BE49-F238E27FC236}">
                <a16:creationId xmlns:a16="http://schemas.microsoft.com/office/drawing/2014/main" id="{F2F8AC84-D7A2-DC45-8AE5-9109A67BC69A}"/>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E67C095E-78B4-42E1-85F9-348782CF218A}"/>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305430858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1_Horisontalt diagram">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DCDA8C03-65BF-4A42-8302-013B2FB0AB19}"/>
              </a:ext>
            </a:extLst>
          </p:cNvPr>
          <p:cNvSpPr>
            <a:spLocks noGrp="1"/>
          </p:cNvSpPr>
          <p:nvPr>
            <p:ph type="body" sz="quarter" idx="14" hasCustomPrompt="1"/>
          </p:nvPr>
        </p:nvSpPr>
        <p:spPr>
          <a:xfrm>
            <a:off x="6101713" y="492920"/>
            <a:ext cx="5434650" cy="1953502"/>
          </a:xfrm>
        </p:spPr>
        <p:txBody>
          <a:bodyPr anchor="t">
            <a:noAutofit/>
          </a:bodyPr>
          <a:lstStyle>
            <a:lvl1pPr marL="0" indent="0">
              <a:lnSpc>
                <a:spcPct val="100000"/>
              </a:lnSpc>
              <a:buFontTx/>
              <a:buNone/>
              <a:defRPr sz="1800">
                <a:solidFill>
                  <a:schemeClr val="bg1"/>
                </a:solidFill>
              </a:defRPr>
            </a:lvl1pPr>
            <a:lvl2pPr marL="317500" indent="0">
              <a:lnSpc>
                <a:spcPct val="100000"/>
              </a:lnSpc>
              <a:buFontTx/>
              <a:buNone/>
              <a:defRPr sz="1800">
                <a:solidFill>
                  <a:schemeClr val="bg1"/>
                </a:solidFill>
              </a:defRPr>
            </a:lvl2pPr>
            <a:lvl3pPr marL="635000" indent="0">
              <a:lnSpc>
                <a:spcPct val="100000"/>
              </a:lnSpc>
              <a:buFontTx/>
              <a:buNone/>
              <a:defRPr sz="1800">
                <a:solidFill>
                  <a:schemeClr val="bg1"/>
                </a:solidFill>
              </a:defRPr>
            </a:lvl3pPr>
            <a:lvl4pPr marL="952500" indent="0">
              <a:buFontTx/>
              <a:buNone/>
              <a:defRPr sz="1800"/>
            </a:lvl4pPr>
            <a:lvl5pPr marL="1270000" indent="0">
              <a:buFontTx/>
              <a:buNone/>
              <a:defRPr sz="1800"/>
            </a:lvl5pPr>
          </a:lstStyle>
          <a:p>
            <a:pPr lvl="0"/>
            <a:r>
              <a:rPr lang="da-DK"/>
              <a:t>Tekst</a:t>
            </a:r>
          </a:p>
        </p:txBody>
      </p:sp>
      <p:sp>
        <p:nvSpPr>
          <p:cNvPr id="6" name="Pladsholder til tekst 7">
            <a:extLst>
              <a:ext uri="{FF2B5EF4-FFF2-40B4-BE49-F238E27FC236}">
                <a16:creationId xmlns:a16="http://schemas.microsoft.com/office/drawing/2014/main" id="{42464AD8-BDCB-A149-B2B3-79FB794E2E42}"/>
              </a:ext>
            </a:extLst>
          </p:cNvPr>
          <p:cNvSpPr>
            <a:spLocks noGrp="1"/>
          </p:cNvSpPr>
          <p:nvPr>
            <p:ph type="body" sz="quarter" idx="15" hasCustomPrompt="1"/>
          </p:nvPr>
        </p:nvSpPr>
        <p:spPr>
          <a:xfrm>
            <a:off x="702794" y="492919"/>
            <a:ext cx="5121359" cy="1953502"/>
          </a:xfrm>
        </p:spPr>
        <p:txBody>
          <a:bodyPr anchor="t">
            <a:noAutofit/>
          </a:bodyPr>
          <a:lstStyle>
            <a:lvl1pPr marL="0" indent="0">
              <a:lnSpc>
                <a:spcPct val="100000"/>
              </a:lnSpc>
              <a:buNone/>
              <a:defRPr sz="3600" b="1" spc="-75">
                <a:latin typeface="+mj-lt"/>
              </a:defRPr>
            </a:lvl1pPr>
            <a:lvl2pPr marL="317500" indent="0">
              <a:buNone/>
              <a:defRPr sz="2300" b="1"/>
            </a:lvl2pPr>
            <a:lvl3pPr marL="635000" indent="0">
              <a:buNone/>
              <a:defRPr sz="2300" b="1"/>
            </a:lvl3pPr>
            <a:lvl4pPr marL="952500" indent="0">
              <a:buNone/>
              <a:defRPr sz="2300" b="1"/>
            </a:lvl4pPr>
            <a:lvl5pPr marL="1270000" indent="0">
              <a:buNone/>
              <a:defRPr sz="2300" b="1"/>
            </a:lvl5pPr>
          </a:lstStyle>
          <a:p>
            <a:pPr lvl="0"/>
            <a:r>
              <a:rPr lang="da-DK"/>
              <a:t>Overskrift</a:t>
            </a:r>
          </a:p>
        </p:txBody>
      </p:sp>
      <p:sp>
        <p:nvSpPr>
          <p:cNvPr id="4" name="Pladsholder til tabel 3">
            <a:extLst>
              <a:ext uri="{FF2B5EF4-FFF2-40B4-BE49-F238E27FC236}">
                <a16:creationId xmlns:a16="http://schemas.microsoft.com/office/drawing/2014/main" id="{3E829910-14C2-7F42-9192-B822384AB902}"/>
              </a:ext>
            </a:extLst>
          </p:cNvPr>
          <p:cNvSpPr>
            <a:spLocks noGrp="1"/>
          </p:cNvSpPr>
          <p:nvPr>
            <p:ph type="tbl" sz="quarter" idx="16"/>
          </p:nvPr>
        </p:nvSpPr>
        <p:spPr>
          <a:xfrm>
            <a:off x="702469" y="2610000"/>
            <a:ext cx="10833894" cy="3154680"/>
          </a:xfrm>
        </p:spPr>
        <p:txBody>
          <a:bodyPr anchor="t" anchorCtr="0"/>
          <a:lstStyle>
            <a:lvl1pPr marL="0" indent="0">
              <a:buFontTx/>
              <a:buNone/>
              <a:defRPr/>
            </a:lvl1pPr>
          </a:lstStyle>
          <a:p>
            <a:r>
              <a:rPr lang="da-DK"/>
              <a:t>Klik på ikonet for at tilføje en tabel</a:t>
            </a:r>
          </a:p>
        </p:txBody>
      </p:sp>
      <p:pic>
        <p:nvPicPr>
          <p:cNvPr id="11" name="Grafik 10">
            <a:extLst>
              <a:ext uri="{FF2B5EF4-FFF2-40B4-BE49-F238E27FC236}">
                <a16:creationId xmlns:a16="http://schemas.microsoft.com/office/drawing/2014/main" id="{E80B89F7-920F-564D-BFCE-69E6ECD269C6}"/>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pic>
        <p:nvPicPr>
          <p:cNvPr id="7" name="Grafik 6">
            <a:extLst>
              <a:ext uri="{FF2B5EF4-FFF2-40B4-BE49-F238E27FC236}">
                <a16:creationId xmlns:a16="http://schemas.microsoft.com/office/drawing/2014/main" id="{B12865B8-8F9A-484E-B027-526D0AF8A340}"/>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272365039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endParaRPr lang="en-US"/>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4942275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28042918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endParaRPr lang="en-US"/>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19974145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dato 4"/>
          <p:cNvSpPr>
            <a:spLocks noGrp="1"/>
          </p:cNvSpPr>
          <p:nvPr>
            <p:ph type="dt" sz="half" idx="10"/>
          </p:nvPr>
        </p:nvSpPr>
        <p:spPr/>
        <p:txBody>
          <a:bodyPr/>
          <a:lstStyle/>
          <a:p>
            <a:fld id="{B7AE9C44-9DAE-47EA-BF7B-527501938C3F}" type="datetimeFigureOut">
              <a:rPr lang="en-US" smtClean="0"/>
              <a:t>6/6/2023</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27680768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endParaRPr lang="en-US"/>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Pladsholder til dato 6"/>
          <p:cNvSpPr>
            <a:spLocks noGrp="1"/>
          </p:cNvSpPr>
          <p:nvPr>
            <p:ph type="dt" sz="half" idx="10"/>
          </p:nvPr>
        </p:nvSpPr>
        <p:spPr/>
        <p:txBody>
          <a:bodyPr/>
          <a:lstStyle/>
          <a:p>
            <a:fld id="{B7AE9C44-9DAE-47EA-BF7B-527501938C3F}" type="datetimeFigureOut">
              <a:rPr lang="en-US" smtClean="0"/>
              <a:t>6/6/2023</a:t>
            </a:fld>
            <a:endParaRPr lang="en-US"/>
          </a:p>
        </p:txBody>
      </p:sp>
      <p:sp>
        <p:nvSpPr>
          <p:cNvPr id="8" name="Pladsholder til sidefod 7"/>
          <p:cNvSpPr>
            <a:spLocks noGrp="1"/>
          </p:cNvSpPr>
          <p:nvPr>
            <p:ph type="ftr" sz="quarter" idx="11"/>
          </p:nvPr>
        </p:nvSpPr>
        <p:spPr/>
        <p:txBody>
          <a:bodyPr/>
          <a:lstStyle/>
          <a:p>
            <a:endParaRPr lang="en-US"/>
          </a:p>
        </p:txBody>
      </p:sp>
      <p:sp>
        <p:nvSpPr>
          <p:cNvPr id="9" name="Pladsholder til slidenummer 8"/>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6742756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dato 2"/>
          <p:cNvSpPr>
            <a:spLocks noGrp="1"/>
          </p:cNvSpPr>
          <p:nvPr>
            <p:ph type="dt" sz="half" idx="10"/>
          </p:nvPr>
        </p:nvSpPr>
        <p:spPr/>
        <p:txBody>
          <a:bodyPr/>
          <a:lstStyle/>
          <a:p>
            <a:fld id="{B7AE9C44-9DAE-47EA-BF7B-527501938C3F}" type="datetimeFigureOut">
              <a:rPr lang="en-US" smtClean="0"/>
              <a:t>6/6/2023</a:t>
            </a:fld>
            <a:endParaRPr lang="en-US"/>
          </a:p>
        </p:txBody>
      </p:sp>
      <p:sp>
        <p:nvSpPr>
          <p:cNvPr id="4" name="Pladsholder til sidefod 3"/>
          <p:cNvSpPr>
            <a:spLocks noGrp="1"/>
          </p:cNvSpPr>
          <p:nvPr>
            <p:ph type="ftr" sz="quarter" idx="11"/>
          </p:nvPr>
        </p:nvSpPr>
        <p:spPr/>
        <p:txBody>
          <a:bodyPr/>
          <a:lstStyle/>
          <a:p>
            <a:endParaRPr lang="en-US"/>
          </a:p>
        </p:txBody>
      </p:sp>
      <p:sp>
        <p:nvSpPr>
          <p:cNvPr id="5" name="Pladsholder til slidenummer 4"/>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22617059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7AE9C44-9DAE-47EA-BF7B-527501938C3F}" type="datetimeFigureOut">
              <a:rPr lang="en-US" smtClean="0"/>
              <a:t>6/6/2023</a:t>
            </a:fld>
            <a:endParaRPr lang="en-US"/>
          </a:p>
        </p:txBody>
      </p:sp>
      <p:sp>
        <p:nvSpPr>
          <p:cNvPr id="3" name="Pladsholder til sidefod 2"/>
          <p:cNvSpPr>
            <a:spLocks noGrp="1"/>
          </p:cNvSpPr>
          <p:nvPr>
            <p:ph type="ftr" sz="quarter" idx="11"/>
          </p:nvPr>
        </p:nvSpPr>
        <p:spPr/>
        <p:txBody>
          <a:bodyPr/>
          <a:lstStyle/>
          <a:p>
            <a:endParaRPr lang="en-US"/>
          </a:p>
        </p:txBody>
      </p:sp>
      <p:sp>
        <p:nvSpPr>
          <p:cNvPr id="4" name="Pladsholder til slidenummer 3"/>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17977457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endParaRPr lang="en-US"/>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B7AE9C44-9DAE-47EA-BF7B-527501938C3F}" type="datetimeFigureOut">
              <a:rPr lang="en-US" smtClean="0"/>
              <a:t>6/6/2023</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559196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AFA9C171-5F91-0C50-E3F4-E775A5C1C5F0}"/>
              </a:ext>
            </a:extLst>
          </p:cNvPr>
          <p:cNvSpPr>
            <a:spLocks noGrp="1"/>
          </p:cNvSpPr>
          <p:nvPr>
            <p:ph type="dt" sz="half" idx="10"/>
          </p:nvPr>
        </p:nvSpPr>
        <p:spPr/>
        <p:txBody>
          <a:bodyPr/>
          <a:lstStyle/>
          <a:p>
            <a:fld id="{3F2E1C7C-C193-4307-85BF-CA624FA4D440}" type="datetimeFigureOut">
              <a:rPr lang="da-DK" smtClean="0"/>
              <a:t>06-06-2023</a:t>
            </a:fld>
            <a:endParaRPr lang="da-DK"/>
          </a:p>
        </p:txBody>
      </p:sp>
      <p:sp>
        <p:nvSpPr>
          <p:cNvPr id="3" name="Pladsholder til sidefod 2">
            <a:extLst>
              <a:ext uri="{FF2B5EF4-FFF2-40B4-BE49-F238E27FC236}">
                <a16:creationId xmlns:a16="http://schemas.microsoft.com/office/drawing/2014/main" id="{F935D9AC-B898-8F6B-5C9D-898D460028EF}"/>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4F2AFE70-4734-25D4-3FBD-514CA6474F37}"/>
              </a:ext>
            </a:extLst>
          </p:cNvPr>
          <p:cNvSpPr>
            <a:spLocks noGrp="1"/>
          </p:cNvSpPr>
          <p:nvPr>
            <p:ph type="sldNum" sz="quarter" idx="12"/>
          </p:nvPr>
        </p:nvSpPr>
        <p:spPr/>
        <p:txBody>
          <a:bodyPr/>
          <a:lstStyle/>
          <a:p>
            <a:fld id="{D68F3083-47DF-4081-AC12-7C90654AF248}" type="slidenum">
              <a:rPr lang="da-DK" smtClean="0"/>
              <a:t>‹#›</a:t>
            </a:fld>
            <a:endParaRPr lang="da-DK"/>
          </a:p>
        </p:txBody>
      </p:sp>
    </p:spTree>
    <p:extLst>
      <p:ext uri="{BB962C8B-B14F-4D97-AF65-F5344CB8AC3E}">
        <p14:creationId xmlns:p14="http://schemas.microsoft.com/office/powerpoint/2010/main" val="38998341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endParaRPr lang="en-US"/>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B7AE9C44-9DAE-47EA-BF7B-527501938C3F}" type="datetimeFigureOut">
              <a:rPr lang="en-US" smtClean="0"/>
              <a:t>6/6/2023</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26732113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16719706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endParaRPr lang="en-US"/>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2640499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CC10-ADBB-43B6-B95B-AD58926FDADF}"/>
              </a:ext>
            </a:extLst>
          </p:cNvPr>
          <p:cNvSpPr>
            <a:spLocks noGrp="1"/>
          </p:cNvSpPr>
          <p:nvPr>
            <p:ph type="ctrTitle" hasCustomPrompt="1"/>
          </p:nvPr>
        </p:nvSpPr>
        <p:spPr>
          <a:xfrm>
            <a:off x="360000" y="1773238"/>
            <a:ext cx="9000000" cy="2911650"/>
          </a:xfrm>
        </p:spPr>
        <p:txBody>
          <a:bodyPr anchor="b">
            <a:normAutofit/>
          </a:bodyPr>
          <a:lstStyle>
            <a:lvl1pPr algn="l">
              <a:defRPr sz="5000">
                <a:solidFill>
                  <a:schemeClr val="bg1"/>
                </a:solidFill>
              </a:defRPr>
            </a:lvl1pPr>
          </a:lstStyle>
          <a:p>
            <a:r>
              <a:rPr lang="da-DK"/>
              <a:t>Titel slide</a:t>
            </a:r>
            <a:endParaRPr lang="en-US"/>
          </a:p>
        </p:txBody>
      </p:sp>
      <p:sp>
        <p:nvSpPr>
          <p:cNvPr id="3" name="Subtitle 2">
            <a:extLst>
              <a:ext uri="{FF2B5EF4-FFF2-40B4-BE49-F238E27FC236}">
                <a16:creationId xmlns:a16="http://schemas.microsoft.com/office/drawing/2014/main" id="{1F947F9D-A5CF-4BAA-8E9D-E555BA6E81E7}"/>
              </a:ext>
            </a:extLst>
          </p:cNvPr>
          <p:cNvSpPr>
            <a:spLocks noGrp="1"/>
          </p:cNvSpPr>
          <p:nvPr>
            <p:ph type="subTitle" idx="1" hasCustomPrompt="1"/>
          </p:nvPr>
        </p:nvSpPr>
        <p:spPr>
          <a:xfrm>
            <a:off x="360000" y="4684889"/>
            <a:ext cx="9000000" cy="1804811"/>
          </a:xfrm>
        </p:spPr>
        <p:txBody>
          <a:bodyPr>
            <a:normAutofit/>
          </a:bodyPr>
          <a:lstStyle>
            <a:lvl1pPr marL="0" indent="0" algn="l">
              <a:spcBef>
                <a:spcPts val="8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Undertitel. Baggrundsfarve kan ændres via Design – Formater baggrund</a:t>
            </a:r>
            <a:endParaRPr lang="en-US"/>
          </a:p>
        </p:txBody>
      </p:sp>
      <p:pic>
        <p:nvPicPr>
          <p:cNvPr id="11" name="Picture 10">
            <a:extLst>
              <a:ext uri="{FF2B5EF4-FFF2-40B4-BE49-F238E27FC236}">
                <a16:creationId xmlns:a16="http://schemas.microsoft.com/office/drawing/2014/main" id="{36F843A9-CEB3-2746-B38B-8126943ECD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00" y="337956"/>
            <a:ext cx="2222668" cy="674326"/>
          </a:xfrm>
          <a:prstGeom prst="rect">
            <a:avLst/>
          </a:prstGeom>
          <a:noFill/>
        </p:spPr>
      </p:pic>
      <p:pic>
        <p:nvPicPr>
          <p:cNvPr id="13" name="Picture 12">
            <a:extLst>
              <a:ext uri="{FF2B5EF4-FFF2-40B4-BE49-F238E27FC236}">
                <a16:creationId xmlns:a16="http://schemas.microsoft.com/office/drawing/2014/main" id="{DA96D30C-B4DE-FA45-9F40-AE33CBFD2C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6100" y="-936000"/>
            <a:ext cx="5511800" cy="6858000"/>
          </a:xfrm>
          <a:prstGeom prst="rect">
            <a:avLst/>
          </a:prstGeom>
        </p:spPr>
      </p:pic>
    </p:spTree>
    <p:extLst>
      <p:ext uri="{BB962C8B-B14F-4D97-AF65-F5344CB8AC3E}">
        <p14:creationId xmlns:p14="http://schemas.microsoft.com/office/powerpoint/2010/main" val="6605782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CC10-ADBB-43B6-B95B-AD58926FDADF}"/>
              </a:ext>
            </a:extLst>
          </p:cNvPr>
          <p:cNvSpPr>
            <a:spLocks noGrp="1"/>
          </p:cNvSpPr>
          <p:nvPr>
            <p:ph type="ctrTitle" hasCustomPrompt="1"/>
          </p:nvPr>
        </p:nvSpPr>
        <p:spPr>
          <a:xfrm>
            <a:off x="360000" y="1773238"/>
            <a:ext cx="7200000" cy="2911650"/>
          </a:xfrm>
        </p:spPr>
        <p:txBody>
          <a:bodyPr anchor="b">
            <a:normAutofit/>
          </a:bodyPr>
          <a:lstStyle>
            <a:lvl1pPr algn="l">
              <a:defRPr sz="5000">
                <a:solidFill>
                  <a:schemeClr val="bg1"/>
                </a:solidFill>
              </a:defRPr>
            </a:lvl1pPr>
          </a:lstStyle>
          <a:p>
            <a:r>
              <a:rPr lang="da-DK"/>
              <a:t>Titel slide</a:t>
            </a:r>
            <a:endParaRPr lang="en-US"/>
          </a:p>
        </p:txBody>
      </p:sp>
      <p:sp>
        <p:nvSpPr>
          <p:cNvPr id="3" name="Subtitle 2">
            <a:extLst>
              <a:ext uri="{FF2B5EF4-FFF2-40B4-BE49-F238E27FC236}">
                <a16:creationId xmlns:a16="http://schemas.microsoft.com/office/drawing/2014/main" id="{1F947F9D-A5CF-4BAA-8E9D-E555BA6E81E7}"/>
              </a:ext>
            </a:extLst>
          </p:cNvPr>
          <p:cNvSpPr>
            <a:spLocks noGrp="1"/>
          </p:cNvSpPr>
          <p:nvPr>
            <p:ph type="subTitle" idx="1" hasCustomPrompt="1"/>
          </p:nvPr>
        </p:nvSpPr>
        <p:spPr>
          <a:xfrm>
            <a:off x="360000" y="4684888"/>
            <a:ext cx="7200000" cy="1804811"/>
          </a:xfrm>
        </p:spPr>
        <p:txBody>
          <a:bodyPr>
            <a:normAutofit/>
          </a:bodyPr>
          <a:lstStyle>
            <a:lvl1pPr marL="0" indent="0" algn="l">
              <a:spcBef>
                <a:spcPts val="8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Undertitel. Baggrundsfarve kan ændres via Design </a:t>
            </a:r>
            <a:r>
              <a:rPr lang="mr-IN"/>
              <a:t>–</a:t>
            </a:r>
            <a:r>
              <a:rPr lang="da-DK"/>
              <a:t> Formater baggrund. Billede kan ændres ved at dobbeltklikke billede og vælge Skift billede.</a:t>
            </a:r>
          </a:p>
        </p:txBody>
      </p:sp>
      <p:sp>
        <p:nvSpPr>
          <p:cNvPr id="18" name="Picture Placeholder 17">
            <a:extLst>
              <a:ext uri="{FF2B5EF4-FFF2-40B4-BE49-F238E27FC236}">
                <a16:creationId xmlns:a16="http://schemas.microsoft.com/office/drawing/2014/main" id="{124AAC30-F868-E944-93BD-AB1BEE1175A4}"/>
              </a:ext>
            </a:extLst>
          </p:cNvPr>
          <p:cNvSpPr>
            <a:spLocks noGrp="1"/>
          </p:cNvSpPr>
          <p:nvPr>
            <p:ph type="pic" sz="quarter" idx="10" hasCustomPrompt="1"/>
          </p:nvPr>
        </p:nvSpPr>
        <p:spPr>
          <a:xfrm>
            <a:off x="7954350" y="0"/>
            <a:ext cx="4237650" cy="6858001"/>
          </a:xfrm>
          <a:custGeom>
            <a:avLst/>
            <a:gdLst>
              <a:gd name="connsiteX0" fmla="*/ 2899423 w 4237650"/>
              <a:gd name="connsiteY0" fmla="*/ 0 h 6858001"/>
              <a:gd name="connsiteX1" fmla="*/ 4237650 w 4237650"/>
              <a:gd name="connsiteY1" fmla="*/ 4384 h 6858001"/>
              <a:gd name="connsiteX2" fmla="*/ 4237650 w 4237650"/>
              <a:gd name="connsiteY2" fmla="*/ 6858001 h 6858001"/>
              <a:gd name="connsiteX3" fmla="*/ 1473870 w 4237650"/>
              <a:gd name="connsiteY3" fmla="*/ 6858001 h 6858001"/>
              <a:gd name="connsiteX4" fmla="*/ 1357999 w 4237650"/>
              <a:gd name="connsiteY4" fmla="*/ 6740982 h 6858001"/>
              <a:gd name="connsiteX5" fmla="*/ 223 w 4237650"/>
              <a:gd name="connsiteY5" fmla="*/ 3529761 h 6858001"/>
              <a:gd name="connsiteX6" fmla="*/ 3003 w 4237650"/>
              <a:gd name="connsiteY6" fmla="*/ 292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650" h="6858001">
                <a:moveTo>
                  <a:pt x="2899423" y="0"/>
                </a:moveTo>
                <a:lnTo>
                  <a:pt x="4237650" y="4384"/>
                </a:lnTo>
                <a:lnTo>
                  <a:pt x="4237650" y="6858001"/>
                </a:lnTo>
                <a:lnTo>
                  <a:pt x="1473870" y="6858001"/>
                </a:lnTo>
                <a:lnTo>
                  <a:pt x="1357999" y="6740982"/>
                </a:lnTo>
                <a:cubicBezTo>
                  <a:pt x="606095" y="5935145"/>
                  <a:pt x="2667" y="4805149"/>
                  <a:pt x="223" y="3529761"/>
                </a:cubicBezTo>
                <a:cubicBezTo>
                  <a:pt x="223" y="2682794"/>
                  <a:pt x="-1168" y="593901"/>
                  <a:pt x="3003" y="2927"/>
                </a:cubicBezTo>
                <a:close/>
              </a:path>
            </a:pathLst>
          </a:custGeom>
          <a:solidFill>
            <a:schemeClr val="tx1">
              <a:alpha val="10000"/>
            </a:schemeClr>
          </a:solidFill>
        </p:spPr>
        <p:txBody>
          <a:bodyPr wrap="square" lIns="216000" tIns="216000">
            <a:noAutofit/>
          </a:bodyPr>
          <a:lstStyle>
            <a:lvl1pPr marL="0" indent="0">
              <a:buNone/>
              <a:defRPr sz="1400" i="0">
                <a:solidFill>
                  <a:schemeClr val="bg1"/>
                </a:solidFill>
              </a:defRPr>
            </a:lvl1pPr>
          </a:lstStyle>
          <a:p>
            <a:r>
              <a:rPr lang="da-DK"/>
              <a:t>Klik på ikon for at tilføje billede</a:t>
            </a:r>
            <a:endParaRPr lang="en-US"/>
          </a:p>
        </p:txBody>
      </p:sp>
      <p:pic>
        <p:nvPicPr>
          <p:cNvPr id="7" name="Picture 10">
            <a:extLst>
              <a:ext uri="{FF2B5EF4-FFF2-40B4-BE49-F238E27FC236}">
                <a16:creationId xmlns:a16="http://schemas.microsoft.com/office/drawing/2014/main" id="{BAA51113-2172-4BD1-9C49-9B9534968B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00" y="337956"/>
            <a:ext cx="2222668" cy="674326"/>
          </a:xfrm>
          <a:prstGeom prst="rect">
            <a:avLst/>
          </a:prstGeom>
          <a:noFill/>
        </p:spPr>
      </p:pic>
    </p:spTree>
    <p:extLst>
      <p:ext uri="{BB962C8B-B14F-4D97-AF65-F5344CB8AC3E}">
        <p14:creationId xmlns:p14="http://schemas.microsoft.com/office/powerpoint/2010/main" val="41251380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Slide - Background Pictur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36A5F0-16FC-FE49-A404-A9C0DFE4A6CC}"/>
              </a:ext>
            </a:extLst>
          </p:cNvPr>
          <p:cNvSpPr/>
          <p:nvPr userDrawn="1"/>
        </p:nvSpPr>
        <p:spPr>
          <a:xfrm>
            <a:off x="0" y="0"/>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itle 1">
            <a:extLst>
              <a:ext uri="{FF2B5EF4-FFF2-40B4-BE49-F238E27FC236}">
                <a16:creationId xmlns:a16="http://schemas.microsoft.com/office/drawing/2014/main" id="{709FFAAC-F341-144B-9DA2-EAD87D4B71E1}"/>
              </a:ext>
            </a:extLst>
          </p:cNvPr>
          <p:cNvSpPr>
            <a:spLocks noGrp="1"/>
          </p:cNvSpPr>
          <p:nvPr>
            <p:ph type="ctrTitle" hasCustomPrompt="1"/>
          </p:nvPr>
        </p:nvSpPr>
        <p:spPr>
          <a:xfrm>
            <a:off x="360000" y="1773238"/>
            <a:ext cx="9000000" cy="2911650"/>
          </a:xfrm>
        </p:spPr>
        <p:txBody>
          <a:bodyPr anchor="b">
            <a:normAutofit/>
          </a:bodyPr>
          <a:lstStyle>
            <a:lvl1pPr algn="l">
              <a:defRPr sz="5000">
                <a:solidFill>
                  <a:schemeClr val="bg1"/>
                </a:solidFill>
              </a:defRPr>
            </a:lvl1pPr>
          </a:lstStyle>
          <a:p>
            <a:r>
              <a:rPr lang="da-DK"/>
              <a:t>Titel sektion</a:t>
            </a:r>
            <a:endParaRPr lang="en-US"/>
          </a:p>
        </p:txBody>
      </p:sp>
      <p:pic>
        <p:nvPicPr>
          <p:cNvPr id="12" name="Picture 11">
            <a:extLst>
              <a:ext uri="{FF2B5EF4-FFF2-40B4-BE49-F238E27FC236}">
                <a16:creationId xmlns:a16="http://schemas.microsoft.com/office/drawing/2014/main" id="{BAF41705-AC5A-9340-AA26-D67A45637A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6100" y="-936000"/>
            <a:ext cx="5511800" cy="6858000"/>
          </a:xfrm>
          <a:prstGeom prst="rect">
            <a:avLst/>
          </a:prstGeom>
        </p:spPr>
      </p:pic>
      <p:sp>
        <p:nvSpPr>
          <p:cNvPr id="7" name="Subtitle 2">
            <a:extLst>
              <a:ext uri="{FF2B5EF4-FFF2-40B4-BE49-F238E27FC236}">
                <a16:creationId xmlns:a16="http://schemas.microsoft.com/office/drawing/2014/main" id="{4D47F344-823B-E444-8DEF-F81C8A4FB1A8}"/>
              </a:ext>
            </a:extLst>
          </p:cNvPr>
          <p:cNvSpPr>
            <a:spLocks noGrp="1"/>
          </p:cNvSpPr>
          <p:nvPr>
            <p:ph type="subTitle" idx="1" hasCustomPrompt="1"/>
          </p:nvPr>
        </p:nvSpPr>
        <p:spPr>
          <a:xfrm>
            <a:off x="360000" y="4684888"/>
            <a:ext cx="9000000" cy="1804811"/>
          </a:xfrm>
        </p:spPr>
        <p:txBody>
          <a:bodyPr>
            <a:normAutofit/>
          </a:bodyPr>
          <a:lstStyle>
            <a:lvl1pPr marL="0" indent="0" algn="l">
              <a:spcBef>
                <a:spcPts val="8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Undertitel. Baggrundsbillede kan ændres via Design – Formater baggrund – </a:t>
            </a:r>
          </a:p>
          <a:p>
            <a:r>
              <a:rPr lang="da-DK"/>
              <a:t>Vælg Billede udfyld</a:t>
            </a:r>
          </a:p>
        </p:txBody>
      </p:sp>
      <p:pic>
        <p:nvPicPr>
          <p:cNvPr id="8" name="Picture 10">
            <a:extLst>
              <a:ext uri="{FF2B5EF4-FFF2-40B4-BE49-F238E27FC236}">
                <a16:creationId xmlns:a16="http://schemas.microsoft.com/office/drawing/2014/main" id="{AA9C34E2-969E-4A5F-8044-A56FD1E63E0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60000" y="290331"/>
            <a:ext cx="2222668" cy="674326"/>
          </a:xfrm>
          <a:prstGeom prst="rect">
            <a:avLst/>
          </a:prstGeom>
          <a:noFill/>
        </p:spPr>
      </p:pic>
    </p:spTree>
    <p:extLst>
      <p:ext uri="{BB962C8B-B14F-4D97-AF65-F5344CB8AC3E}">
        <p14:creationId xmlns:p14="http://schemas.microsoft.com/office/powerpoint/2010/main" val="12024066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accent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6A3273B-C137-A645-803B-1732A5BFA21F}"/>
              </a:ext>
            </a:extLst>
          </p:cNvPr>
          <p:cNvSpPr/>
          <p:nvPr userDrawn="1"/>
        </p:nvSpPr>
        <p:spPr>
          <a:xfrm flipH="1">
            <a:off x="-287664" y="-267372"/>
            <a:ext cx="12947946" cy="7392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0" name="Title 1">
            <a:extLst>
              <a:ext uri="{FF2B5EF4-FFF2-40B4-BE49-F238E27FC236}">
                <a16:creationId xmlns:a16="http://schemas.microsoft.com/office/drawing/2014/main" id="{709FFAAC-F341-144B-9DA2-EAD87D4B71E1}"/>
              </a:ext>
            </a:extLst>
          </p:cNvPr>
          <p:cNvSpPr>
            <a:spLocks noGrp="1"/>
          </p:cNvSpPr>
          <p:nvPr>
            <p:ph type="ctrTitle" hasCustomPrompt="1"/>
          </p:nvPr>
        </p:nvSpPr>
        <p:spPr>
          <a:xfrm>
            <a:off x="360000" y="1773238"/>
            <a:ext cx="9000000" cy="2911650"/>
          </a:xfrm>
        </p:spPr>
        <p:txBody>
          <a:bodyPr anchor="b">
            <a:normAutofit/>
          </a:bodyPr>
          <a:lstStyle>
            <a:lvl1pPr algn="l">
              <a:defRPr sz="5000">
                <a:solidFill>
                  <a:schemeClr val="tx1"/>
                </a:solidFill>
              </a:defRPr>
            </a:lvl1pPr>
          </a:lstStyle>
          <a:p>
            <a:r>
              <a:rPr lang="en-US" err="1"/>
              <a:t>Titel</a:t>
            </a:r>
            <a:r>
              <a:rPr lang="en-US"/>
              <a:t> </a:t>
            </a:r>
            <a:r>
              <a:rPr lang="en-US" err="1"/>
              <a:t>sektion</a:t>
            </a:r>
            <a:endParaRPr lang="en-US"/>
          </a:p>
        </p:txBody>
      </p:sp>
      <p:sp>
        <p:nvSpPr>
          <p:cNvPr id="11" name="Subtitle 2">
            <a:extLst>
              <a:ext uri="{FF2B5EF4-FFF2-40B4-BE49-F238E27FC236}">
                <a16:creationId xmlns:a16="http://schemas.microsoft.com/office/drawing/2014/main" id="{A4519358-6722-2D4A-84BA-8B3BDD072A35}"/>
              </a:ext>
            </a:extLst>
          </p:cNvPr>
          <p:cNvSpPr>
            <a:spLocks noGrp="1"/>
          </p:cNvSpPr>
          <p:nvPr>
            <p:ph type="subTitle" idx="1" hasCustomPrompt="1"/>
          </p:nvPr>
        </p:nvSpPr>
        <p:spPr>
          <a:xfrm>
            <a:off x="360000" y="4684889"/>
            <a:ext cx="9000000" cy="1804811"/>
          </a:xfrm>
        </p:spPr>
        <p:txBody>
          <a:bodyPr>
            <a:normAutofit/>
          </a:bodyPr>
          <a:lstStyle>
            <a:lvl1pPr marL="0" indent="0" algn="l">
              <a:spcBef>
                <a:spcPts val="8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Undertitel. Baggrundsfarve kan ændres via Design </a:t>
            </a:r>
            <a:r>
              <a:rPr lang="mr-IN"/>
              <a:t>–</a:t>
            </a:r>
            <a:r>
              <a:rPr lang="da-DK"/>
              <a:t> Formater baggrund</a:t>
            </a:r>
          </a:p>
        </p:txBody>
      </p:sp>
      <p:pic>
        <p:nvPicPr>
          <p:cNvPr id="17" name="Picture 16">
            <a:extLst>
              <a:ext uri="{FF2B5EF4-FFF2-40B4-BE49-F238E27FC236}">
                <a16:creationId xmlns:a16="http://schemas.microsoft.com/office/drawing/2014/main" id="{63894C80-4877-EA47-8C89-214FA3124C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5600" y="-934222"/>
            <a:ext cx="5511800" cy="6858000"/>
          </a:xfrm>
          <a:prstGeom prst="rect">
            <a:avLst/>
          </a:prstGeom>
        </p:spPr>
      </p:pic>
      <p:pic>
        <p:nvPicPr>
          <p:cNvPr id="7" name="Picture 6">
            <a:extLst>
              <a:ext uri="{FF2B5EF4-FFF2-40B4-BE49-F238E27FC236}">
                <a16:creationId xmlns:a16="http://schemas.microsoft.com/office/drawing/2014/main" id="{3ADD04EE-ADC8-4043-AB21-A1FEF146F0E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60000" y="278478"/>
            <a:ext cx="2151200" cy="652644"/>
          </a:xfrm>
          <a:prstGeom prst="rect">
            <a:avLst/>
          </a:prstGeom>
        </p:spPr>
      </p:pic>
    </p:spTree>
    <p:extLst>
      <p:ext uri="{BB962C8B-B14F-4D97-AF65-F5344CB8AC3E}">
        <p14:creationId xmlns:p14="http://schemas.microsoft.com/office/powerpoint/2010/main" val="30688659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13B98CA-3CE7-EA45-A77C-C4E2CFF48A0A}"/>
              </a:ext>
            </a:extLst>
          </p:cNvPr>
          <p:cNvSpPr/>
          <p:nvPr userDrawn="1"/>
        </p:nvSpPr>
        <p:spPr>
          <a:xfrm flipH="1">
            <a:off x="180621" y="-1"/>
            <a:ext cx="12011377"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pic>
        <p:nvPicPr>
          <p:cNvPr id="17" name="Picture 16">
            <a:extLst>
              <a:ext uri="{FF2B5EF4-FFF2-40B4-BE49-F238E27FC236}">
                <a16:creationId xmlns:a16="http://schemas.microsoft.com/office/drawing/2014/main" id="{63894C80-4877-EA47-8C89-214FA3124C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5600" y="-934222"/>
            <a:ext cx="5511800" cy="6858000"/>
          </a:xfrm>
          <a:prstGeom prst="rect">
            <a:avLst/>
          </a:prstGeom>
        </p:spPr>
      </p:pic>
      <p:sp>
        <p:nvSpPr>
          <p:cNvPr id="9" name="Subtitle 2">
            <a:extLst>
              <a:ext uri="{FF2B5EF4-FFF2-40B4-BE49-F238E27FC236}">
                <a16:creationId xmlns:a16="http://schemas.microsoft.com/office/drawing/2014/main" id="{2D290D5C-5320-BF47-9B8C-E0318B136662}"/>
              </a:ext>
            </a:extLst>
          </p:cNvPr>
          <p:cNvSpPr>
            <a:spLocks noGrp="1"/>
          </p:cNvSpPr>
          <p:nvPr>
            <p:ph type="subTitle" idx="1" hasCustomPrompt="1"/>
          </p:nvPr>
        </p:nvSpPr>
        <p:spPr>
          <a:xfrm>
            <a:off x="6117334" y="1773238"/>
            <a:ext cx="5739704" cy="4150540"/>
          </a:xfrm>
        </p:spPr>
        <p:txBody>
          <a:bodyPr>
            <a:normAutofit/>
          </a:bodyPr>
          <a:lstStyle>
            <a:lvl1pPr marL="0" indent="0" algn="l">
              <a:spcBef>
                <a:spcPts val="800"/>
              </a:spcBef>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342900" indent="-342900">
              <a:buFont typeface="+mj-lt"/>
              <a:buAutoNum type="arabicPeriod"/>
            </a:pPr>
            <a:r>
              <a:rPr lang="da-DK"/>
              <a:t>Agenda #1</a:t>
            </a:r>
          </a:p>
          <a:p>
            <a:pPr marL="342900" indent="-342900">
              <a:buFont typeface="+mj-lt"/>
              <a:buAutoNum type="arabicPeriod"/>
            </a:pPr>
            <a:r>
              <a:rPr lang="da-DK"/>
              <a:t>Agenda #2</a:t>
            </a:r>
          </a:p>
          <a:p>
            <a:pPr marL="342900" indent="-342900">
              <a:buFont typeface="+mj-lt"/>
              <a:buAutoNum type="arabicPeriod"/>
            </a:pPr>
            <a:r>
              <a:rPr lang="da-DK"/>
              <a:t>Agenda #3</a:t>
            </a:r>
          </a:p>
        </p:txBody>
      </p:sp>
      <p:sp>
        <p:nvSpPr>
          <p:cNvPr id="16" name="Title 1">
            <a:extLst>
              <a:ext uri="{FF2B5EF4-FFF2-40B4-BE49-F238E27FC236}">
                <a16:creationId xmlns:a16="http://schemas.microsoft.com/office/drawing/2014/main" id="{3D46D0B0-E4B3-564B-A7AF-A4C86A5E8762}"/>
              </a:ext>
            </a:extLst>
          </p:cNvPr>
          <p:cNvSpPr>
            <a:spLocks noGrp="1"/>
          </p:cNvSpPr>
          <p:nvPr>
            <p:ph type="ctrTitle" hasCustomPrompt="1"/>
          </p:nvPr>
        </p:nvSpPr>
        <p:spPr>
          <a:xfrm>
            <a:off x="360000" y="1773238"/>
            <a:ext cx="5448663" cy="4176712"/>
          </a:xfrm>
        </p:spPr>
        <p:txBody>
          <a:bodyPr anchor="t" anchorCtr="0">
            <a:normAutofit/>
          </a:bodyPr>
          <a:lstStyle>
            <a:lvl1pPr algn="l">
              <a:defRPr sz="5000">
                <a:solidFill>
                  <a:schemeClr val="tx1"/>
                </a:solidFill>
              </a:defRPr>
            </a:lvl1pPr>
          </a:lstStyle>
          <a:p>
            <a:r>
              <a:rPr lang="da-DK"/>
              <a:t>Agenda</a:t>
            </a:r>
            <a:endParaRPr lang="en-US"/>
          </a:p>
        </p:txBody>
      </p:sp>
    </p:spTree>
    <p:extLst>
      <p:ext uri="{BB962C8B-B14F-4D97-AF65-F5344CB8AC3E}">
        <p14:creationId xmlns:p14="http://schemas.microsoft.com/office/powerpoint/2010/main" val="36906824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ext and Picture">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B7E727-BE3A-AA4E-8F11-5B81257FE441}"/>
              </a:ext>
            </a:extLst>
          </p:cNvPr>
          <p:cNvSpPr>
            <a:spLocks noGrp="1"/>
          </p:cNvSpPr>
          <p:nvPr>
            <p:ph type="pic" sz="quarter" idx="10" hasCustomPrompt="1"/>
          </p:nvPr>
        </p:nvSpPr>
        <p:spPr>
          <a:xfrm>
            <a:off x="6096000" y="0"/>
            <a:ext cx="6096000" cy="6858000"/>
          </a:xfrm>
          <a:solidFill>
            <a:schemeClr val="tx1">
              <a:alpha val="10000"/>
            </a:schemeClr>
          </a:solidFill>
        </p:spPr>
        <p:txBody>
          <a:bodyPr lIns="216000" tIns="216000">
            <a:normAutofit/>
          </a:bodyPr>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400">
                <a:solidFill>
                  <a:schemeClr val="bg1"/>
                </a:solidFill>
              </a:defRPr>
            </a:lvl1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a-DK"/>
              <a:t>Klik på ikon for at tilføje billede</a:t>
            </a:r>
            <a:endParaRPr lang="en-US"/>
          </a:p>
        </p:txBody>
      </p:sp>
      <p:sp>
        <p:nvSpPr>
          <p:cNvPr id="9" name="Title 1">
            <a:extLst>
              <a:ext uri="{FF2B5EF4-FFF2-40B4-BE49-F238E27FC236}">
                <a16:creationId xmlns:a16="http://schemas.microsoft.com/office/drawing/2014/main" id="{6B56432A-EF3C-D746-80D4-888AE515BFCF}"/>
              </a:ext>
            </a:extLst>
          </p:cNvPr>
          <p:cNvSpPr>
            <a:spLocks noGrp="1"/>
          </p:cNvSpPr>
          <p:nvPr>
            <p:ph type="title" hasCustomPrompt="1"/>
          </p:nvPr>
        </p:nvSpPr>
        <p:spPr>
          <a:xfrm>
            <a:off x="360000" y="333374"/>
            <a:ext cx="5736000" cy="1116013"/>
          </a:xfrm>
        </p:spPr>
        <p:txBody>
          <a:bodyPr/>
          <a:lstStyle>
            <a:lvl1pPr>
              <a:defRPr>
                <a:solidFill>
                  <a:schemeClr val="bg1"/>
                </a:solidFill>
              </a:defRPr>
            </a:lvl1pPr>
          </a:lstStyle>
          <a:p>
            <a:r>
              <a:rPr lang="da-DK"/>
              <a:t>Slide med billede</a:t>
            </a:r>
            <a:endParaRPr lang="en-US"/>
          </a:p>
        </p:txBody>
      </p:sp>
      <p:sp>
        <p:nvSpPr>
          <p:cNvPr id="12" name="Text Placeholder 2">
            <a:extLst>
              <a:ext uri="{FF2B5EF4-FFF2-40B4-BE49-F238E27FC236}">
                <a16:creationId xmlns:a16="http://schemas.microsoft.com/office/drawing/2014/main" id="{CB376173-2BC5-6943-A1EC-E9D4287D44CC}"/>
              </a:ext>
            </a:extLst>
          </p:cNvPr>
          <p:cNvSpPr>
            <a:spLocks noGrp="1"/>
          </p:cNvSpPr>
          <p:nvPr>
            <p:ph type="body" idx="1" hasCustomPrompt="1"/>
          </p:nvPr>
        </p:nvSpPr>
        <p:spPr>
          <a:xfrm>
            <a:off x="360000" y="1773238"/>
            <a:ext cx="5377215" cy="540984"/>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a-DK"/>
              <a:t>Undertitel</a:t>
            </a:r>
          </a:p>
        </p:txBody>
      </p:sp>
      <p:sp>
        <p:nvSpPr>
          <p:cNvPr id="13" name="Text Placeholder 3">
            <a:extLst>
              <a:ext uri="{FF2B5EF4-FFF2-40B4-BE49-F238E27FC236}">
                <a16:creationId xmlns:a16="http://schemas.microsoft.com/office/drawing/2014/main" id="{10483C3B-DF67-4C4E-8A3B-A3D65F900632}"/>
              </a:ext>
            </a:extLst>
          </p:cNvPr>
          <p:cNvSpPr>
            <a:spLocks noGrp="1"/>
          </p:cNvSpPr>
          <p:nvPr>
            <p:ph type="body" sz="half" idx="2" hasCustomPrompt="1"/>
          </p:nvPr>
        </p:nvSpPr>
        <p:spPr>
          <a:xfrm>
            <a:off x="360000" y="2427112"/>
            <a:ext cx="5377215" cy="4062588"/>
          </a:xfrm>
        </p:spPr>
        <p:txBody>
          <a:bodyPr/>
          <a:lstStyle>
            <a:lvl1pPr marL="0" indent="0">
              <a:lnSpc>
                <a:spcPct val="12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Brødtekst til slide med billede. Baggrundsfarve kan ændres via Design </a:t>
            </a:r>
            <a:r>
              <a:rPr lang="mr-IN"/>
              <a:t>–</a:t>
            </a:r>
            <a:r>
              <a:rPr lang="da-DK"/>
              <a:t> Formater baggrund</a:t>
            </a:r>
          </a:p>
          <a:p>
            <a:r>
              <a:rPr lang="da-DK"/>
              <a:t>Billede i højre side kan ændres ved at dobbeltklikke på det og vælge Skift billede</a:t>
            </a:r>
          </a:p>
        </p:txBody>
      </p:sp>
    </p:spTree>
    <p:extLst>
      <p:ext uri="{BB962C8B-B14F-4D97-AF65-F5344CB8AC3E}">
        <p14:creationId xmlns:p14="http://schemas.microsoft.com/office/powerpoint/2010/main" val="27754704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ext and Picture - Light">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B7E727-BE3A-AA4E-8F11-5B81257FE441}"/>
              </a:ext>
            </a:extLst>
          </p:cNvPr>
          <p:cNvSpPr>
            <a:spLocks noGrp="1"/>
          </p:cNvSpPr>
          <p:nvPr>
            <p:ph type="pic" sz="quarter" idx="10" hasCustomPrompt="1"/>
          </p:nvPr>
        </p:nvSpPr>
        <p:spPr>
          <a:xfrm>
            <a:off x="-11289" y="0"/>
            <a:ext cx="5819952" cy="6858000"/>
          </a:xfrm>
          <a:solidFill>
            <a:schemeClr val="tx2">
              <a:lumMod val="20000"/>
              <a:lumOff val="80000"/>
            </a:schemeClr>
          </a:solidFill>
        </p:spPr>
        <p:txBody>
          <a:bodyPr lIns="216000" tIns="216000">
            <a:normAutofit/>
          </a:bodyPr>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400">
                <a:solidFill>
                  <a:schemeClr val="bg2">
                    <a:lumMod val="50000"/>
                  </a:schemeClr>
                </a:solidFill>
              </a:defRPr>
            </a:lvl1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da-DK"/>
              <a:t>Klik på ikon for at tilføje billede</a:t>
            </a:r>
            <a:endParaRPr lang="en-US"/>
          </a:p>
        </p:txBody>
      </p:sp>
      <p:sp>
        <p:nvSpPr>
          <p:cNvPr id="9" name="Title 1">
            <a:extLst>
              <a:ext uri="{FF2B5EF4-FFF2-40B4-BE49-F238E27FC236}">
                <a16:creationId xmlns:a16="http://schemas.microsoft.com/office/drawing/2014/main" id="{6B56432A-EF3C-D746-80D4-888AE515BFCF}"/>
              </a:ext>
            </a:extLst>
          </p:cNvPr>
          <p:cNvSpPr>
            <a:spLocks noGrp="1"/>
          </p:cNvSpPr>
          <p:nvPr>
            <p:ph type="title" hasCustomPrompt="1"/>
          </p:nvPr>
        </p:nvSpPr>
        <p:spPr>
          <a:xfrm>
            <a:off x="6121038" y="333374"/>
            <a:ext cx="5736000" cy="1116013"/>
          </a:xfrm>
        </p:spPr>
        <p:txBody>
          <a:bodyPr/>
          <a:lstStyle>
            <a:lvl1pPr>
              <a:defRPr>
                <a:solidFill>
                  <a:schemeClr val="tx1"/>
                </a:solidFill>
              </a:defRPr>
            </a:lvl1pPr>
          </a:lstStyle>
          <a:p>
            <a:r>
              <a:rPr lang="da-DK"/>
              <a:t>Slide med billede</a:t>
            </a:r>
            <a:endParaRPr lang="en-US"/>
          </a:p>
        </p:txBody>
      </p:sp>
      <p:sp>
        <p:nvSpPr>
          <p:cNvPr id="12" name="Text Placeholder 2">
            <a:extLst>
              <a:ext uri="{FF2B5EF4-FFF2-40B4-BE49-F238E27FC236}">
                <a16:creationId xmlns:a16="http://schemas.microsoft.com/office/drawing/2014/main" id="{CB376173-2BC5-6943-A1EC-E9D4287D44CC}"/>
              </a:ext>
            </a:extLst>
          </p:cNvPr>
          <p:cNvSpPr>
            <a:spLocks noGrp="1"/>
          </p:cNvSpPr>
          <p:nvPr>
            <p:ph type="body" idx="1" hasCustomPrompt="1"/>
          </p:nvPr>
        </p:nvSpPr>
        <p:spPr>
          <a:xfrm>
            <a:off x="6121038" y="1773238"/>
            <a:ext cx="5377215" cy="540984"/>
          </a:xfr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a-DK"/>
              <a:t>Undertitel</a:t>
            </a:r>
          </a:p>
        </p:txBody>
      </p:sp>
      <p:sp>
        <p:nvSpPr>
          <p:cNvPr id="13" name="Text Placeholder 3">
            <a:extLst>
              <a:ext uri="{FF2B5EF4-FFF2-40B4-BE49-F238E27FC236}">
                <a16:creationId xmlns:a16="http://schemas.microsoft.com/office/drawing/2014/main" id="{10483C3B-DF67-4C4E-8A3B-A3D65F900632}"/>
              </a:ext>
            </a:extLst>
          </p:cNvPr>
          <p:cNvSpPr>
            <a:spLocks noGrp="1"/>
          </p:cNvSpPr>
          <p:nvPr>
            <p:ph type="body" sz="half" idx="2" hasCustomPrompt="1"/>
          </p:nvPr>
        </p:nvSpPr>
        <p:spPr>
          <a:xfrm>
            <a:off x="6121038" y="2427112"/>
            <a:ext cx="5377215" cy="4062588"/>
          </a:xfrm>
        </p:spPr>
        <p:txBody>
          <a:bodyPr/>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Brødtekst til slide med billede. Baggrundsfarve kan ændres via Design </a:t>
            </a:r>
            <a:r>
              <a:rPr lang="mr-IN"/>
              <a:t>–</a:t>
            </a:r>
            <a:r>
              <a:rPr lang="da-DK"/>
              <a:t> Formater baggrund</a:t>
            </a:r>
          </a:p>
          <a:p>
            <a:r>
              <a:rPr lang="da-DK"/>
              <a:t>Billede i venstre side kan ændres ved at dobbeltklikke på det og vælge Skift billede</a:t>
            </a:r>
          </a:p>
        </p:txBody>
      </p:sp>
    </p:spTree>
    <p:extLst>
      <p:ext uri="{BB962C8B-B14F-4D97-AF65-F5344CB8AC3E}">
        <p14:creationId xmlns:p14="http://schemas.microsoft.com/office/powerpoint/2010/main" val="2069804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7907B5-CF3C-45A0-6063-6928163DCD3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5F8226E-A8CF-E327-F329-04D49A24D8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CCAC1F43-4BA9-09D9-CE90-5778EDAAE4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F355A62-578E-8C54-BD5C-B1735BD5774D}"/>
              </a:ext>
            </a:extLst>
          </p:cNvPr>
          <p:cNvSpPr>
            <a:spLocks noGrp="1"/>
          </p:cNvSpPr>
          <p:nvPr>
            <p:ph type="dt" sz="half" idx="10"/>
          </p:nvPr>
        </p:nvSpPr>
        <p:spPr/>
        <p:txBody>
          <a:bodyPr/>
          <a:lstStyle/>
          <a:p>
            <a:fld id="{3F2E1C7C-C193-4307-85BF-CA624FA4D440}" type="datetimeFigureOut">
              <a:rPr lang="da-DK" smtClean="0"/>
              <a:t>06-06-2023</a:t>
            </a:fld>
            <a:endParaRPr lang="da-DK"/>
          </a:p>
        </p:txBody>
      </p:sp>
      <p:sp>
        <p:nvSpPr>
          <p:cNvPr id="6" name="Pladsholder til sidefod 5">
            <a:extLst>
              <a:ext uri="{FF2B5EF4-FFF2-40B4-BE49-F238E27FC236}">
                <a16:creationId xmlns:a16="http://schemas.microsoft.com/office/drawing/2014/main" id="{F034FC09-FEDC-DC68-4AF5-39333DBE580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832630E-7468-2F48-04C8-2E0B3339BC0C}"/>
              </a:ext>
            </a:extLst>
          </p:cNvPr>
          <p:cNvSpPr>
            <a:spLocks noGrp="1"/>
          </p:cNvSpPr>
          <p:nvPr>
            <p:ph type="sldNum" sz="quarter" idx="12"/>
          </p:nvPr>
        </p:nvSpPr>
        <p:spPr/>
        <p:txBody>
          <a:bodyPr/>
          <a:lstStyle/>
          <a:p>
            <a:fld id="{D68F3083-47DF-4081-AC12-7C90654AF248}" type="slidenum">
              <a:rPr lang="da-DK" smtClean="0"/>
              <a:t>‹#›</a:t>
            </a:fld>
            <a:endParaRPr lang="da-DK"/>
          </a:p>
        </p:txBody>
      </p:sp>
    </p:spTree>
    <p:extLst>
      <p:ext uri="{BB962C8B-B14F-4D97-AF65-F5344CB8AC3E}">
        <p14:creationId xmlns:p14="http://schemas.microsoft.com/office/powerpoint/2010/main" val="33351025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EE39-2EEE-4532-A2D5-A8B3AB2910F6}"/>
              </a:ext>
            </a:extLst>
          </p:cNvPr>
          <p:cNvSpPr>
            <a:spLocks noGrp="1"/>
          </p:cNvSpPr>
          <p:nvPr>
            <p:ph type="title" hasCustomPrompt="1"/>
          </p:nvPr>
        </p:nvSpPr>
        <p:spPr>
          <a:xfrm>
            <a:off x="360000" y="333374"/>
            <a:ext cx="11497038" cy="1116013"/>
          </a:xfrm>
        </p:spPr>
        <p:txBody>
          <a:bodyPr/>
          <a:lstStyle>
            <a:lvl1pPr>
              <a:defRPr/>
            </a:lvl1pPr>
          </a:lstStyle>
          <a:p>
            <a:r>
              <a:rPr lang="da-DK"/>
              <a:t>Indholdsslide</a:t>
            </a:r>
            <a:endParaRPr lang="en-US"/>
          </a:p>
        </p:txBody>
      </p:sp>
      <p:sp>
        <p:nvSpPr>
          <p:cNvPr id="3" name="Content Placeholder 2">
            <a:extLst>
              <a:ext uri="{FF2B5EF4-FFF2-40B4-BE49-F238E27FC236}">
                <a16:creationId xmlns:a16="http://schemas.microsoft.com/office/drawing/2014/main" id="{BAE914E0-7C4D-452C-BC38-7156F433A043}"/>
              </a:ext>
            </a:extLst>
          </p:cNvPr>
          <p:cNvSpPr>
            <a:spLocks noGrp="1"/>
          </p:cNvSpPr>
          <p:nvPr>
            <p:ph idx="1" hasCustomPrompt="1"/>
          </p:nvPr>
        </p:nvSpPr>
        <p:spPr>
          <a:xfrm>
            <a:off x="360000" y="1781516"/>
            <a:ext cx="9000000" cy="4168434"/>
          </a:xfrm>
        </p:spPr>
        <p:txBody>
          <a:bodyPr/>
          <a:lstStyle/>
          <a:p>
            <a:pPr lvl="0"/>
            <a:r>
              <a:rPr lang="en-US"/>
              <a:t>Add bullet points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2E26F36-3CBC-9D4D-AE77-68C860F4B32A}"/>
              </a:ext>
            </a:extLst>
          </p:cNvPr>
          <p:cNvSpPr>
            <a:spLocks noGrp="1"/>
          </p:cNvSpPr>
          <p:nvPr>
            <p:ph type="ftr" sz="quarter" idx="11"/>
          </p:nvPr>
        </p:nvSpPr>
        <p:spPr/>
        <p:txBody>
          <a:bodyPr/>
          <a:lstStyle/>
          <a:p>
            <a:endParaRPr lang="en-US"/>
          </a:p>
        </p:txBody>
      </p:sp>
      <p:sp>
        <p:nvSpPr>
          <p:cNvPr id="10" name="Date Placeholder 3">
            <a:extLst>
              <a:ext uri="{FF2B5EF4-FFF2-40B4-BE49-F238E27FC236}">
                <a16:creationId xmlns:a16="http://schemas.microsoft.com/office/drawing/2014/main" id="{1DA0B9FB-B25B-2343-8944-8AAFA3C05400}"/>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1" name="Slide Number Placeholder 5">
            <a:extLst>
              <a:ext uri="{FF2B5EF4-FFF2-40B4-BE49-F238E27FC236}">
                <a16:creationId xmlns:a16="http://schemas.microsoft.com/office/drawing/2014/main" id="{38FFBE02-E65B-5F47-B41B-E7766173D6A5}"/>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17771208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EE39-2EEE-4532-A2D5-A8B3AB2910F6}"/>
              </a:ext>
            </a:extLst>
          </p:cNvPr>
          <p:cNvSpPr>
            <a:spLocks noGrp="1"/>
          </p:cNvSpPr>
          <p:nvPr>
            <p:ph type="title" hasCustomPrompt="1"/>
          </p:nvPr>
        </p:nvSpPr>
        <p:spPr>
          <a:xfrm>
            <a:off x="360000" y="333374"/>
            <a:ext cx="11497038" cy="1116013"/>
          </a:xfrm>
        </p:spPr>
        <p:txBody>
          <a:bodyPr/>
          <a:lstStyle>
            <a:lvl1pPr>
              <a:defRPr/>
            </a:lvl1pPr>
          </a:lstStyle>
          <a:p>
            <a:r>
              <a:rPr lang="da-DK"/>
              <a:t>Indholdsslide med ren tekst </a:t>
            </a:r>
            <a:endParaRPr lang="en-US"/>
          </a:p>
        </p:txBody>
      </p:sp>
      <p:sp>
        <p:nvSpPr>
          <p:cNvPr id="8" name="Footer Placeholder 4">
            <a:extLst>
              <a:ext uri="{FF2B5EF4-FFF2-40B4-BE49-F238E27FC236}">
                <a16:creationId xmlns:a16="http://schemas.microsoft.com/office/drawing/2014/main" id="{AAD52DAD-08CD-494C-B12F-B2B460B35B49}"/>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Text Placeholder 3">
            <a:extLst>
              <a:ext uri="{FF2B5EF4-FFF2-40B4-BE49-F238E27FC236}">
                <a16:creationId xmlns:a16="http://schemas.microsoft.com/office/drawing/2014/main" id="{ECAFEEAA-F34C-3A49-B45E-16083E4D13F4}"/>
              </a:ext>
            </a:extLst>
          </p:cNvPr>
          <p:cNvSpPr>
            <a:spLocks noGrp="1"/>
          </p:cNvSpPr>
          <p:nvPr>
            <p:ph type="body" sz="half" idx="10" hasCustomPrompt="1"/>
          </p:nvPr>
        </p:nvSpPr>
        <p:spPr>
          <a:xfrm>
            <a:off x="360001" y="1793874"/>
            <a:ext cx="9000000" cy="4156075"/>
          </a:xfrm>
        </p:spPr>
        <p:txBody>
          <a:bodyPr>
            <a:normAutofit/>
          </a:bodyPr>
          <a:lstStyle>
            <a:lvl1pPr marL="0" indent="0">
              <a:lnSpc>
                <a:spcPct val="120000"/>
              </a:lnSpc>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err="1"/>
              <a:t>Tekst</a:t>
            </a:r>
            <a:endParaRPr lang="en-US"/>
          </a:p>
        </p:txBody>
      </p:sp>
      <p:sp>
        <p:nvSpPr>
          <p:cNvPr id="11" name="Date Placeholder 3">
            <a:extLst>
              <a:ext uri="{FF2B5EF4-FFF2-40B4-BE49-F238E27FC236}">
                <a16:creationId xmlns:a16="http://schemas.microsoft.com/office/drawing/2014/main" id="{F590FCC2-5FF6-424D-BC80-F4BA884ABA54}"/>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2" name="Slide Number Placeholder 5">
            <a:extLst>
              <a:ext uri="{FF2B5EF4-FFF2-40B4-BE49-F238E27FC236}">
                <a16:creationId xmlns:a16="http://schemas.microsoft.com/office/drawing/2014/main" id="{2B136329-1676-444C-A154-877B09088B3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13969576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C8278-6945-437F-BCF1-F493602FD305}"/>
              </a:ext>
            </a:extLst>
          </p:cNvPr>
          <p:cNvSpPr>
            <a:spLocks noGrp="1"/>
          </p:cNvSpPr>
          <p:nvPr>
            <p:ph type="title" hasCustomPrompt="1"/>
          </p:nvPr>
        </p:nvSpPr>
        <p:spPr>
          <a:xfrm>
            <a:off x="360000" y="333375"/>
            <a:ext cx="11522076" cy="1116013"/>
          </a:xfrm>
        </p:spPr>
        <p:txBody>
          <a:bodyPr anchor="b">
            <a:normAutofit/>
          </a:bodyPr>
          <a:lstStyle>
            <a:lvl1pPr>
              <a:defRPr sz="3400"/>
            </a:lvl1pPr>
          </a:lstStyle>
          <a:p>
            <a:r>
              <a:rPr lang="da-DK"/>
              <a:t>Indholdsslide med billede</a:t>
            </a:r>
            <a:endParaRPr lang="en-US"/>
          </a:p>
        </p:txBody>
      </p:sp>
      <p:sp>
        <p:nvSpPr>
          <p:cNvPr id="3" name="Picture Placeholder 2">
            <a:extLst>
              <a:ext uri="{FF2B5EF4-FFF2-40B4-BE49-F238E27FC236}">
                <a16:creationId xmlns:a16="http://schemas.microsoft.com/office/drawing/2014/main" id="{9CF0F0AA-0B79-44E6-A2FB-C22E3A657EF3}"/>
              </a:ext>
            </a:extLst>
          </p:cNvPr>
          <p:cNvSpPr>
            <a:spLocks noGrp="1"/>
          </p:cNvSpPr>
          <p:nvPr>
            <p:ph type="pic" idx="1"/>
          </p:nvPr>
        </p:nvSpPr>
        <p:spPr>
          <a:xfrm>
            <a:off x="6096000" y="1773238"/>
            <a:ext cx="5761038" cy="4176712"/>
          </a:xfrm>
        </p:spPr>
        <p:txBody>
          <a:bodyPr lIns="216000" tIns="216000">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E95E185-EAE7-4BB6-B0CA-E457EDFF0E10}"/>
              </a:ext>
            </a:extLst>
          </p:cNvPr>
          <p:cNvSpPr>
            <a:spLocks noGrp="1"/>
          </p:cNvSpPr>
          <p:nvPr>
            <p:ph type="body" sz="half" idx="2" hasCustomPrompt="1"/>
          </p:nvPr>
        </p:nvSpPr>
        <p:spPr>
          <a:xfrm>
            <a:off x="360000" y="1793874"/>
            <a:ext cx="5448663" cy="4156075"/>
          </a:xfrm>
        </p:spPr>
        <p:txBody>
          <a:bodyPr/>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Billede i højre side kan ændres ved at dobbeltklikke på det og vælge Skift billede.</a:t>
            </a:r>
          </a:p>
        </p:txBody>
      </p:sp>
      <p:sp>
        <p:nvSpPr>
          <p:cNvPr id="9" name="Footer Placeholder 4">
            <a:extLst>
              <a:ext uri="{FF2B5EF4-FFF2-40B4-BE49-F238E27FC236}">
                <a16:creationId xmlns:a16="http://schemas.microsoft.com/office/drawing/2014/main" id="{AD99DABF-54DA-4149-AC6C-F679A277AA43}"/>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1" name="Date Placeholder 3">
            <a:extLst>
              <a:ext uri="{FF2B5EF4-FFF2-40B4-BE49-F238E27FC236}">
                <a16:creationId xmlns:a16="http://schemas.microsoft.com/office/drawing/2014/main" id="{3F211E29-8ABB-AB45-B263-4C24CDE5C81D}"/>
              </a:ext>
            </a:extLst>
          </p:cNvPr>
          <p:cNvSpPr>
            <a:spLocks noGrp="1"/>
          </p:cNvSpPr>
          <p:nvPr>
            <p:ph type="dt" sz="half" idx="10"/>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2" name="Slide Number Placeholder 5">
            <a:extLst>
              <a:ext uri="{FF2B5EF4-FFF2-40B4-BE49-F238E27FC236}">
                <a16:creationId xmlns:a16="http://schemas.microsoft.com/office/drawing/2014/main" id="{EE7D8949-9AEB-344B-969B-9397B322BC07}"/>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10802247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raph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C8278-6945-437F-BCF1-F493602FD305}"/>
              </a:ext>
            </a:extLst>
          </p:cNvPr>
          <p:cNvSpPr>
            <a:spLocks noGrp="1"/>
          </p:cNvSpPr>
          <p:nvPr>
            <p:ph type="title" hasCustomPrompt="1"/>
          </p:nvPr>
        </p:nvSpPr>
        <p:spPr>
          <a:xfrm>
            <a:off x="360000" y="333375"/>
            <a:ext cx="11522076" cy="1116013"/>
          </a:xfrm>
        </p:spPr>
        <p:txBody>
          <a:bodyPr anchor="b">
            <a:normAutofit/>
          </a:bodyPr>
          <a:lstStyle>
            <a:lvl1pPr>
              <a:defRPr sz="3400"/>
            </a:lvl1pPr>
          </a:lstStyle>
          <a:p>
            <a:r>
              <a:rPr lang="da-DK"/>
              <a:t>Indholdsslide</a:t>
            </a:r>
            <a:endParaRPr lang="en-US"/>
          </a:p>
        </p:txBody>
      </p:sp>
      <p:sp>
        <p:nvSpPr>
          <p:cNvPr id="4" name="Text Placeholder 3">
            <a:extLst>
              <a:ext uri="{FF2B5EF4-FFF2-40B4-BE49-F238E27FC236}">
                <a16:creationId xmlns:a16="http://schemas.microsoft.com/office/drawing/2014/main" id="{5E95E185-EAE7-4BB6-B0CA-E457EDFF0E10}"/>
              </a:ext>
            </a:extLst>
          </p:cNvPr>
          <p:cNvSpPr>
            <a:spLocks noGrp="1"/>
          </p:cNvSpPr>
          <p:nvPr>
            <p:ph type="body" sz="half" idx="2" hasCustomPrompt="1"/>
          </p:nvPr>
        </p:nvSpPr>
        <p:spPr>
          <a:xfrm>
            <a:off x="360000" y="1793874"/>
            <a:ext cx="5448663" cy="4156075"/>
          </a:xfrm>
        </p:spPr>
        <p:txBody>
          <a:bodyPr/>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Højre side med placeholder for graf. Farver kan ændres via ved at dobbeltklikke på graf, vælge Design og Skift farver.</a:t>
            </a:r>
          </a:p>
        </p:txBody>
      </p:sp>
      <p:sp>
        <p:nvSpPr>
          <p:cNvPr id="9" name="Footer Placeholder 4">
            <a:extLst>
              <a:ext uri="{FF2B5EF4-FFF2-40B4-BE49-F238E27FC236}">
                <a16:creationId xmlns:a16="http://schemas.microsoft.com/office/drawing/2014/main" id="{AD99DABF-54DA-4149-AC6C-F679A277AA43}"/>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Chart Placeholder 5">
            <a:extLst>
              <a:ext uri="{FF2B5EF4-FFF2-40B4-BE49-F238E27FC236}">
                <a16:creationId xmlns:a16="http://schemas.microsoft.com/office/drawing/2014/main" id="{6658C60F-EED3-FA41-92AD-286AFB47376A}"/>
              </a:ext>
            </a:extLst>
          </p:cNvPr>
          <p:cNvSpPr>
            <a:spLocks noGrp="1"/>
          </p:cNvSpPr>
          <p:nvPr>
            <p:ph type="chart" sz="quarter" idx="11" hasCustomPrompt="1"/>
          </p:nvPr>
        </p:nvSpPr>
        <p:spPr>
          <a:xfrm>
            <a:off x="6096000" y="1773238"/>
            <a:ext cx="5761037" cy="4156074"/>
          </a:xfrm>
        </p:spPr>
        <p:txBody>
          <a:bodyPr lIns="216000" tIns="216000" rIns="72000">
            <a:normAutofit/>
          </a:bodyPr>
          <a:lstStyle>
            <a:lvl1pPr marL="0" marR="0" indent="0" algn="l" defTabSz="914400" rtl="0" eaLnBrk="1" fontAlgn="auto" latinLnBrk="0" hangingPunct="1">
              <a:lnSpc>
                <a:spcPct val="110000"/>
              </a:lnSpc>
              <a:spcBef>
                <a:spcPts val="1000"/>
              </a:spcBef>
              <a:spcAft>
                <a:spcPts val="0"/>
              </a:spcAft>
              <a:buClrTx/>
              <a:buSzTx/>
              <a:buFontTx/>
              <a:buNone/>
              <a:tabLst/>
              <a:defRPr sz="1400"/>
            </a:lvl1pPr>
          </a:lstStyle>
          <a:p>
            <a:pPr marL="457200" marR="0" lvl="0" indent="-457200" algn="l" defTabSz="914400" rtl="0" eaLnBrk="1" fontAlgn="auto" latinLnBrk="0" hangingPunct="1">
              <a:lnSpc>
                <a:spcPct val="110000"/>
              </a:lnSpc>
              <a:spcBef>
                <a:spcPts val="1000"/>
              </a:spcBef>
              <a:spcAft>
                <a:spcPts val="0"/>
              </a:spcAft>
              <a:buClrTx/>
              <a:buSzTx/>
              <a:tabLst/>
              <a:defRPr/>
            </a:pPr>
            <a:r>
              <a:rPr lang="en-US"/>
              <a:t>Click icon to add graph</a:t>
            </a:r>
          </a:p>
        </p:txBody>
      </p:sp>
      <p:sp>
        <p:nvSpPr>
          <p:cNvPr id="11" name="Date Placeholder 3">
            <a:extLst>
              <a:ext uri="{FF2B5EF4-FFF2-40B4-BE49-F238E27FC236}">
                <a16:creationId xmlns:a16="http://schemas.microsoft.com/office/drawing/2014/main" id="{17109C7A-8BD9-A242-BEB9-33D041016A72}"/>
              </a:ext>
            </a:extLst>
          </p:cNvPr>
          <p:cNvSpPr>
            <a:spLocks noGrp="1"/>
          </p:cNvSpPr>
          <p:nvPr>
            <p:ph type="dt" sz="half" idx="1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2" name="Slide Number Placeholder 5">
            <a:extLst>
              <a:ext uri="{FF2B5EF4-FFF2-40B4-BE49-F238E27FC236}">
                <a16:creationId xmlns:a16="http://schemas.microsoft.com/office/drawing/2014/main" id="{41EC95A8-3B92-0A40-B7D8-C906E8558BE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3410715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EE39-2EEE-4532-A2D5-A8B3AB2910F6}"/>
              </a:ext>
            </a:extLst>
          </p:cNvPr>
          <p:cNvSpPr>
            <a:spLocks noGrp="1"/>
          </p:cNvSpPr>
          <p:nvPr>
            <p:ph type="title" hasCustomPrompt="1"/>
          </p:nvPr>
        </p:nvSpPr>
        <p:spPr>
          <a:xfrm>
            <a:off x="360000" y="333374"/>
            <a:ext cx="11497038" cy="1116013"/>
          </a:xfrm>
        </p:spPr>
        <p:txBody>
          <a:bodyPr/>
          <a:lstStyle>
            <a:lvl1pPr>
              <a:defRPr/>
            </a:lvl1pPr>
          </a:lstStyle>
          <a:p>
            <a:r>
              <a:rPr lang="da-DK"/>
              <a:t>Kontakt information</a:t>
            </a:r>
            <a:endParaRPr lang="en-US"/>
          </a:p>
        </p:txBody>
      </p:sp>
      <p:sp>
        <p:nvSpPr>
          <p:cNvPr id="8" name="Footer Placeholder 4">
            <a:extLst>
              <a:ext uri="{FF2B5EF4-FFF2-40B4-BE49-F238E27FC236}">
                <a16:creationId xmlns:a16="http://schemas.microsoft.com/office/drawing/2014/main" id="{AAD52DAD-08CD-494C-B12F-B2B460B35B49}"/>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Text Placeholder 3">
            <a:extLst>
              <a:ext uri="{FF2B5EF4-FFF2-40B4-BE49-F238E27FC236}">
                <a16:creationId xmlns:a16="http://schemas.microsoft.com/office/drawing/2014/main" id="{ECAFEEAA-F34C-3A49-B45E-16083E4D13F4}"/>
              </a:ext>
            </a:extLst>
          </p:cNvPr>
          <p:cNvSpPr>
            <a:spLocks noGrp="1"/>
          </p:cNvSpPr>
          <p:nvPr>
            <p:ph type="body" sz="half" idx="10" hasCustomPrompt="1"/>
          </p:nvPr>
        </p:nvSpPr>
        <p:spPr>
          <a:xfrm>
            <a:off x="362460" y="3510956"/>
            <a:ext cx="5471240" cy="2438993"/>
          </a:xfrm>
        </p:spPr>
        <p:txBody>
          <a:bodyPr>
            <a:normAutofit/>
          </a:bodyPr>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Bosætningskoordinator</a:t>
            </a:r>
            <a:br>
              <a:rPr lang="da-DK"/>
            </a:br>
            <a:r>
              <a:rPr lang="da-DK"/>
              <a:t>T: </a:t>
            </a:r>
            <a:r>
              <a:rPr lang="da-DK" err="1"/>
              <a:t>xxxx</a:t>
            </a:r>
            <a:r>
              <a:rPr lang="da-DK"/>
              <a:t> </a:t>
            </a:r>
            <a:r>
              <a:rPr lang="da-DK" err="1"/>
              <a:t>xxxx</a:t>
            </a:r>
            <a:br>
              <a:rPr lang="da-DK"/>
            </a:br>
            <a:r>
              <a:rPr lang="da-DK"/>
              <a:t>E: </a:t>
            </a:r>
            <a:r>
              <a:rPr lang="da-DK" err="1"/>
              <a:t>abc@haderslev.dk</a:t>
            </a:r>
            <a:endParaRPr lang="da-DK"/>
          </a:p>
        </p:txBody>
      </p:sp>
      <p:sp>
        <p:nvSpPr>
          <p:cNvPr id="11" name="Date Placeholder 3">
            <a:extLst>
              <a:ext uri="{FF2B5EF4-FFF2-40B4-BE49-F238E27FC236}">
                <a16:creationId xmlns:a16="http://schemas.microsoft.com/office/drawing/2014/main" id="{F590FCC2-5FF6-424D-BC80-F4BA884ABA54}"/>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2" name="Slide Number Placeholder 5">
            <a:extLst>
              <a:ext uri="{FF2B5EF4-FFF2-40B4-BE49-F238E27FC236}">
                <a16:creationId xmlns:a16="http://schemas.microsoft.com/office/drawing/2014/main" id="{2B136329-1676-444C-A154-877B09088B3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
        <p:nvSpPr>
          <p:cNvPr id="7" name="Text Placeholder 2">
            <a:extLst>
              <a:ext uri="{FF2B5EF4-FFF2-40B4-BE49-F238E27FC236}">
                <a16:creationId xmlns:a16="http://schemas.microsoft.com/office/drawing/2014/main" id="{D5280FE5-2D09-9B49-878D-0E88B2B405A0}"/>
              </a:ext>
            </a:extLst>
          </p:cNvPr>
          <p:cNvSpPr>
            <a:spLocks noGrp="1"/>
          </p:cNvSpPr>
          <p:nvPr>
            <p:ph type="body" idx="1" hasCustomPrompt="1"/>
          </p:nvPr>
        </p:nvSpPr>
        <p:spPr>
          <a:xfrm>
            <a:off x="360000" y="2944461"/>
            <a:ext cx="5473700" cy="54098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Navn</a:t>
            </a:r>
            <a:endParaRPr lang="en-US"/>
          </a:p>
        </p:txBody>
      </p:sp>
      <p:sp>
        <p:nvSpPr>
          <p:cNvPr id="4" name="Picture Placeholder 3">
            <a:extLst>
              <a:ext uri="{FF2B5EF4-FFF2-40B4-BE49-F238E27FC236}">
                <a16:creationId xmlns:a16="http://schemas.microsoft.com/office/drawing/2014/main" id="{DEBECF8F-A974-C540-8328-9BE45D3BBA00}"/>
              </a:ext>
            </a:extLst>
          </p:cNvPr>
          <p:cNvSpPr>
            <a:spLocks noGrp="1"/>
          </p:cNvSpPr>
          <p:nvPr>
            <p:ph type="pic" sz="quarter" idx="11" hasCustomPrompt="1"/>
          </p:nvPr>
        </p:nvSpPr>
        <p:spPr>
          <a:xfrm>
            <a:off x="4116000" y="1773727"/>
            <a:ext cx="3960000" cy="3960000"/>
          </a:xfrm>
          <a:prstGeom prst="ellipse">
            <a:avLst/>
          </a:prstGeom>
          <a:solidFill>
            <a:schemeClr val="bg2"/>
          </a:solidFill>
        </p:spPr>
        <p:txBody>
          <a:bodyPr>
            <a:normAutofit/>
          </a:bodyPr>
          <a:lstStyle>
            <a:lvl1pPr marL="0" indent="0" algn="ctr">
              <a:buNone/>
              <a:defRPr sz="1400"/>
            </a:lvl1pPr>
          </a:lstStyle>
          <a:p>
            <a:r>
              <a:rPr lang="da-DK"/>
              <a:t>Klik på ikon for at tilføje billede</a:t>
            </a:r>
          </a:p>
        </p:txBody>
      </p:sp>
    </p:spTree>
    <p:extLst>
      <p:ext uri="{BB962C8B-B14F-4D97-AF65-F5344CB8AC3E}">
        <p14:creationId xmlns:p14="http://schemas.microsoft.com/office/powerpoint/2010/main" val="20119438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EE39-2EEE-4532-A2D5-A8B3AB2910F6}"/>
              </a:ext>
            </a:extLst>
          </p:cNvPr>
          <p:cNvSpPr>
            <a:spLocks noGrp="1"/>
          </p:cNvSpPr>
          <p:nvPr>
            <p:ph type="title" hasCustomPrompt="1"/>
          </p:nvPr>
        </p:nvSpPr>
        <p:spPr>
          <a:xfrm>
            <a:off x="360000" y="333374"/>
            <a:ext cx="11497038" cy="1116013"/>
          </a:xfrm>
        </p:spPr>
        <p:txBody>
          <a:bodyPr/>
          <a:lstStyle>
            <a:lvl1pPr>
              <a:defRPr/>
            </a:lvl1pPr>
          </a:lstStyle>
          <a:p>
            <a:r>
              <a:rPr lang="da-DK"/>
              <a:t>Kontakt information</a:t>
            </a:r>
            <a:endParaRPr lang="en-US"/>
          </a:p>
        </p:txBody>
      </p:sp>
      <p:sp>
        <p:nvSpPr>
          <p:cNvPr id="8" name="Footer Placeholder 4">
            <a:extLst>
              <a:ext uri="{FF2B5EF4-FFF2-40B4-BE49-F238E27FC236}">
                <a16:creationId xmlns:a16="http://schemas.microsoft.com/office/drawing/2014/main" id="{AAD52DAD-08CD-494C-B12F-B2B460B35B49}"/>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Text Placeholder 3">
            <a:extLst>
              <a:ext uri="{FF2B5EF4-FFF2-40B4-BE49-F238E27FC236}">
                <a16:creationId xmlns:a16="http://schemas.microsoft.com/office/drawing/2014/main" id="{ECAFEEAA-F34C-3A49-B45E-16083E4D13F4}"/>
              </a:ext>
            </a:extLst>
          </p:cNvPr>
          <p:cNvSpPr>
            <a:spLocks noGrp="1"/>
          </p:cNvSpPr>
          <p:nvPr>
            <p:ph type="body" sz="half" idx="10" hasCustomPrompt="1"/>
          </p:nvPr>
        </p:nvSpPr>
        <p:spPr>
          <a:xfrm>
            <a:off x="337423" y="4425352"/>
            <a:ext cx="5471240" cy="1366551"/>
          </a:xfrm>
        </p:spPr>
        <p:txBody>
          <a:bodyPr>
            <a:normAutofit/>
          </a:bodyPr>
          <a:lstStyle>
            <a:lvl1pPr marL="0" indent="0" algn="ctr">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Bosætningskoordinator</a:t>
            </a:r>
            <a:br>
              <a:rPr lang="da-DK"/>
            </a:br>
            <a:r>
              <a:rPr lang="da-DK"/>
              <a:t>T: </a:t>
            </a:r>
            <a:r>
              <a:rPr lang="da-DK" err="1"/>
              <a:t>xxxx</a:t>
            </a:r>
            <a:r>
              <a:rPr lang="da-DK"/>
              <a:t> </a:t>
            </a:r>
            <a:r>
              <a:rPr lang="da-DK" err="1"/>
              <a:t>xxxx</a:t>
            </a:r>
            <a:br>
              <a:rPr lang="da-DK"/>
            </a:br>
            <a:r>
              <a:rPr lang="da-DK"/>
              <a:t>E: </a:t>
            </a:r>
            <a:r>
              <a:rPr lang="da-DK" err="1"/>
              <a:t>abc@haderslev.dk</a:t>
            </a:r>
            <a:endParaRPr lang="da-DK"/>
          </a:p>
        </p:txBody>
      </p:sp>
      <p:sp>
        <p:nvSpPr>
          <p:cNvPr id="11" name="Date Placeholder 3">
            <a:extLst>
              <a:ext uri="{FF2B5EF4-FFF2-40B4-BE49-F238E27FC236}">
                <a16:creationId xmlns:a16="http://schemas.microsoft.com/office/drawing/2014/main" id="{F590FCC2-5FF6-424D-BC80-F4BA884ABA54}"/>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2" name="Slide Number Placeholder 5">
            <a:extLst>
              <a:ext uri="{FF2B5EF4-FFF2-40B4-BE49-F238E27FC236}">
                <a16:creationId xmlns:a16="http://schemas.microsoft.com/office/drawing/2014/main" id="{2B136329-1676-444C-A154-877B09088B3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
        <p:nvSpPr>
          <p:cNvPr id="7" name="Text Placeholder 2">
            <a:extLst>
              <a:ext uri="{FF2B5EF4-FFF2-40B4-BE49-F238E27FC236}">
                <a16:creationId xmlns:a16="http://schemas.microsoft.com/office/drawing/2014/main" id="{D5280FE5-2D09-9B49-878D-0E88B2B405A0}"/>
              </a:ext>
            </a:extLst>
          </p:cNvPr>
          <p:cNvSpPr>
            <a:spLocks noGrp="1"/>
          </p:cNvSpPr>
          <p:nvPr>
            <p:ph type="body" idx="1" hasCustomPrompt="1"/>
          </p:nvPr>
        </p:nvSpPr>
        <p:spPr>
          <a:xfrm>
            <a:off x="334963" y="3858857"/>
            <a:ext cx="5473700" cy="540984"/>
          </a:xfrm>
        </p:spPr>
        <p:txBody>
          <a:bodyPr anchor="b">
            <a:normAutofit/>
          </a:bodyPr>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Navn</a:t>
            </a:r>
            <a:endParaRPr lang="en-US"/>
          </a:p>
        </p:txBody>
      </p:sp>
      <p:sp>
        <p:nvSpPr>
          <p:cNvPr id="4" name="Picture Placeholder 3">
            <a:extLst>
              <a:ext uri="{FF2B5EF4-FFF2-40B4-BE49-F238E27FC236}">
                <a16:creationId xmlns:a16="http://schemas.microsoft.com/office/drawing/2014/main" id="{DEBECF8F-A974-C540-8328-9BE45D3BBA00}"/>
              </a:ext>
            </a:extLst>
          </p:cNvPr>
          <p:cNvSpPr>
            <a:spLocks noGrp="1"/>
          </p:cNvSpPr>
          <p:nvPr>
            <p:ph type="pic" sz="quarter" idx="11" hasCustomPrompt="1"/>
          </p:nvPr>
        </p:nvSpPr>
        <p:spPr>
          <a:xfrm>
            <a:off x="2171813" y="1863393"/>
            <a:ext cx="1800000" cy="1800000"/>
          </a:xfrm>
          <a:prstGeom prst="ellipse">
            <a:avLst/>
          </a:prstGeom>
          <a:solidFill>
            <a:schemeClr val="bg2"/>
          </a:solidFill>
        </p:spPr>
        <p:txBody>
          <a:bodyPr>
            <a:normAutofit/>
          </a:bodyPr>
          <a:lstStyle>
            <a:lvl1pPr marL="0" indent="0" algn="ctr">
              <a:buNone/>
              <a:defRPr sz="1400"/>
            </a:lvl1pPr>
          </a:lstStyle>
          <a:p>
            <a:r>
              <a:rPr lang="da-DK"/>
              <a:t>Tilføje billede</a:t>
            </a:r>
          </a:p>
        </p:txBody>
      </p:sp>
      <p:sp>
        <p:nvSpPr>
          <p:cNvPr id="14" name="Picture Placeholder 3">
            <a:extLst>
              <a:ext uri="{FF2B5EF4-FFF2-40B4-BE49-F238E27FC236}">
                <a16:creationId xmlns:a16="http://schemas.microsoft.com/office/drawing/2014/main" id="{49E52E13-724D-8D45-8303-AB875904C61B}"/>
              </a:ext>
            </a:extLst>
          </p:cNvPr>
          <p:cNvSpPr>
            <a:spLocks noGrp="1"/>
          </p:cNvSpPr>
          <p:nvPr>
            <p:ph type="pic" sz="quarter" idx="12" hasCustomPrompt="1"/>
          </p:nvPr>
        </p:nvSpPr>
        <p:spPr>
          <a:xfrm>
            <a:off x="7932850" y="1863393"/>
            <a:ext cx="1800000" cy="1800000"/>
          </a:xfrm>
          <a:prstGeom prst="ellipse">
            <a:avLst/>
          </a:prstGeom>
          <a:solidFill>
            <a:schemeClr val="bg2"/>
          </a:solidFill>
        </p:spPr>
        <p:txBody>
          <a:bodyPr>
            <a:normAutofit/>
          </a:bodyPr>
          <a:lstStyle>
            <a:lvl1pPr marL="0" indent="0" algn="ctr">
              <a:buNone/>
              <a:defRPr sz="1400"/>
            </a:lvl1pPr>
          </a:lstStyle>
          <a:p>
            <a:r>
              <a:rPr lang="da-DK"/>
              <a:t>Tilføje billede</a:t>
            </a:r>
          </a:p>
        </p:txBody>
      </p:sp>
      <p:sp>
        <p:nvSpPr>
          <p:cNvPr id="16" name="Text Placeholder 3">
            <a:extLst>
              <a:ext uri="{FF2B5EF4-FFF2-40B4-BE49-F238E27FC236}">
                <a16:creationId xmlns:a16="http://schemas.microsoft.com/office/drawing/2014/main" id="{82F3B229-A397-D34F-AE48-A5674077F956}"/>
              </a:ext>
            </a:extLst>
          </p:cNvPr>
          <p:cNvSpPr>
            <a:spLocks noGrp="1"/>
          </p:cNvSpPr>
          <p:nvPr>
            <p:ph type="body" sz="half" idx="13" hasCustomPrompt="1"/>
          </p:nvPr>
        </p:nvSpPr>
        <p:spPr>
          <a:xfrm>
            <a:off x="6098460" y="4425353"/>
            <a:ext cx="5471240" cy="1366550"/>
          </a:xfrm>
        </p:spPr>
        <p:txBody>
          <a:bodyPr>
            <a:normAutofit/>
          </a:bodyPr>
          <a:lstStyle>
            <a:lvl1pPr marL="0" indent="0" algn="ctr">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Bosætningskoordinator</a:t>
            </a:r>
            <a:br>
              <a:rPr lang="da-DK"/>
            </a:br>
            <a:r>
              <a:rPr lang="da-DK"/>
              <a:t>T: </a:t>
            </a:r>
            <a:r>
              <a:rPr lang="da-DK" err="1"/>
              <a:t>xxxx</a:t>
            </a:r>
            <a:r>
              <a:rPr lang="da-DK"/>
              <a:t> </a:t>
            </a:r>
            <a:r>
              <a:rPr lang="da-DK" err="1"/>
              <a:t>xxxx</a:t>
            </a:r>
            <a:br>
              <a:rPr lang="da-DK"/>
            </a:br>
            <a:r>
              <a:rPr lang="da-DK"/>
              <a:t>E: </a:t>
            </a:r>
            <a:r>
              <a:rPr lang="da-DK" err="1"/>
              <a:t>abc@haderslev.dk</a:t>
            </a:r>
            <a:endParaRPr lang="da-DK"/>
          </a:p>
        </p:txBody>
      </p:sp>
      <p:sp>
        <p:nvSpPr>
          <p:cNvPr id="17" name="Text Placeholder 2">
            <a:extLst>
              <a:ext uri="{FF2B5EF4-FFF2-40B4-BE49-F238E27FC236}">
                <a16:creationId xmlns:a16="http://schemas.microsoft.com/office/drawing/2014/main" id="{A456889E-6BC7-274D-BFBE-DCBB4E352887}"/>
              </a:ext>
            </a:extLst>
          </p:cNvPr>
          <p:cNvSpPr>
            <a:spLocks noGrp="1"/>
          </p:cNvSpPr>
          <p:nvPr>
            <p:ph type="body" idx="14" hasCustomPrompt="1"/>
          </p:nvPr>
        </p:nvSpPr>
        <p:spPr>
          <a:xfrm>
            <a:off x="6096000" y="3858857"/>
            <a:ext cx="5473700" cy="540984"/>
          </a:xfrm>
        </p:spPr>
        <p:txBody>
          <a:bodyPr anchor="b">
            <a:normAutofit/>
          </a:bodyPr>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Navn</a:t>
            </a:r>
            <a:endParaRPr lang="en-US"/>
          </a:p>
        </p:txBody>
      </p:sp>
    </p:spTree>
    <p:extLst>
      <p:ext uri="{BB962C8B-B14F-4D97-AF65-F5344CB8AC3E}">
        <p14:creationId xmlns:p14="http://schemas.microsoft.com/office/powerpoint/2010/main" val="21367879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0E988-596C-451D-A0EC-83A8BAAA6E27}"/>
              </a:ext>
            </a:extLst>
          </p:cNvPr>
          <p:cNvSpPr>
            <a:spLocks noGrp="1"/>
          </p:cNvSpPr>
          <p:nvPr>
            <p:ph type="title" hasCustomPrompt="1"/>
          </p:nvPr>
        </p:nvSpPr>
        <p:spPr/>
        <p:txBody>
          <a:bodyPr/>
          <a:lstStyle>
            <a:lvl1pPr>
              <a:defRPr/>
            </a:lvl1pPr>
          </a:lstStyle>
          <a:p>
            <a:r>
              <a:rPr lang="da-DK"/>
              <a:t>Indholdsslide</a:t>
            </a:r>
            <a:endParaRPr lang="en-US"/>
          </a:p>
        </p:txBody>
      </p:sp>
      <p:sp>
        <p:nvSpPr>
          <p:cNvPr id="7" name="Footer Placeholder 4">
            <a:extLst>
              <a:ext uri="{FF2B5EF4-FFF2-40B4-BE49-F238E27FC236}">
                <a16:creationId xmlns:a16="http://schemas.microsoft.com/office/drawing/2014/main" id="{84E20A95-9A8F-064D-A390-2BF6F2E6A25B}"/>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9" name="Date Placeholder 3">
            <a:extLst>
              <a:ext uri="{FF2B5EF4-FFF2-40B4-BE49-F238E27FC236}">
                <a16:creationId xmlns:a16="http://schemas.microsoft.com/office/drawing/2014/main" id="{9756F382-C6D9-104E-9C29-50172A5B97E1}"/>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0" name="Slide Number Placeholder 5">
            <a:extLst>
              <a:ext uri="{FF2B5EF4-FFF2-40B4-BE49-F238E27FC236}">
                <a16:creationId xmlns:a16="http://schemas.microsoft.com/office/drawing/2014/main" id="{B62C9CBF-B073-E340-B0DC-A4C0B36D7D50}"/>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16925186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9DC3752-3B82-F540-8922-5DFC664AB109}"/>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8" name="Date Placeholder 3">
            <a:extLst>
              <a:ext uri="{FF2B5EF4-FFF2-40B4-BE49-F238E27FC236}">
                <a16:creationId xmlns:a16="http://schemas.microsoft.com/office/drawing/2014/main" id="{6A1478E1-D364-5D41-9D38-53C3608D2427}"/>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9" name="Slide Number Placeholder 5">
            <a:extLst>
              <a:ext uri="{FF2B5EF4-FFF2-40B4-BE49-F238E27FC236}">
                <a16:creationId xmlns:a16="http://schemas.microsoft.com/office/drawing/2014/main" id="{5FDEA433-C512-254B-AA03-F0BEF87DB4B3}"/>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40047096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E5CF7-552C-4201-BA11-AF30B321EDF6}"/>
              </a:ext>
            </a:extLst>
          </p:cNvPr>
          <p:cNvSpPr>
            <a:spLocks noGrp="1"/>
          </p:cNvSpPr>
          <p:nvPr>
            <p:ph type="title" hasCustomPrompt="1"/>
          </p:nvPr>
        </p:nvSpPr>
        <p:spPr>
          <a:xfrm>
            <a:off x="360000" y="333374"/>
            <a:ext cx="11485748" cy="1116013"/>
          </a:xfrm>
        </p:spPr>
        <p:txBody>
          <a:bodyPr/>
          <a:lstStyle>
            <a:lvl1pPr>
              <a:defRPr/>
            </a:lvl1pPr>
          </a:lstStyle>
          <a:p>
            <a:r>
              <a:rPr lang="da-DK"/>
              <a:t>Indholdsslide med </a:t>
            </a:r>
            <a:r>
              <a:rPr lang="da-DK" err="1"/>
              <a:t>bullet</a:t>
            </a:r>
            <a:r>
              <a:rPr lang="da-DK"/>
              <a:t> points</a:t>
            </a:r>
            <a:endParaRPr lang="en-US"/>
          </a:p>
        </p:txBody>
      </p:sp>
      <p:sp>
        <p:nvSpPr>
          <p:cNvPr id="3" name="Content Placeholder 2">
            <a:extLst>
              <a:ext uri="{FF2B5EF4-FFF2-40B4-BE49-F238E27FC236}">
                <a16:creationId xmlns:a16="http://schemas.microsoft.com/office/drawing/2014/main" id="{B77B2720-0BA7-4825-BABD-E59774CB6C08}"/>
              </a:ext>
            </a:extLst>
          </p:cNvPr>
          <p:cNvSpPr>
            <a:spLocks noGrp="1"/>
          </p:cNvSpPr>
          <p:nvPr>
            <p:ph sz="half" idx="1" hasCustomPrompt="1"/>
          </p:nvPr>
        </p:nvSpPr>
        <p:spPr>
          <a:xfrm>
            <a:off x="359999" y="1773238"/>
            <a:ext cx="5448663" cy="4176712"/>
          </a:xfrm>
        </p:spPr>
        <p:txBody>
          <a:bodyPr/>
          <a:lstStyle/>
          <a:p>
            <a:pPr lvl="0"/>
            <a:r>
              <a:rPr lang="en-US"/>
              <a:t>Add bullet points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513AF8-13A0-4929-A5DA-6CB6FDA0C709}"/>
              </a:ext>
            </a:extLst>
          </p:cNvPr>
          <p:cNvSpPr>
            <a:spLocks noGrp="1"/>
          </p:cNvSpPr>
          <p:nvPr>
            <p:ph sz="half" idx="2" hasCustomPrompt="1"/>
          </p:nvPr>
        </p:nvSpPr>
        <p:spPr>
          <a:xfrm>
            <a:off x="6096000" y="1773238"/>
            <a:ext cx="5749748" cy="4176712"/>
          </a:xfrm>
        </p:spPr>
        <p:txBody>
          <a:bodyPr/>
          <a:lstStyle>
            <a:lvl1pPr>
              <a:defRPr/>
            </a:lvl1pPr>
          </a:lstStyle>
          <a:p>
            <a:pPr lvl="0"/>
            <a:r>
              <a:rPr lang="en-US"/>
              <a:t>Add bullet points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F9E3D79E-6CA8-5A45-961F-CB8261588755}"/>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1" name="Date Placeholder 3">
            <a:extLst>
              <a:ext uri="{FF2B5EF4-FFF2-40B4-BE49-F238E27FC236}">
                <a16:creationId xmlns:a16="http://schemas.microsoft.com/office/drawing/2014/main" id="{11640D19-4465-B144-A478-209FA71D09B7}"/>
              </a:ext>
            </a:extLst>
          </p:cNvPr>
          <p:cNvSpPr>
            <a:spLocks noGrp="1"/>
          </p:cNvSpPr>
          <p:nvPr>
            <p:ph type="dt" sz="half" idx="10"/>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2" name="Slide Number Placeholder 5">
            <a:extLst>
              <a:ext uri="{FF2B5EF4-FFF2-40B4-BE49-F238E27FC236}">
                <a16:creationId xmlns:a16="http://schemas.microsoft.com/office/drawing/2014/main" id="{5EA53EFD-4801-7C47-9F94-15CFE0600016}"/>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10149986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5F9C59-283E-46FB-B393-3D7FB7E162A6}"/>
              </a:ext>
            </a:extLst>
          </p:cNvPr>
          <p:cNvSpPr>
            <a:spLocks noGrp="1"/>
          </p:cNvSpPr>
          <p:nvPr>
            <p:ph type="body" idx="1" hasCustomPrompt="1"/>
          </p:nvPr>
        </p:nvSpPr>
        <p:spPr>
          <a:xfrm>
            <a:off x="334963" y="1773238"/>
            <a:ext cx="5473700" cy="54098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a-DK"/>
              <a:t>Undertitel</a:t>
            </a:r>
          </a:p>
        </p:txBody>
      </p:sp>
      <p:sp>
        <p:nvSpPr>
          <p:cNvPr id="11" name="Footer Placeholder 4">
            <a:extLst>
              <a:ext uri="{FF2B5EF4-FFF2-40B4-BE49-F238E27FC236}">
                <a16:creationId xmlns:a16="http://schemas.microsoft.com/office/drawing/2014/main" id="{188162B6-D025-754D-BF39-AF687F0081F7}"/>
              </a:ext>
            </a:extLst>
          </p:cNvPr>
          <p:cNvSpPr>
            <a:spLocks noGrp="1"/>
          </p:cNvSpPr>
          <p:nvPr>
            <p:ph type="ftr" sz="quarter" idx="11"/>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3" name="Title 1">
            <a:extLst>
              <a:ext uri="{FF2B5EF4-FFF2-40B4-BE49-F238E27FC236}">
                <a16:creationId xmlns:a16="http://schemas.microsoft.com/office/drawing/2014/main" id="{0C28AAA0-6444-3D45-B925-8AC168EF787D}"/>
              </a:ext>
            </a:extLst>
          </p:cNvPr>
          <p:cNvSpPr>
            <a:spLocks noGrp="1"/>
          </p:cNvSpPr>
          <p:nvPr>
            <p:ph type="title" hasCustomPrompt="1"/>
          </p:nvPr>
        </p:nvSpPr>
        <p:spPr>
          <a:xfrm>
            <a:off x="359999" y="333374"/>
            <a:ext cx="11497037" cy="1116013"/>
          </a:xfrm>
        </p:spPr>
        <p:txBody>
          <a:bodyPr/>
          <a:lstStyle>
            <a:lvl1pPr>
              <a:defRPr/>
            </a:lvl1pPr>
          </a:lstStyle>
          <a:p>
            <a:r>
              <a:rPr lang="da-DK"/>
              <a:t>Indholdsslide</a:t>
            </a:r>
            <a:endParaRPr lang="en-US"/>
          </a:p>
        </p:txBody>
      </p:sp>
      <p:sp>
        <p:nvSpPr>
          <p:cNvPr id="14" name="Text Placeholder 2">
            <a:extLst>
              <a:ext uri="{FF2B5EF4-FFF2-40B4-BE49-F238E27FC236}">
                <a16:creationId xmlns:a16="http://schemas.microsoft.com/office/drawing/2014/main" id="{F7A9FE17-0988-A04F-B384-4F6964A1C30D}"/>
              </a:ext>
            </a:extLst>
          </p:cNvPr>
          <p:cNvSpPr>
            <a:spLocks noGrp="1"/>
          </p:cNvSpPr>
          <p:nvPr>
            <p:ph type="body" idx="13" hasCustomPrompt="1"/>
          </p:nvPr>
        </p:nvSpPr>
        <p:spPr>
          <a:xfrm>
            <a:off x="6107906" y="1773239"/>
            <a:ext cx="5761038" cy="54098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a-DK"/>
              <a:t>Undertitel</a:t>
            </a:r>
          </a:p>
        </p:txBody>
      </p:sp>
      <p:sp>
        <p:nvSpPr>
          <p:cNvPr id="15" name="Content Placeholder 2">
            <a:extLst>
              <a:ext uri="{FF2B5EF4-FFF2-40B4-BE49-F238E27FC236}">
                <a16:creationId xmlns:a16="http://schemas.microsoft.com/office/drawing/2014/main" id="{848BF741-FD0C-1444-8A00-F58CF2B9C071}"/>
              </a:ext>
            </a:extLst>
          </p:cNvPr>
          <p:cNvSpPr>
            <a:spLocks noGrp="1"/>
          </p:cNvSpPr>
          <p:nvPr>
            <p:ph sz="half" idx="14"/>
          </p:nvPr>
        </p:nvSpPr>
        <p:spPr>
          <a:xfrm>
            <a:off x="334962" y="2551291"/>
            <a:ext cx="5473699" cy="33986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E2FABDBB-7147-3B40-B9EE-2AC821C939AD}"/>
              </a:ext>
            </a:extLst>
          </p:cNvPr>
          <p:cNvSpPr>
            <a:spLocks noGrp="1"/>
          </p:cNvSpPr>
          <p:nvPr>
            <p:ph sz="half" idx="15"/>
          </p:nvPr>
        </p:nvSpPr>
        <p:spPr>
          <a:xfrm>
            <a:off x="6096000" y="2551291"/>
            <a:ext cx="5761038" cy="33986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3">
            <a:extLst>
              <a:ext uri="{FF2B5EF4-FFF2-40B4-BE49-F238E27FC236}">
                <a16:creationId xmlns:a16="http://schemas.microsoft.com/office/drawing/2014/main" id="{B22368B0-AE80-CB43-A23E-27278FA9E5EB}"/>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8" name="Slide Number Placeholder 5">
            <a:extLst>
              <a:ext uri="{FF2B5EF4-FFF2-40B4-BE49-F238E27FC236}">
                <a16:creationId xmlns:a16="http://schemas.microsoft.com/office/drawing/2014/main" id="{A346EF48-F150-F54F-817E-2CAE9D314A99}"/>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1625464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7AD418-799A-F269-30FC-C893C08A466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B48AEC88-173B-F4DF-3E4E-03AEDD413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4ECB8533-EDEA-E3A0-D077-E4A5C652B4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93DAEA7-0D85-D219-7659-44B3833D58C3}"/>
              </a:ext>
            </a:extLst>
          </p:cNvPr>
          <p:cNvSpPr>
            <a:spLocks noGrp="1"/>
          </p:cNvSpPr>
          <p:nvPr>
            <p:ph type="dt" sz="half" idx="10"/>
          </p:nvPr>
        </p:nvSpPr>
        <p:spPr/>
        <p:txBody>
          <a:bodyPr/>
          <a:lstStyle/>
          <a:p>
            <a:fld id="{3F2E1C7C-C193-4307-85BF-CA624FA4D440}" type="datetimeFigureOut">
              <a:rPr lang="da-DK" smtClean="0"/>
              <a:t>06-06-2023</a:t>
            </a:fld>
            <a:endParaRPr lang="da-DK"/>
          </a:p>
        </p:txBody>
      </p:sp>
      <p:sp>
        <p:nvSpPr>
          <p:cNvPr id="6" name="Pladsholder til sidefod 5">
            <a:extLst>
              <a:ext uri="{FF2B5EF4-FFF2-40B4-BE49-F238E27FC236}">
                <a16:creationId xmlns:a16="http://schemas.microsoft.com/office/drawing/2014/main" id="{F4910C51-C5FA-3E29-E984-CBD04142BED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8AE969F-3C36-884A-39C4-8C1918922BFD}"/>
              </a:ext>
            </a:extLst>
          </p:cNvPr>
          <p:cNvSpPr>
            <a:spLocks noGrp="1"/>
          </p:cNvSpPr>
          <p:nvPr>
            <p:ph type="sldNum" sz="quarter" idx="12"/>
          </p:nvPr>
        </p:nvSpPr>
        <p:spPr/>
        <p:txBody>
          <a:bodyPr/>
          <a:lstStyle/>
          <a:p>
            <a:fld id="{D68F3083-47DF-4081-AC12-7C90654AF248}" type="slidenum">
              <a:rPr lang="da-DK" smtClean="0"/>
              <a:t>‹#›</a:t>
            </a:fld>
            <a:endParaRPr lang="da-DK"/>
          </a:p>
        </p:txBody>
      </p:sp>
    </p:spTree>
    <p:extLst>
      <p:ext uri="{BB962C8B-B14F-4D97-AF65-F5344CB8AC3E}">
        <p14:creationId xmlns:p14="http://schemas.microsoft.com/office/powerpoint/2010/main" val="21261963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718DB0-7E18-42DE-9D6D-27DCAF1AC499}"/>
              </a:ext>
            </a:extLst>
          </p:cNvPr>
          <p:cNvSpPr>
            <a:spLocks noGrp="1"/>
          </p:cNvSpPr>
          <p:nvPr>
            <p:ph type="body" sz="half" idx="2" hasCustomPrompt="1"/>
          </p:nvPr>
        </p:nvSpPr>
        <p:spPr>
          <a:xfrm>
            <a:off x="359999" y="1773238"/>
            <a:ext cx="5448664" cy="4176712"/>
          </a:xfrm>
        </p:spPr>
        <p:txBody>
          <a:bodyPr/>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err="1"/>
              <a:t>Tekst</a:t>
            </a:r>
            <a:endParaRPr lang="en-US"/>
          </a:p>
        </p:txBody>
      </p:sp>
      <p:sp>
        <p:nvSpPr>
          <p:cNvPr id="9" name="Footer Placeholder 4">
            <a:extLst>
              <a:ext uri="{FF2B5EF4-FFF2-40B4-BE49-F238E27FC236}">
                <a16:creationId xmlns:a16="http://schemas.microsoft.com/office/drawing/2014/main" id="{BA0A77AD-9DC1-CC47-B729-E822294D62F3}"/>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1" name="Content Placeholder 2">
            <a:extLst>
              <a:ext uri="{FF2B5EF4-FFF2-40B4-BE49-F238E27FC236}">
                <a16:creationId xmlns:a16="http://schemas.microsoft.com/office/drawing/2014/main" id="{C60C0576-1FDB-9440-B068-C806B295F258}"/>
              </a:ext>
            </a:extLst>
          </p:cNvPr>
          <p:cNvSpPr>
            <a:spLocks noGrp="1"/>
          </p:cNvSpPr>
          <p:nvPr>
            <p:ph sz="half" idx="15" hasCustomPrompt="1"/>
          </p:nvPr>
        </p:nvSpPr>
        <p:spPr>
          <a:xfrm>
            <a:off x="6108519" y="1777053"/>
            <a:ext cx="5723482" cy="4176712"/>
          </a:xfrm>
        </p:spPr>
        <p:txBody>
          <a:bodyPr/>
          <a:lstStyle/>
          <a:p>
            <a:pPr lvl="0"/>
            <a:r>
              <a:rPr lang="en-US"/>
              <a:t>Add bullet points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00AC3B2C-DF45-FA45-89C5-5A29D286607C}"/>
              </a:ext>
            </a:extLst>
          </p:cNvPr>
          <p:cNvSpPr>
            <a:spLocks noGrp="1"/>
          </p:cNvSpPr>
          <p:nvPr>
            <p:ph type="title" hasCustomPrompt="1"/>
          </p:nvPr>
        </p:nvSpPr>
        <p:spPr>
          <a:xfrm>
            <a:off x="360000" y="333374"/>
            <a:ext cx="11497038" cy="1116013"/>
          </a:xfrm>
        </p:spPr>
        <p:txBody>
          <a:bodyPr/>
          <a:lstStyle>
            <a:lvl1pPr>
              <a:defRPr/>
            </a:lvl1pPr>
          </a:lstStyle>
          <a:p>
            <a:r>
              <a:rPr lang="da-DK"/>
              <a:t>Indholdsslide</a:t>
            </a:r>
            <a:endParaRPr lang="en-US"/>
          </a:p>
        </p:txBody>
      </p:sp>
      <p:sp>
        <p:nvSpPr>
          <p:cNvPr id="13" name="Date Placeholder 3">
            <a:extLst>
              <a:ext uri="{FF2B5EF4-FFF2-40B4-BE49-F238E27FC236}">
                <a16:creationId xmlns:a16="http://schemas.microsoft.com/office/drawing/2014/main" id="{0B19E4D9-5C1F-C145-9AE2-93C2BA554A7E}"/>
              </a:ext>
            </a:extLst>
          </p:cNvPr>
          <p:cNvSpPr>
            <a:spLocks noGrp="1"/>
          </p:cNvSpPr>
          <p:nvPr>
            <p:ph type="dt" sz="half" idx="16"/>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4" name="Slide Number Placeholder 5">
            <a:extLst>
              <a:ext uri="{FF2B5EF4-FFF2-40B4-BE49-F238E27FC236}">
                <a16:creationId xmlns:a16="http://schemas.microsoft.com/office/drawing/2014/main" id="{3C0DA81D-A4F3-7949-B15E-A133DDBA7637}"/>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29072292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392AD-A4BB-44EE-880F-615E0C451104}"/>
              </a:ext>
            </a:extLst>
          </p:cNvPr>
          <p:cNvSpPr>
            <a:spLocks noGrp="1"/>
          </p:cNvSpPr>
          <p:nvPr>
            <p:ph type="title" hasCustomPrompt="1"/>
          </p:nvPr>
        </p:nvSpPr>
        <p:spPr/>
        <p:txBody>
          <a:bodyPr/>
          <a:lstStyle>
            <a:lvl1pPr>
              <a:defRPr/>
            </a:lvl1pPr>
          </a:lstStyle>
          <a:p>
            <a:r>
              <a:rPr lang="da-DK"/>
              <a:t>Indholdsslide</a:t>
            </a:r>
            <a:endParaRPr lang="en-US"/>
          </a:p>
        </p:txBody>
      </p:sp>
      <p:sp>
        <p:nvSpPr>
          <p:cNvPr id="3" name="Vertical Text Placeholder 2">
            <a:extLst>
              <a:ext uri="{FF2B5EF4-FFF2-40B4-BE49-F238E27FC236}">
                <a16:creationId xmlns:a16="http://schemas.microsoft.com/office/drawing/2014/main" id="{D31E6587-2ED7-4861-98F6-BDEEB0659F6C}"/>
              </a:ext>
            </a:extLst>
          </p:cNvPr>
          <p:cNvSpPr>
            <a:spLocks noGrp="1"/>
          </p:cNvSpPr>
          <p:nvPr>
            <p:ph type="body" orient="vert" idx="1" hasCustomPrompt="1"/>
          </p:nvPr>
        </p:nvSpPr>
        <p:spPr/>
        <p:txBody>
          <a:bodyPr vert="eaVert"/>
          <a:lstStyle/>
          <a:p>
            <a:pPr lvl="0"/>
            <a:r>
              <a:rPr lang="en-US"/>
              <a:t>Add bullet points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9368A705-6C8E-3041-B1E5-949B242B202D}"/>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Date Placeholder 3">
            <a:extLst>
              <a:ext uri="{FF2B5EF4-FFF2-40B4-BE49-F238E27FC236}">
                <a16:creationId xmlns:a16="http://schemas.microsoft.com/office/drawing/2014/main" id="{26836F35-8D6D-F844-A6B4-0538DC766BE0}"/>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1" name="Slide Number Placeholder 5">
            <a:extLst>
              <a:ext uri="{FF2B5EF4-FFF2-40B4-BE49-F238E27FC236}">
                <a16:creationId xmlns:a16="http://schemas.microsoft.com/office/drawing/2014/main" id="{20C679F5-5316-EE49-9188-13B4D359B8CA}"/>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9388051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80095F-0FDD-40B5-8EF2-8E6577456413}"/>
              </a:ext>
            </a:extLst>
          </p:cNvPr>
          <p:cNvSpPr>
            <a:spLocks noGrp="1"/>
          </p:cNvSpPr>
          <p:nvPr>
            <p:ph type="title" orient="vert" hasCustomPrompt="1"/>
          </p:nvPr>
        </p:nvSpPr>
        <p:spPr>
          <a:xfrm>
            <a:off x="8724900" y="365125"/>
            <a:ext cx="2628900" cy="5811838"/>
          </a:xfrm>
        </p:spPr>
        <p:txBody>
          <a:bodyPr vert="eaVert"/>
          <a:lstStyle>
            <a:lvl1pPr>
              <a:defRPr/>
            </a:lvl1pPr>
          </a:lstStyle>
          <a:p>
            <a:r>
              <a:rPr lang="da-DK"/>
              <a:t>Indholdsslide</a:t>
            </a:r>
            <a:endParaRPr lang="en-US"/>
          </a:p>
        </p:txBody>
      </p:sp>
      <p:sp>
        <p:nvSpPr>
          <p:cNvPr id="3" name="Vertical Text Placeholder 2">
            <a:extLst>
              <a:ext uri="{FF2B5EF4-FFF2-40B4-BE49-F238E27FC236}">
                <a16:creationId xmlns:a16="http://schemas.microsoft.com/office/drawing/2014/main" id="{192A0660-0C3D-47E4-9BE8-3B9F007BC62F}"/>
              </a:ext>
            </a:extLst>
          </p:cNvPr>
          <p:cNvSpPr>
            <a:spLocks noGrp="1"/>
          </p:cNvSpPr>
          <p:nvPr>
            <p:ph type="body" orient="vert" idx="1" hasCustomPrompt="1"/>
          </p:nvPr>
        </p:nvSpPr>
        <p:spPr>
          <a:xfrm>
            <a:off x="838200" y="365125"/>
            <a:ext cx="7734300" cy="5811838"/>
          </a:xfrm>
        </p:spPr>
        <p:txBody>
          <a:bodyPr vert="eaVert"/>
          <a:lstStyle/>
          <a:p>
            <a:pPr lvl="0"/>
            <a:r>
              <a:rPr lang="en-US"/>
              <a:t>Add bullet points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7B24701F-7BAC-E449-A739-D599CAB06FDE}"/>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10" name="Date Placeholder 3">
            <a:extLst>
              <a:ext uri="{FF2B5EF4-FFF2-40B4-BE49-F238E27FC236}">
                <a16:creationId xmlns:a16="http://schemas.microsoft.com/office/drawing/2014/main" id="{AE58817C-4D6D-164D-BFF8-9C129604020C}"/>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11" name="Slide Number Placeholder 5">
            <a:extLst>
              <a:ext uri="{FF2B5EF4-FFF2-40B4-BE49-F238E27FC236}">
                <a16:creationId xmlns:a16="http://schemas.microsoft.com/office/drawing/2014/main" id="{7834743D-B76C-8D40-B35A-8955C7A11212}"/>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spTree>
    <p:extLst>
      <p:ext uri="{BB962C8B-B14F-4D97-AF65-F5344CB8AC3E}">
        <p14:creationId xmlns:p14="http://schemas.microsoft.com/office/powerpoint/2010/main" val="26934489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endParaRPr lang="en-US"/>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20060246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9199227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endParaRPr lang="en-US"/>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B7AE9C44-9DAE-47EA-BF7B-527501938C3F}" type="datetimeFigureOut">
              <a:rPr lang="en-US" smtClean="0"/>
              <a:t>6/6/2023</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25052708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dato 4"/>
          <p:cNvSpPr>
            <a:spLocks noGrp="1"/>
          </p:cNvSpPr>
          <p:nvPr>
            <p:ph type="dt" sz="half" idx="10"/>
          </p:nvPr>
        </p:nvSpPr>
        <p:spPr/>
        <p:txBody>
          <a:bodyPr/>
          <a:lstStyle/>
          <a:p>
            <a:fld id="{B7AE9C44-9DAE-47EA-BF7B-527501938C3F}" type="datetimeFigureOut">
              <a:rPr lang="en-US" smtClean="0"/>
              <a:t>6/6/2023</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4787936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endParaRPr lang="en-US"/>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Pladsholder til dato 6"/>
          <p:cNvSpPr>
            <a:spLocks noGrp="1"/>
          </p:cNvSpPr>
          <p:nvPr>
            <p:ph type="dt" sz="half" idx="10"/>
          </p:nvPr>
        </p:nvSpPr>
        <p:spPr/>
        <p:txBody>
          <a:bodyPr/>
          <a:lstStyle/>
          <a:p>
            <a:fld id="{B7AE9C44-9DAE-47EA-BF7B-527501938C3F}" type="datetimeFigureOut">
              <a:rPr lang="en-US" smtClean="0"/>
              <a:t>6/6/2023</a:t>
            </a:fld>
            <a:endParaRPr lang="en-US"/>
          </a:p>
        </p:txBody>
      </p:sp>
      <p:sp>
        <p:nvSpPr>
          <p:cNvPr id="8" name="Pladsholder til sidefod 7"/>
          <p:cNvSpPr>
            <a:spLocks noGrp="1"/>
          </p:cNvSpPr>
          <p:nvPr>
            <p:ph type="ftr" sz="quarter" idx="11"/>
          </p:nvPr>
        </p:nvSpPr>
        <p:spPr/>
        <p:txBody>
          <a:bodyPr/>
          <a:lstStyle/>
          <a:p>
            <a:endParaRPr lang="en-US"/>
          </a:p>
        </p:txBody>
      </p:sp>
      <p:sp>
        <p:nvSpPr>
          <p:cNvPr id="9" name="Pladsholder til slidenummer 8"/>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9699798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dato 2"/>
          <p:cNvSpPr>
            <a:spLocks noGrp="1"/>
          </p:cNvSpPr>
          <p:nvPr>
            <p:ph type="dt" sz="half" idx="10"/>
          </p:nvPr>
        </p:nvSpPr>
        <p:spPr/>
        <p:txBody>
          <a:bodyPr/>
          <a:lstStyle/>
          <a:p>
            <a:fld id="{B7AE9C44-9DAE-47EA-BF7B-527501938C3F}" type="datetimeFigureOut">
              <a:rPr lang="en-US" smtClean="0"/>
              <a:t>6/6/2023</a:t>
            </a:fld>
            <a:endParaRPr lang="en-US"/>
          </a:p>
        </p:txBody>
      </p:sp>
      <p:sp>
        <p:nvSpPr>
          <p:cNvPr id="4" name="Pladsholder til sidefod 3"/>
          <p:cNvSpPr>
            <a:spLocks noGrp="1"/>
          </p:cNvSpPr>
          <p:nvPr>
            <p:ph type="ftr" sz="quarter" idx="11"/>
          </p:nvPr>
        </p:nvSpPr>
        <p:spPr/>
        <p:txBody>
          <a:bodyPr/>
          <a:lstStyle/>
          <a:p>
            <a:endParaRPr lang="en-US"/>
          </a:p>
        </p:txBody>
      </p:sp>
      <p:sp>
        <p:nvSpPr>
          <p:cNvPr id="5" name="Pladsholder til slidenummer 4"/>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24555527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7AE9C44-9DAE-47EA-BF7B-527501938C3F}" type="datetimeFigureOut">
              <a:rPr lang="en-US" smtClean="0"/>
              <a:t>6/6/2023</a:t>
            </a:fld>
            <a:endParaRPr lang="en-US"/>
          </a:p>
        </p:txBody>
      </p:sp>
      <p:sp>
        <p:nvSpPr>
          <p:cNvPr id="3" name="Pladsholder til sidefod 2"/>
          <p:cNvSpPr>
            <a:spLocks noGrp="1"/>
          </p:cNvSpPr>
          <p:nvPr>
            <p:ph type="ftr" sz="quarter" idx="11"/>
          </p:nvPr>
        </p:nvSpPr>
        <p:spPr/>
        <p:txBody>
          <a:bodyPr/>
          <a:lstStyle/>
          <a:p>
            <a:endParaRPr lang="en-US"/>
          </a:p>
        </p:txBody>
      </p:sp>
      <p:sp>
        <p:nvSpPr>
          <p:cNvPr id="4" name="Pladsholder til slidenummer 3"/>
          <p:cNvSpPr>
            <a:spLocks noGrp="1"/>
          </p:cNvSpPr>
          <p:nvPr>
            <p:ph type="sldNum" sz="quarter" idx="12"/>
          </p:nvPr>
        </p:nvSpPr>
        <p:spPr/>
        <p:txBody>
          <a:bodyPr/>
          <a:lstStyle/>
          <a:p>
            <a:fld id="{0D0FC2E3-A69C-4D5E-9D0D-9F10D106B08F}" type="slidenum">
              <a:rPr lang="en-US" smtClean="0"/>
              <a:t>‹#›</a:t>
            </a:fld>
            <a:endParaRPr lang="en-US"/>
          </a:p>
        </p:txBody>
      </p:sp>
    </p:spTree>
    <p:extLst>
      <p:ext uri="{BB962C8B-B14F-4D97-AF65-F5344CB8AC3E}">
        <p14:creationId xmlns:p14="http://schemas.microsoft.com/office/powerpoint/2010/main" val="384825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image" Target="../media/image2.sv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image" Target="../media/image1.png"/><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theme" Target="../theme/theme3.xml"/><Relationship Id="rId8" Type="http://schemas.openxmlformats.org/officeDocument/2006/relationships/slideLayout" Target="../slideLayouts/slideLayout35.xml"/><Relationship Id="rId3"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theme" Target="../theme/theme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image" Target="../media/image14.png"/><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6.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9" Type="http://schemas.openxmlformats.org/officeDocument/2006/relationships/image" Target="../media/image3.svg"/><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38" Type="http://schemas.openxmlformats.org/officeDocument/2006/relationships/image" Target="../media/image1.png"/><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slideLayout" Target="../slideLayouts/slideLayout133.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37" Type="http://schemas.openxmlformats.org/officeDocument/2006/relationships/theme" Target="../theme/theme7.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slideLayout" Target="../slideLayouts/slideLayout140.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 Id="rId8" Type="http://schemas.openxmlformats.org/officeDocument/2006/relationships/slideLayout" Target="../slideLayouts/slideLayout112.xml"/><Relationship Id="rId3"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D3789B9-E803-078D-AA49-D55F85AC2B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0CADC80C-B81A-0A47-2AE7-255EE629C9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68DD045-F1FD-9E59-338D-AF04FF3BE2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E1C7C-C193-4307-85BF-CA624FA4D440}" type="datetimeFigureOut">
              <a:rPr lang="da-DK" smtClean="0"/>
              <a:t>06-06-2023</a:t>
            </a:fld>
            <a:endParaRPr lang="da-DK"/>
          </a:p>
        </p:txBody>
      </p:sp>
      <p:sp>
        <p:nvSpPr>
          <p:cNvPr id="5" name="Pladsholder til sidefod 4">
            <a:extLst>
              <a:ext uri="{FF2B5EF4-FFF2-40B4-BE49-F238E27FC236}">
                <a16:creationId xmlns:a16="http://schemas.microsoft.com/office/drawing/2014/main" id="{596EA76E-BE3E-D983-D2AA-7C64617B48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B44F5C33-5E48-AB6A-ED5C-2E4B66BD01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8F3083-47DF-4081-AC12-7C90654AF248}" type="slidenum">
              <a:rPr lang="da-DK" smtClean="0"/>
              <a:t>‹#›</a:t>
            </a:fld>
            <a:endParaRPr lang="da-DK"/>
          </a:p>
        </p:txBody>
      </p:sp>
    </p:spTree>
    <p:extLst>
      <p:ext uri="{BB962C8B-B14F-4D97-AF65-F5344CB8AC3E}">
        <p14:creationId xmlns:p14="http://schemas.microsoft.com/office/powerpoint/2010/main" val="3366840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571AF3CA-175E-43E1-86F0-0E52332534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F8B0E0C-D7A2-4702-955C-06145BD5F2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49F9D23-D640-4758-B9A1-1C5D459892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B1EA5-6DF6-4620-816D-9A8E2908C8DF}" type="datetimeFigureOut">
              <a:rPr lang="da-DK" smtClean="0"/>
              <a:t>06-06-2023</a:t>
            </a:fld>
            <a:endParaRPr lang="da-DK"/>
          </a:p>
        </p:txBody>
      </p:sp>
      <p:sp>
        <p:nvSpPr>
          <p:cNvPr id="5" name="Pladsholder til sidefod 4">
            <a:extLst>
              <a:ext uri="{FF2B5EF4-FFF2-40B4-BE49-F238E27FC236}">
                <a16:creationId xmlns:a16="http://schemas.microsoft.com/office/drawing/2014/main" id="{0CBE9AE7-8CA1-4188-A2E3-567EB5F50D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6ACC116A-482C-4156-8E43-BB45D63DC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A19F3-9749-420C-A252-B20511351053}" type="slidenum">
              <a:rPr lang="da-DK" smtClean="0"/>
              <a:t>‹#›</a:t>
            </a:fld>
            <a:endParaRPr lang="da-DK"/>
          </a:p>
        </p:txBody>
      </p:sp>
    </p:spTree>
    <p:extLst>
      <p:ext uri="{BB962C8B-B14F-4D97-AF65-F5344CB8AC3E}">
        <p14:creationId xmlns:p14="http://schemas.microsoft.com/office/powerpoint/2010/main" val="3004492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84" r:id="rId15"/>
    <p:sldLayoutId id="214748368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1013400" y="990000"/>
            <a:ext cx="10502900" cy="891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chorCtr="0">
            <a:normAutofit/>
          </a:bodyPr>
          <a:lstStyle/>
          <a:p>
            <a:r>
              <a:rPr lang="da-DK" noProof="0" err="1"/>
              <a:t>Titeltext</a:t>
            </a:r>
            <a:endParaRPr lang="da-DK" noProof="0"/>
          </a:p>
        </p:txBody>
      </p:sp>
      <p:sp>
        <p:nvSpPr>
          <p:cNvPr id="5" name="Shape 5"/>
          <p:cNvSpPr>
            <a:spLocks noGrp="1"/>
          </p:cNvSpPr>
          <p:nvPr>
            <p:ph type="body" idx="1"/>
          </p:nvPr>
        </p:nvSpPr>
        <p:spPr>
          <a:xfrm>
            <a:off x="1013400" y="2196000"/>
            <a:ext cx="10502900" cy="3672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chorCtr="0">
            <a:noAutofit/>
          </a:bodyPr>
          <a:lstStyle/>
          <a:p>
            <a:r>
              <a:rPr lang="da-DK" noProof="0" err="1"/>
              <a:t>Textebene</a:t>
            </a:r>
            <a:r>
              <a:rPr lang="da-DK" noProof="0"/>
              <a:t> 1</a:t>
            </a:r>
          </a:p>
          <a:p>
            <a:pPr lvl="1"/>
            <a:r>
              <a:rPr lang="da-DK" noProof="0" err="1"/>
              <a:t>Textebene</a:t>
            </a:r>
            <a:r>
              <a:rPr lang="da-DK" noProof="0"/>
              <a:t> 2</a:t>
            </a:r>
          </a:p>
          <a:p>
            <a:pPr lvl="2"/>
            <a:r>
              <a:rPr lang="da-DK" noProof="0" err="1"/>
              <a:t>Textebene</a:t>
            </a:r>
            <a:r>
              <a:rPr lang="da-DK" noProof="0"/>
              <a:t> 3</a:t>
            </a:r>
          </a:p>
          <a:p>
            <a:pPr lvl="3"/>
            <a:r>
              <a:rPr lang="da-DK" noProof="0" err="1"/>
              <a:t>Textebene</a:t>
            </a:r>
            <a:r>
              <a:rPr lang="da-DK" noProof="0"/>
              <a:t> 4</a:t>
            </a:r>
          </a:p>
          <a:p>
            <a:pPr lvl="4"/>
            <a:r>
              <a:rPr lang="da-DK" noProof="0" err="1"/>
              <a:t>Textebene</a:t>
            </a:r>
            <a:r>
              <a:rPr lang="da-DK" noProof="0"/>
              <a:t> 5</a:t>
            </a:r>
          </a:p>
        </p:txBody>
      </p:sp>
      <p:pic>
        <p:nvPicPr>
          <p:cNvPr id="7" name="Grafik 6">
            <a:extLst>
              <a:ext uri="{FF2B5EF4-FFF2-40B4-BE49-F238E27FC236}">
                <a16:creationId xmlns:a16="http://schemas.microsoft.com/office/drawing/2014/main" id="{D7101266-EA59-4E43-AF57-D193C56B77C7}"/>
              </a:ext>
            </a:extLst>
          </p:cNvPr>
          <p:cNvPicPr>
            <a:picLocks noChangeAspect="1"/>
          </p:cNvPicPr>
          <p:nvPr/>
        </p:nvPicPr>
        <p:blipFill>
          <a:blip r:embed="rId36" cstate="screen">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0694319" y="5936036"/>
            <a:ext cx="1078582" cy="739028"/>
          </a:xfrm>
          <a:prstGeom prst="rect">
            <a:avLst/>
          </a:prstGeom>
        </p:spPr>
      </p:pic>
      <p:pic>
        <p:nvPicPr>
          <p:cNvPr id="6" name="Grafik 5">
            <a:extLst>
              <a:ext uri="{FF2B5EF4-FFF2-40B4-BE49-F238E27FC236}">
                <a16:creationId xmlns:a16="http://schemas.microsoft.com/office/drawing/2014/main" id="{F5AB6D1B-E6F1-442C-8826-04F27B62A265}"/>
              </a:ext>
            </a:extLst>
          </p:cNvPr>
          <p:cNvPicPr>
            <a:picLocks noChangeAspect="1"/>
          </p:cNvPicPr>
          <p:nvPr userDrawn="1"/>
        </p:nvPicPr>
        <p:blipFill>
          <a:blip r:embed="rId36" cstate="screen">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4083896485"/>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Lst>
  <p:transition spd="med"/>
  <p:hf hdr="0" ftr="0" dt="0"/>
  <p:txStyles>
    <p:titleStyle>
      <a:lvl1pPr marL="0" marR="0" indent="0" algn="l" defTabSz="412750" rtl="0" eaLnBrk="1" latinLnBrk="0" hangingPunct="1">
        <a:lnSpc>
          <a:spcPct val="90000"/>
        </a:lnSpc>
        <a:spcBef>
          <a:spcPts val="0"/>
        </a:spcBef>
        <a:spcAft>
          <a:spcPts val="0"/>
        </a:spcAft>
        <a:buClrTx/>
        <a:buSzTx/>
        <a:buFontTx/>
        <a:buNone/>
        <a:tabLst/>
        <a:defRPr sz="3600" b="1" i="0" u="none" strike="noStrike" cap="none" spc="0" baseline="0">
          <a:ln>
            <a:noFill/>
          </a:ln>
          <a:solidFill>
            <a:schemeClr val="tx1"/>
          </a:solidFill>
          <a:uFillTx/>
          <a:latin typeface="+mj-lt"/>
          <a:ea typeface="Inter" panose="020B0502030000000004" pitchFamily="34" charset="0"/>
          <a:cs typeface="+mj-cs"/>
          <a:sym typeface="Inter"/>
        </a:defRPr>
      </a:lvl1pPr>
      <a:lvl2pPr marL="0" marR="0" indent="1143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2pPr>
      <a:lvl3pPr marL="0" marR="0" indent="2286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3pPr>
      <a:lvl4pPr marL="0" marR="0" indent="3429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4pPr>
      <a:lvl5pPr marL="0" marR="0" indent="4572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5pPr>
      <a:lvl6pPr marL="0" marR="0" indent="5715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6pPr>
      <a:lvl7pPr marL="0" marR="0" indent="6858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7pPr>
      <a:lvl8pPr marL="0" marR="0" indent="8001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8pPr>
      <a:lvl9pPr marL="0" marR="0" indent="9144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9pPr>
    </p:titleStyle>
    <p:bodyStyle>
      <a:lvl1pPr marL="183173" marR="0" indent="-183173" algn="l" defTabSz="412750" eaLnBrk="1" latinLnBrk="0" hangingPunct="1">
        <a:lnSpc>
          <a:spcPct val="100000"/>
        </a:lnSpc>
        <a:spcBef>
          <a:spcPts val="1000"/>
        </a:spcBef>
        <a:spcAft>
          <a:spcPts val="0"/>
        </a:spcAft>
        <a:buClrTx/>
        <a:buSzPct val="75000"/>
        <a:buFontTx/>
        <a:buChar char="•"/>
        <a:tabLst/>
        <a:defRPr sz="18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1pPr>
      <a:lvl2pPr marL="400844" marR="0" indent="-224632" algn="l" defTabSz="412750" eaLnBrk="1" latinLnBrk="0" hangingPunct="1">
        <a:lnSpc>
          <a:spcPct val="100000"/>
        </a:lnSpc>
        <a:spcBef>
          <a:spcPts val="1000"/>
        </a:spcBef>
        <a:spcAft>
          <a:spcPts val="0"/>
        </a:spcAft>
        <a:buClrTx/>
        <a:buSzPct val="75000"/>
        <a:buFontTx/>
        <a:buChar char="•"/>
        <a:tabLst/>
        <a:defRPr sz="16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2pPr>
      <a:lvl3pPr marL="537369" marR="0" indent="-176213" algn="l" defTabSz="412750" eaLnBrk="1" latinLnBrk="0" hangingPunct="1">
        <a:lnSpc>
          <a:spcPct val="100000"/>
        </a:lnSpc>
        <a:spcBef>
          <a:spcPts val="1000"/>
        </a:spcBef>
        <a:spcAft>
          <a:spcPts val="0"/>
        </a:spcAft>
        <a:buClrTx/>
        <a:buSzPct val="75000"/>
        <a:buFontTx/>
        <a:buChar char="•"/>
        <a:tabLst/>
        <a:defRPr sz="14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3pPr>
      <a:lvl4pPr marL="713582" marR="0" indent="-176213" algn="l" defTabSz="412750" eaLnBrk="1" latinLnBrk="0" hangingPunct="1">
        <a:lnSpc>
          <a:spcPct val="100000"/>
        </a:lnSpc>
        <a:spcBef>
          <a:spcPts val="1000"/>
        </a:spcBef>
        <a:spcAft>
          <a:spcPts val="0"/>
        </a:spcAft>
        <a:buClrTx/>
        <a:buSzPct val="75000"/>
        <a:buFontTx/>
        <a:buChar char="•"/>
        <a:tabLst/>
        <a:defRPr sz="12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4pPr>
      <a:lvl5pPr marL="898525" marR="0" indent="-184944" algn="l" defTabSz="412750" eaLnBrk="1" latinLnBrk="0" hangingPunct="1">
        <a:lnSpc>
          <a:spcPct val="100000"/>
        </a:lnSpc>
        <a:spcBef>
          <a:spcPts val="1000"/>
        </a:spcBef>
        <a:spcAft>
          <a:spcPts val="0"/>
        </a:spcAft>
        <a:buClrTx/>
        <a:buSzPct val="75000"/>
        <a:buFontTx/>
        <a:buChar char="•"/>
        <a:tabLst/>
        <a:defRPr sz="10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5pPr>
      <a:lvl6pPr marL="70826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6pPr>
      <a:lvl7pPr marL="74001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7pPr>
      <a:lvl8pPr marL="77176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8pPr>
      <a:lvl9pPr marL="80351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9pPr>
    </p:bodyStyle>
    <p:otherStyle>
      <a:lvl1pPr marL="0" marR="0" indent="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1pPr>
      <a:lvl2pPr marL="0" marR="0" indent="1143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2pPr>
      <a:lvl3pPr marL="0" marR="0" indent="2286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3pPr>
      <a:lvl4pPr marL="0" marR="0" indent="3429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4pPr>
      <a:lvl5pPr marL="0" marR="0" indent="4572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5pPr>
      <a:lvl6pPr marL="0" marR="0" indent="5715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6pPr>
      <a:lvl7pPr marL="0" marR="0" indent="6858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7pPr>
      <a:lvl8pPr marL="0" marR="0" indent="8001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8pPr>
      <a:lvl9pPr marL="0" marR="0" indent="9144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6C6C6"/>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endParaRPr lang="en-US"/>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E9C44-9DAE-47EA-BF7B-527501938C3F}" type="datetimeFigureOut">
              <a:rPr lang="en-US" smtClean="0"/>
              <a:t>6/6/2023</a:t>
            </a:fld>
            <a:endParaRPr lang="en-US"/>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0FC2E3-A69C-4D5E-9D0D-9F10D106B08F}" type="slidenum">
              <a:rPr lang="en-US" smtClean="0"/>
              <a:t>‹#›</a:t>
            </a:fld>
            <a:endParaRPr lang="en-US"/>
          </a:p>
        </p:txBody>
      </p:sp>
    </p:spTree>
    <p:extLst>
      <p:ext uri="{BB962C8B-B14F-4D97-AF65-F5344CB8AC3E}">
        <p14:creationId xmlns:p14="http://schemas.microsoft.com/office/powerpoint/2010/main" val="225828403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D414B5-AE94-4D1D-AF3D-08A4F17CDE4F}"/>
              </a:ext>
            </a:extLst>
          </p:cNvPr>
          <p:cNvSpPr>
            <a:spLocks noGrp="1"/>
          </p:cNvSpPr>
          <p:nvPr>
            <p:ph type="title"/>
          </p:nvPr>
        </p:nvSpPr>
        <p:spPr>
          <a:xfrm>
            <a:off x="360000" y="333374"/>
            <a:ext cx="11497038" cy="1116013"/>
          </a:xfrm>
          <a:prstGeom prst="rect">
            <a:avLst/>
          </a:prstGeom>
        </p:spPr>
        <p:txBody>
          <a:bodyPr vert="horz" lIns="91440" tIns="45720" rIns="91440" bIns="45720" rtlCol="0" anchor="b" anchorCtr="0">
            <a:normAutofit/>
          </a:bodyPr>
          <a:lstStyle/>
          <a:p>
            <a:r>
              <a:rPr lang="da-DK"/>
              <a:t>Indholdsslide med </a:t>
            </a:r>
            <a:r>
              <a:rPr lang="da-DK" err="1"/>
              <a:t>bullet</a:t>
            </a:r>
            <a:r>
              <a:rPr lang="da-DK"/>
              <a:t> points</a:t>
            </a:r>
            <a:endParaRPr lang="en-US"/>
          </a:p>
        </p:txBody>
      </p:sp>
      <p:sp>
        <p:nvSpPr>
          <p:cNvPr id="3" name="Text Placeholder 2">
            <a:extLst>
              <a:ext uri="{FF2B5EF4-FFF2-40B4-BE49-F238E27FC236}">
                <a16:creationId xmlns:a16="http://schemas.microsoft.com/office/drawing/2014/main" id="{E3598646-7012-458D-B305-6F83283E0063}"/>
              </a:ext>
            </a:extLst>
          </p:cNvPr>
          <p:cNvSpPr>
            <a:spLocks noGrp="1"/>
          </p:cNvSpPr>
          <p:nvPr>
            <p:ph type="body" idx="1"/>
          </p:nvPr>
        </p:nvSpPr>
        <p:spPr>
          <a:xfrm>
            <a:off x="360000" y="1781516"/>
            <a:ext cx="11497038" cy="4168434"/>
          </a:xfrm>
          <a:prstGeom prst="rect">
            <a:avLst/>
          </a:prstGeom>
        </p:spPr>
        <p:txBody>
          <a:bodyPr vert="horz" lIns="91440" tIns="45720" rIns="91440" bIns="45720" rtlCol="0">
            <a:normAutofit/>
          </a:bodyPr>
          <a:lstStyle/>
          <a:p>
            <a:pPr lvl="0"/>
            <a:r>
              <a:rPr lang="en-US"/>
              <a:t>Add bullet points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4E30C-5052-43F2-882B-6A851421DE9E}"/>
              </a:ext>
            </a:extLst>
          </p:cNvPr>
          <p:cNvSpPr>
            <a:spLocks noGrp="1"/>
          </p:cNvSpPr>
          <p:nvPr>
            <p:ph type="dt" sz="half" idx="2"/>
          </p:nvPr>
        </p:nvSpPr>
        <p:spPr>
          <a:xfrm>
            <a:off x="10342619" y="6274289"/>
            <a:ext cx="115622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AF79CE-3908-1147-A4C2-FDED3757074A}" type="datetime2">
              <a:rPr lang="da-DK" smtClean="0"/>
              <a:t>6. juni 2023</a:t>
            </a:fld>
            <a:endParaRPr lang="en-US"/>
          </a:p>
        </p:txBody>
      </p:sp>
      <p:sp>
        <p:nvSpPr>
          <p:cNvPr id="5" name="Footer Placeholder 4">
            <a:extLst>
              <a:ext uri="{FF2B5EF4-FFF2-40B4-BE49-F238E27FC236}">
                <a16:creationId xmlns:a16="http://schemas.microsoft.com/office/drawing/2014/main" id="{BD148FBB-7C0C-4B36-9014-6AFA4F4B9B83}"/>
              </a:ext>
            </a:extLst>
          </p:cNvPr>
          <p:cNvSpPr>
            <a:spLocks noGrp="1"/>
          </p:cNvSpPr>
          <p:nvPr>
            <p:ph type="ftr" sz="quarter" idx="3"/>
          </p:nvPr>
        </p:nvSpPr>
        <p:spPr>
          <a:xfrm>
            <a:off x="2596800" y="6274289"/>
            <a:ext cx="759706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C313DF-443C-4103-91AE-5715923BDE8D}"/>
              </a:ext>
            </a:extLst>
          </p:cNvPr>
          <p:cNvSpPr>
            <a:spLocks noGrp="1"/>
          </p:cNvSpPr>
          <p:nvPr>
            <p:ph type="sldNum" sz="quarter" idx="4"/>
          </p:nvPr>
        </p:nvSpPr>
        <p:spPr>
          <a:xfrm>
            <a:off x="11510127" y="6274289"/>
            <a:ext cx="418707" cy="365125"/>
          </a:xfrm>
          <a:prstGeom prst="rect">
            <a:avLst/>
          </a:prstGeom>
        </p:spPr>
        <p:txBody>
          <a:bodyPr vert="horz" lIns="0" tIns="45720" rIns="91440" bIns="45720" rtlCol="0" anchor="ctr"/>
          <a:lstStyle>
            <a:lvl1pPr algn="r">
              <a:defRPr sz="900">
                <a:solidFill>
                  <a:schemeClr val="tx1">
                    <a:tint val="75000"/>
                  </a:schemeClr>
                </a:solidFill>
              </a:defRPr>
            </a:lvl1pPr>
          </a:lstStyle>
          <a:p>
            <a:r>
              <a:rPr lang="en-US"/>
              <a:t>  </a:t>
            </a:r>
            <a:fld id="{384B6154-A16E-4BE9-A890-4F642AFA4ABD}" type="slidenum">
              <a:rPr lang="en-US" smtClean="0"/>
              <a:pPr/>
              <a:t>‹#›</a:t>
            </a:fld>
            <a:endParaRPr lang="en-US"/>
          </a:p>
        </p:txBody>
      </p:sp>
      <p:pic>
        <p:nvPicPr>
          <p:cNvPr id="8" name="Picture 7">
            <a:extLst>
              <a:ext uri="{FF2B5EF4-FFF2-40B4-BE49-F238E27FC236}">
                <a16:creationId xmlns:a16="http://schemas.microsoft.com/office/drawing/2014/main" id="{81A3831B-5EB7-FE47-B64E-BBD1C49DB8E0}"/>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9435600" y="-934222"/>
            <a:ext cx="5511800" cy="6858000"/>
          </a:xfrm>
          <a:prstGeom prst="rect">
            <a:avLst/>
          </a:prstGeom>
        </p:spPr>
      </p:pic>
      <p:pic>
        <p:nvPicPr>
          <p:cNvPr id="11" name="Picture 10">
            <a:extLst>
              <a:ext uri="{FF2B5EF4-FFF2-40B4-BE49-F238E27FC236}">
                <a16:creationId xmlns:a16="http://schemas.microsoft.com/office/drawing/2014/main" id="{6E8BE2D2-74D2-F945-BE67-FFF4F321339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p:blipFill>
        <p:spPr>
          <a:xfrm>
            <a:off x="400771" y="6137900"/>
            <a:ext cx="1653058" cy="501514"/>
          </a:xfrm>
          <a:prstGeom prst="rect">
            <a:avLst/>
          </a:prstGeom>
        </p:spPr>
      </p:pic>
    </p:spTree>
    <p:extLst>
      <p:ext uri="{BB962C8B-B14F-4D97-AF65-F5344CB8AC3E}">
        <p14:creationId xmlns:p14="http://schemas.microsoft.com/office/powerpoint/2010/main" val="23239281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Lst>
  <p:hf hdr="0" ftr="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177800" indent="-177800" algn="l" defTabSz="914400" rtl="0" eaLnBrk="1" latinLnBrk="0" hangingPunct="1">
        <a:lnSpc>
          <a:spcPct val="110000"/>
        </a:lnSpc>
        <a:spcBef>
          <a:spcPts val="1000"/>
        </a:spcBef>
        <a:buFont typeface="Arial" panose="020B0604020202020204" pitchFamily="34" charset="0"/>
        <a:buChar char="•"/>
        <a:tabLst/>
        <a:defRPr sz="1800" kern="1200">
          <a:solidFill>
            <a:schemeClr val="tx1"/>
          </a:solidFill>
          <a:latin typeface="+mn-lt"/>
          <a:ea typeface="+mn-ea"/>
          <a:cs typeface="+mn-cs"/>
        </a:defRPr>
      </a:lvl1pPr>
      <a:lvl2pPr marL="630238" indent="-173038" algn="l" defTabSz="914400" rtl="0" eaLnBrk="1" latinLnBrk="0" hangingPunct="1">
        <a:lnSpc>
          <a:spcPct val="110000"/>
        </a:lnSpc>
        <a:spcBef>
          <a:spcPts val="500"/>
        </a:spcBef>
        <a:buFont typeface="Arial" panose="020B0604020202020204" pitchFamily="34" charset="0"/>
        <a:buChar char="•"/>
        <a:tabLst/>
        <a:defRPr sz="1600" kern="1200">
          <a:solidFill>
            <a:schemeClr val="tx1"/>
          </a:solidFill>
          <a:latin typeface="+mn-lt"/>
          <a:ea typeface="+mn-ea"/>
          <a:cs typeface="+mn-cs"/>
        </a:defRPr>
      </a:lvl2pPr>
      <a:lvl3pPr marL="808038" indent="106363" algn="l" defTabSz="914400" rtl="0" eaLnBrk="1" latinLnBrk="0" hangingPunct="1">
        <a:lnSpc>
          <a:spcPct val="110000"/>
        </a:lnSpc>
        <a:spcBef>
          <a:spcPts val="500"/>
        </a:spcBef>
        <a:buFont typeface="Arial" panose="020B0604020202020204" pitchFamily="34" charset="0"/>
        <a:buChar char="•"/>
        <a:tabLst/>
        <a:defRPr sz="1600" kern="1200">
          <a:solidFill>
            <a:schemeClr val="tx1"/>
          </a:solidFill>
          <a:latin typeface="+mn-lt"/>
          <a:ea typeface="+mn-ea"/>
          <a:cs typeface="+mn-cs"/>
        </a:defRPr>
      </a:lvl3pPr>
      <a:lvl4pPr marL="1250950" indent="-131763" algn="l" defTabSz="914400" rtl="0" eaLnBrk="1" latinLnBrk="0" hangingPunct="1">
        <a:lnSpc>
          <a:spcPct val="11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1514475" indent="-122238" algn="l" defTabSz="914400" rtl="0" eaLnBrk="1" latinLnBrk="0" hangingPunct="1">
        <a:lnSpc>
          <a:spcPct val="110000"/>
        </a:lnSpc>
        <a:spcBef>
          <a:spcPts val="500"/>
        </a:spcBef>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p15:clr>
            <a:srgbClr val="F26B43"/>
          </p15:clr>
        </p15:guide>
        <p15:guide id="2" orient="horz" pos="210">
          <p15:clr>
            <a:srgbClr val="F26B43"/>
          </p15:clr>
        </p15:guide>
        <p15:guide id="3" orient="horz" pos="4088">
          <p15:clr>
            <a:srgbClr val="F26B43"/>
          </p15:clr>
        </p15:guide>
        <p15:guide id="4" pos="7469">
          <p15:clr>
            <a:srgbClr val="F26B43"/>
          </p15:clr>
        </p15:guide>
        <p15:guide id="5" orient="horz" pos="1117">
          <p15:clr>
            <a:srgbClr val="F26B43"/>
          </p15:clr>
        </p15:guide>
        <p15:guide id="6" orient="horz" pos="913">
          <p15:clr>
            <a:srgbClr val="F26B43"/>
          </p15:clr>
        </p15:guide>
        <p15:guide id="7" orient="horz" pos="3748">
          <p15:clr>
            <a:srgbClr val="F26B43"/>
          </p15:clr>
        </p15:guide>
        <p15:guide id="8" pos="3840">
          <p15:clr>
            <a:srgbClr val="F26B43"/>
          </p15:clr>
        </p15:guide>
        <p15:guide id="9" pos="365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endParaRPr lang="en-US"/>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E9C44-9DAE-47EA-BF7B-527501938C3F}" type="datetimeFigureOut">
              <a:rPr lang="en-US" smtClean="0"/>
              <a:t>6/6/2023</a:t>
            </a:fld>
            <a:endParaRPr lang="en-US"/>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0FC2E3-A69C-4D5E-9D0D-9F10D106B08F}" type="slidenum">
              <a:rPr lang="en-US" smtClean="0"/>
              <a:t>‹#›</a:t>
            </a:fld>
            <a:endParaRPr lang="en-US"/>
          </a:p>
        </p:txBody>
      </p:sp>
    </p:spTree>
    <p:extLst>
      <p:ext uri="{BB962C8B-B14F-4D97-AF65-F5344CB8AC3E}">
        <p14:creationId xmlns:p14="http://schemas.microsoft.com/office/powerpoint/2010/main" val="171671822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1013400" y="990000"/>
            <a:ext cx="10502900" cy="891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chorCtr="0">
            <a:normAutofit/>
          </a:bodyPr>
          <a:lstStyle/>
          <a:p>
            <a:r>
              <a:rPr lang="da-DK" noProof="0" err="1"/>
              <a:t>Titeltext</a:t>
            </a:r>
            <a:endParaRPr lang="da-DK" noProof="0"/>
          </a:p>
        </p:txBody>
      </p:sp>
      <p:sp>
        <p:nvSpPr>
          <p:cNvPr id="5" name="Shape 5"/>
          <p:cNvSpPr>
            <a:spLocks noGrp="1"/>
          </p:cNvSpPr>
          <p:nvPr>
            <p:ph type="body" idx="1"/>
          </p:nvPr>
        </p:nvSpPr>
        <p:spPr>
          <a:xfrm>
            <a:off x="1013400" y="2196000"/>
            <a:ext cx="10502900" cy="3672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chorCtr="0">
            <a:noAutofit/>
          </a:bodyPr>
          <a:lstStyle/>
          <a:p>
            <a:r>
              <a:rPr lang="da-DK" noProof="0" err="1"/>
              <a:t>Textebene</a:t>
            </a:r>
            <a:r>
              <a:rPr lang="da-DK" noProof="0"/>
              <a:t> 1</a:t>
            </a:r>
          </a:p>
          <a:p>
            <a:pPr lvl="1"/>
            <a:r>
              <a:rPr lang="da-DK" noProof="0" err="1"/>
              <a:t>Textebene</a:t>
            </a:r>
            <a:r>
              <a:rPr lang="da-DK" noProof="0"/>
              <a:t> 2</a:t>
            </a:r>
          </a:p>
          <a:p>
            <a:pPr lvl="2"/>
            <a:r>
              <a:rPr lang="da-DK" noProof="0" err="1"/>
              <a:t>Textebene</a:t>
            </a:r>
            <a:r>
              <a:rPr lang="da-DK" noProof="0"/>
              <a:t> 3</a:t>
            </a:r>
          </a:p>
          <a:p>
            <a:pPr lvl="3"/>
            <a:r>
              <a:rPr lang="da-DK" noProof="0" err="1"/>
              <a:t>Textebene</a:t>
            </a:r>
            <a:r>
              <a:rPr lang="da-DK" noProof="0"/>
              <a:t> 4</a:t>
            </a:r>
          </a:p>
          <a:p>
            <a:pPr lvl="4"/>
            <a:r>
              <a:rPr lang="da-DK" noProof="0" err="1"/>
              <a:t>Textebene</a:t>
            </a:r>
            <a:r>
              <a:rPr lang="da-DK" noProof="0"/>
              <a:t> 5</a:t>
            </a:r>
          </a:p>
        </p:txBody>
      </p:sp>
      <p:pic>
        <p:nvPicPr>
          <p:cNvPr id="7" name="Grafik 6">
            <a:extLst>
              <a:ext uri="{FF2B5EF4-FFF2-40B4-BE49-F238E27FC236}">
                <a16:creationId xmlns:a16="http://schemas.microsoft.com/office/drawing/2014/main" id="{D7101266-EA59-4E43-AF57-D193C56B77C7}"/>
              </a:ext>
            </a:extLst>
          </p:cNvPr>
          <p:cNvPicPr>
            <a:picLocks noChangeAspect="1"/>
          </p:cNvPicPr>
          <p:nvPr/>
        </p:nvPicPr>
        <p:blipFill>
          <a:blip r:embed="rId38" cstate="screen">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0694319" y="5936036"/>
            <a:ext cx="1078582" cy="739028"/>
          </a:xfrm>
          <a:prstGeom prst="rect">
            <a:avLst/>
          </a:prstGeom>
        </p:spPr>
      </p:pic>
      <p:pic>
        <p:nvPicPr>
          <p:cNvPr id="6" name="Grafik 5">
            <a:extLst>
              <a:ext uri="{FF2B5EF4-FFF2-40B4-BE49-F238E27FC236}">
                <a16:creationId xmlns:a16="http://schemas.microsoft.com/office/drawing/2014/main" id="{F5AB6D1B-E6F1-442C-8826-04F27B62A265}"/>
              </a:ext>
            </a:extLst>
          </p:cNvPr>
          <p:cNvPicPr>
            <a:picLocks noChangeAspect="1"/>
          </p:cNvPicPr>
          <p:nvPr userDrawn="1"/>
        </p:nvPicPr>
        <p:blipFill>
          <a:blip r:embed="rId38" cstate="screen">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0694319" y="5936036"/>
            <a:ext cx="1078582" cy="739028"/>
          </a:xfrm>
          <a:prstGeom prst="rect">
            <a:avLst/>
          </a:prstGeom>
        </p:spPr>
      </p:pic>
    </p:spTree>
    <p:extLst>
      <p:ext uri="{BB962C8B-B14F-4D97-AF65-F5344CB8AC3E}">
        <p14:creationId xmlns:p14="http://schemas.microsoft.com/office/powerpoint/2010/main" val="1149265959"/>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 id="2147483879" r:id="rId27"/>
    <p:sldLayoutId id="2147483880" r:id="rId28"/>
    <p:sldLayoutId id="2147483881" r:id="rId29"/>
    <p:sldLayoutId id="2147483882" r:id="rId30"/>
    <p:sldLayoutId id="2147483883" r:id="rId31"/>
    <p:sldLayoutId id="2147483884" r:id="rId32"/>
    <p:sldLayoutId id="2147483885" r:id="rId33"/>
    <p:sldLayoutId id="2147483886" r:id="rId34"/>
    <p:sldLayoutId id="2147483887" r:id="rId35"/>
    <p:sldLayoutId id="2147483889" r:id="rId36"/>
  </p:sldLayoutIdLst>
  <p:transition spd="med"/>
  <p:hf hdr="0" ftr="0" dt="0"/>
  <p:txStyles>
    <p:titleStyle>
      <a:lvl1pPr marL="0" marR="0" indent="0" algn="l" defTabSz="412750" rtl="0" eaLnBrk="1" latinLnBrk="0" hangingPunct="1">
        <a:lnSpc>
          <a:spcPct val="90000"/>
        </a:lnSpc>
        <a:spcBef>
          <a:spcPts val="0"/>
        </a:spcBef>
        <a:spcAft>
          <a:spcPts val="0"/>
        </a:spcAft>
        <a:buClrTx/>
        <a:buSzTx/>
        <a:buFontTx/>
        <a:buNone/>
        <a:tabLst/>
        <a:defRPr sz="3600" b="1" i="0" u="none" strike="noStrike" cap="none" spc="0" baseline="0">
          <a:ln>
            <a:noFill/>
          </a:ln>
          <a:solidFill>
            <a:schemeClr val="tx1"/>
          </a:solidFill>
          <a:uFillTx/>
          <a:latin typeface="+mj-lt"/>
          <a:ea typeface="Inter" panose="020B0502030000000004" pitchFamily="34" charset="0"/>
          <a:cs typeface="+mj-cs"/>
          <a:sym typeface="Inter"/>
        </a:defRPr>
      </a:lvl1pPr>
      <a:lvl2pPr marL="0" marR="0" indent="1143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2pPr>
      <a:lvl3pPr marL="0" marR="0" indent="2286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3pPr>
      <a:lvl4pPr marL="0" marR="0" indent="3429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4pPr>
      <a:lvl5pPr marL="0" marR="0" indent="4572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5pPr>
      <a:lvl6pPr marL="0" marR="0" indent="5715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6pPr>
      <a:lvl7pPr marL="0" marR="0" indent="6858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7pPr>
      <a:lvl8pPr marL="0" marR="0" indent="8001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8pPr>
      <a:lvl9pPr marL="0" marR="0" indent="914400" algn="l" defTabSz="412750" rtl="0" eaLnBrk="1" latinLnBrk="0" hangingPunct="1">
        <a:lnSpc>
          <a:spcPct val="80000"/>
        </a:lnSpc>
        <a:spcBef>
          <a:spcPts val="0"/>
        </a:spcBef>
        <a:spcAft>
          <a:spcPts val="0"/>
        </a:spcAft>
        <a:buClrTx/>
        <a:buSzTx/>
        <a:buFontTx/>
        <a:buNone/>
        <a:tabLst/>
        <a:defRPr sz="5600" b="0" i="0" u="none" strike="noStrike" cap="none" spc="280" baseline="0">
          <a:ln>
            <a:noFill/>
          </a:ln>
          <a:solidFill>
            <a:srgbClr val="212121"/>
          </a:solidFill>
          <a:uFillTx/>
          <a:latin typeface="+mj-lt"/>
          <a:ea typeface="+mj-ea"/>
          <a:cs typeface="+mj-cs"/>
          <a:sym typeface="Inter"/>
        </a:defRPr>
      </a:lvl9pPr>
    </p:titleStyle>
    <p:bodyStyle>
      <a:lvl1pPr marL="183173" marR="0" indent="-183173" algn="l" defTabSz="412750" eaLnBrk="1" latinLnBrk="0" hangingPunct="1">
        <a:lnSpc>
          <a:spcPct val="100000"/>
        </a:lnSpc>
        <a:spcBef>
          <a:spcPts val="1000"/>
        </a:spcBef>
        <a:spcAft>
          <a:spcPts val="0"/>
        </a:spcAft>
        <a:buClrTx/>
        <a:buSzPct val="75000"/>
        <a:buFontTx/>
        <a:buChar char="•"/>
        <a:tabLst/>
        <a:defRPr sz="18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1pPr>
      <a:lvl2pPr marL="400844" marR="0" indent="-224632" algn="l" defTabSz="412750" eaLnBrk="1" latinLnBrk="0" hangingPunct="1">
        <a:lnSpc>
          <a:spcPct val="100000"/>
        </a:lnSpc>
        <a:spcBef>
          <a:spcPts val="1000"/>
        </a:spcBef>
        <a:spcAft>
          <a:spcPts val="0"/>
        </a:spcAft>
        <a:buClrTx/>
        <a:buSzPct val="75000"/>
        <a:buFontTx/>
        <a:buChar char="•"/>
        <a:tabLst/>
        <a:defRPr sz="16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2pPr>
      <a:lvl3pPr marL="537369" marR="0" indent="-176213" algn="l" defTabSz="412750" eaLnBrk="1" latinLnBrk="0" hangingPunct="1">
        <a:lnSpc>
          <a:spcPct val="100000"/>
        </a:lnSpc>
        <a:spcBef>
          <a:spcPts val="1000"/>
        </a:spcBef>
        <a:spcAft>
          <a:spcPts val="0"/>
        </a:spcAft>
        <a:buClrTx/>
        <a:buSzPct val="75000"/>
        <a:buFontTx/>
        <a:buChar char="•"/>
        <a:tabLst/>
        <a:defRPr sz="14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3pPr>
      <a:lvl4pPr marL="713582" marR="0" indent="-176213" algn="l" defTabSz="412750" eaLnBrk="1" latinLnBrk="0" hangingPunct="1">
        <a:lnSpc>
          <a:spcPct val="100000"/>
        </a:lnSpc>
        <a:spcBef>
          <a:spcPts val="1000"/>
        </a:spcBef>
        <a:spcAft>
          <a:spcPts val="0"/>
        </a:spcAft>
        <a:buClrTx/>
        <a:buSzPct val="75000"/>
        <a:buFontTx/>
        <a:buChar char="•"/>
        <a:tabLst/>
        <a:defRPr sz="12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4pPr>
      <a:lvl5pPr marL="898525" marR="0" indent="-184944" algn="l" defTabSz="412750" eaLnBrk="1" latinLnBrk="0" hangingPunct="1">
        <a:lnSpc>
          <a:spcPct val="100000"/>
        </a:lnSpc>
        <a:spcBef>
          <a:spcPts val="1000"/>
        </a:spcBef>
        <a:spcAft>
          <a:spcPts val="0"/>
        </a:spcAft>
        <a:buClrTx/>
        <a:buSzPct val="75000"/>
        <a:buFontTx/>
        <a:buChar char="•"/>
        <a:tabLst/>
        <a:defRPr sz="1000" b="0" i="0" u="none" strike="noStrike" cap="none" spc="0" baseline="0">
          <a:ln>
            <a:noFill/>
          </a:ln>
          <a:solidFill>
            <a:schemeClr val="tx1"/>
          </a:solidFill>
          <a:uFillTx/>
          <a:latin typeface="+mn-lt"/>
          <a:ea typeface="Inter" panose="020B0502030000000004" pitchFamily="34" charset="0"/>
          <a:cs typeface="Inter" panose="020B0502030000000004" pitchFamily="34" charset="0"/>
          <a:sym typeface="Inter Light"/>
        </a:defRPr>
      </a:lvl5pPr>
      <a:lvl6pPr marL="70826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6pPr>
      <a:lvl7pPr marL="74001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7pPr>
      <a:lvl8pPr marL="77176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8pPr>
      <a:lvl9pPr marL="8035192" marR="0" indent="-5495192" algn="l" defTabSz="412750" eaLnBrk="1" latinLnBrk="0" hangingPunct="1">
        <a:lnSpc>
          <a:spcPct val="120000"/>
        </a:lnSpc>
        <a:spcBef>
          <a:spcPts val="2600"/>
        </a:spcBef>
        <a:spcAft>
          <a:spcPts val="0"/>
        </a:spcAft>
        <a:buClrTx/>
        <a:buSzPct val="75000"/>
        <a:buFontTx/>
        <a:buChar char="•"/>
        <a:tabLst/>
        <a:defRPr sz="1500" b="0" i="0" u="none" strike="noStrike" cap="none" spc="0" baseline="0">
          <a:ln>
            <a:noFill/>
          </a:ln>
          <a:solidFill>
            <a:srgbClr val="5E5E5E"/>
          </a:solidFill>
          <a:uFillTx/>
          <a:latin typeface="Inter Light"/>
          <a:ea typeface="Inter Light"/>
          <a:cs typeface="Inter Light"/>
          <a:sym typeface="Inter Light"/>
        </a:defRPr>
      </a:lvl9pPr>
    </p:bodyStyle>
    <p:otherStyle>
      <a:lvl1pPr marL="0" marR="0" indent="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1pPr>
      <a:lvl2pPr marL="0" marR="0" indent="1143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2pPr>
      <a:lvl3pPr marL="0" marR="0" indent="2286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3pPr>
      <a:lvl4pPr marL="0" marR="0" indent="3429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4pPr>
      <a:lvl5pPr marL="0" marR="0" indent="4572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5pPr>
      <a:lvl6pPr marL="0" marR="0" indent="5715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6pPr>
      <a:lvl7pPr marL="0" marR="0" indent="6858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7pPr>
      <a:lvl8pPr marL="0" marR="0" indent="8001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8pPr>
      <a:lvl9pPr marL="0" marR="0" indent="914400" algn="ctr" defTabSz="41275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Inte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63.xml"/><Relationship Id="rId4" Type="http://schemas.openxmlformats.org/officeDocument/2006/relationships/image" Target="cid:image004.png@01D950E4.393A7C0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18.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svg"/><Relationship Id="rId11" Type="http://schemas.openxmlformats.org/officeDocument/2006/relationships/image" Target="../media/image57.sv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png"/><Relationship Id="rId7" Type="http://schemas.openxmlformats.org/officeDocument/2006/relationships/diagramQuickStyle" Target="../diagrams/quickStyle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8.png"/><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jpe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78.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8.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9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94.xml"/><Relationship Id="rId6" Type="http://schemas.openxmlformats.org/officeDocument/2006/relationships/image" Target="../media/image19.png"/><Relationship Id="rId5" Type="http://schemas.openxmlformats.org/officeDocument/2006/relationships/image" Target="../media/image43.sv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4.xml"/><Relationship Id="rId5" Type="http://schemas.openxmlformats.org/officeDocument/2006/relationships/image" Target="../media/image44.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F941C04-E1F9-E52F-5478-B8BC7DC3C8DF}"/>
              </a:ext>
            </a:extLst>
          </p:cNvPr>
          <p:cNvPicPr>
            <a:picLocks noChangeAspect="1"/>
          </p:cNvPicPr>
          <p:nvPr/>
        </p:nvPicPr>
        <p:blipFill>
          <a:blip r:embed="rId3">
            <a:alphaModFix amt="50000"/>
          </a:blip>
          <a:stretch>
            <a:fillRect/>
          </a:stretch>
        </p:blipFill>
        <p:spPr>
          <a:xfrm>
            <a:off x="0" y="-93934"/>
            <a:ext cx="12438021" cy="6877208"/>
          </a:xfrm>
          <a:prstGeom prst="rect">
            <a:avLst/>
          </a:prstGeom>
        </p:spPr>
      </p:pic>
      <p:pic>
        <p:nvPicPr>
          <p:cNvPr id="14" name="Billede 3">
            <a:extLst>
              <a:ext uri="{FF2B5EF4-FFF2-40B4-BE49-F238E27FC236}">
                <a16:creationId xmlns:a16="http://schemas.microsoft.com/office/drawing/2014/main" id="{EDBC2342-5A54-471E-90CA-601A562E511A}"/>
              </a:ext>
            </a:extLst>
          </p:cNvPr>
          <p:cNvPicPr>
            <a:picLocks noChangeAspect="1"/>
          </p:cNvPicPr>
          <p:nvPr/>
        </p:nvPicPr>
        <p:blipFill>
          <a:blip r:embed="rId4">
            <a:duotone>
              <a:prstClr val="black"/>
              <a:schemeClr val="bg1">
                <a:lumMod val="75000"/>
                <a:tint val="45000"/>
                <a:satMod val="400000"/>
              </a:schemeClr>
            </a:duotone>
            <a:alphaModFix amt="50000"/>
          </a:blip>
          <a:stretch>
            <a:fillRect/>
          </a:stretch>
        </p:blipFill>
        <p:spPr>
          <a:xfrm>
            <a:off x="9329370" y="108239"/>
            <a:ext cx="2840982" cy="6480610"/>
          </a:xfrm>
          <a:prstGeom prst="rect">
            <a:avLst/>
          </a:prstGeom>
        </p:spPr>
      </p:pic>
      <p:pic>
        <p:nvPicPr>
          <p:cNvPr id="15" name="Billede 5">
            <a:extLst>
              <a:ext uri="{FF2B5EF4-FFF2-40B4-BE49-F238E27FC236}">
                <a16:creationId xmlns:a16="http://schemas.microsoft.com/office/drawing/2014/main" id="{67C9D8CF-BBFC-4BFA-BAC9-E8E9C848E10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123" y="5825976"/>
            <a:ext cx="2259447" cy="809358"/>
          </a:xfrm>
          <a:prstGeom prst="rect">
            <a:avLst/>
          </a:prstGeom>
          <a:noFill/>
          <a:ln>
            <a:noFill/>
          </a:ln>
        </p:spPr>
      </p:pic>
      <p:sp>
        <p:nvSpPr>
          <p:cNvPr id="17" name="Titel 1">
            <a:extLst>
              <a:ext uri="{FF2B5EF4-FFF2-40B4-BE49-F238E27FC236}">
                <a16:creationId xmlns:a16="http://schemas.microsoft.com/office/drawing/2014/main" id="{DAE6AF7C-DC99-4747-81B6-894581B113FD}"/>
              </a:ext>
            </a:extLst>
          </p:cNvPr>
          <p:cNvSpPr>
            <a:spLocks noGrp="1"/>
          </p:cNvSpPr>
          <p:nvPr/>
        </p:nvSpPr>
        <p:spPr>
          <a:xfrm>
            <a:off x="1359970" y="2571826"/>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EA5B0C"/>
                </a:solidFill>
                <a:effectLst/>
                <a:uLnTx/>
                <a:uFillTx/>
                <a:latin typeface="Raleway ExtraBold"/>
                <a:ea typeface="+mj-ea"/>
                <a:cs typeface="+mj-cs"/>
              </a:rPr>
              <a:t>VELKOMMEN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da-DK" sz="3200" b="0" i="0" u="none" strike="noStrike" kern="1200" cap="none" spc="0" normalizeH="0" baseline="0" noProof="0">
                <a:ln>
                  <a:noFill/>
                </a:ln>
                <a:solidFill>
                  <a:prstClr val="white"/>
                </a:solidFill>
                <a:effectLst/>
                <a:uLnTx/>
                <a:uFillTx/>
                <a:latin typeface="raleway bold"/>
                <a:ea typeface="+mj-ea"/>
                <a:cs typeface="+mj-cs"/>
              </a:rPr>
              <a:t>Ældreplejen </a:t>
            </a:r>
            <a:r>
              <a:rPr kumimoji="0" lang="da-DK" sz="3200" b="0" i="0" u="none" strike="noStrike" kern="1200" cap="none" spc="0" normalizeH="0" baseline="0" noProof="0" dirty="0">
                <a:ln>
                  <a:noFill/>
                </a:ln>
                <a:solidFill>
                  <a:prstClr val="white"/>
                </a:solidFill>
                <a:effectLst/>
                <a:uLnTx/>
                <a:uFillTx/>
                <a:latin typeface="raleway bold"/>
                <a:ea typeface="+mj-ea"/>
                <a:cs typeface="+mj-cs"/>
              </a:rPr>
              <a:t>på en ny måde</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EA5B0C"/>
              </a:solidFill>
              <a:effectLst/>
              <a:uLnTx/>
              <a:uFillTx/>
              <a:latin typeface="raleway bold"/>
              <a:ea typeface="+mj-ea"/>
              <a:cs typeface="+mj-cs"/>
            </a:endParaRPr>
          </a:p>
        </p:txBody>
      </p:sp>
      <p:sp>
        <p:nvSpPr>
          <p:cNvPr id="18" name="Undertitel 2">
            <a:extLst>
              <a:ext uri="{FF2B5EF4-FFF2-40B4-BE49-F238E27FC236}">
                <a16:creationId xmlns:a16="http://schemas.microsoft.com/office/drawing/2014/main" id="{00BBC0F0-1F73-4E2D-BBEC-98C515018990}"/>
              </a:ext>
            </a:extLst>
          </p:cNvPr>
          <p:cNvSpPr>
            <a:spLocks noGrp="1"/>
          </p:cNvSpPr>
          <p:nvPr/>
        </p:nvSpPr>
        <p:spPr>
          <a:xfrm>
            <a:off x="549173" y="4410175"/>
            <a:ext cx="10765595" cy="1965053"/>
          </a:xfrm>
          <a:prstGeom prst="rect">
            <a:avLst/>
          </a:prstGeom>
        </p:spPr>
        <p:txBody>
          <a:bodyPr vert="horz" lIns="91440" tIns="45720" rIns="91440" bIns="45720" rtlCol="0" anchor="t">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a-DK" sz="3600" b="1" i="0" u="none" strike="noStrike" kern="1200" cap="none" spc="0" normalizeH="0" baseline="0" noProof="0">
              <a:ln>
                <a:noFill/>
              </a:ln>
              <a:solidFill>
                <a:prstClr val="white"/>
              </a:solidFill>
              <a:effectLst/>
              <a:uLnTx/>
              <a:uFillTx/>
              <a:latin typeface="Raleway"/>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da-DK" sz="3600" b="1" i="0" u="none" strike="noStrike" kern="1200" cap="none" spc="0" normalizeH="0" baseline="0" noProof="0">
                <a:ln>
                  <a:noFill/>
                </a:ln>
                <a:solidFill>
                  <a:prstClr val="white"/>
                </a:solidFill>
                <a:effectLst/>
                <a:uLnTx/>
                <a:uFillTx/>
                <a:latin typeface="Raleway"/>
                <a:ea typeface="+mn-ea"/>
                <a:cs typeface="+mn-cs"/>
              </a:rPr>
            </a:br>
            <a:r>
              <a:rPr kumimoji="0" lang="da-DK" sz="3600" b="1" i="0" u="none" strike="noStrike" kern="1200" cap="none" spc="0" normalizeH="0" baseline="0" noProof="0">
                <a:ln>
                  <a:noFill/>
                </a:ln>
                <a:solidFill>
                  <a:prstClr val="white"/>
                </a:solidFill>
                <a:effectLst/>
                <a:uLnTx/>
                <a:uFillTx/>
                <a:latin typeface="Raleway"/>
                <a:ea typeface="+mn-ea"/>
                <a:cs typeface="+mn-cs"/>
              </a:rPr>
              <a:t>Rebekka Daugaard Buhl, </a:t>
            </a:r>
            <a:br>
              <a:rPr kumimoji="0" lang="da-DK" sz="3600" b="1" i="0" u="none" strike="noStrike" kern="1200" cap="none" spc="0" normalizeH="0" baseline="0" noProof="0">
                <a:ln>
                  <a:noFill/>
                </a:ln>
                <a:solidFill>
                  <a:prstClr val="white"/>
                </a:solidFill>
                <a:effectLst/>
                <a:uLnTx/>
                <a:uFillTx/>
                <a:latin typeface="Raleway"/>
                <a:ea typeface="+mn-ea"/>
                <a:cs typeface="+mn-cs"/>
              </a:rPr>
            </a:br>
            <a:r>
              <a:rPr kumimoji="0" lang="da-DK" sz="3600" b="1" i="0" u="none" strike="noStrike" kern="1200" cap="none" spc="0" normalizeH="0" baseline="0" noProof="0">
                <a:ln>
                  <a:noFill/>
                </a:ln>
                <a:solidFill>
                  <a:prstClr val="white"/>
                </a:solidFill>
                <a:effectLst/>
                <a:uLnTx/>
                <a:uFillTx/>
                <a:latin typeface="Raleway"/>
                <a:ea typeface="+mn-ea"/>
                <a:cs typeface="+mn-cs"/>
              </a:rPr>
              <a:t>Sekretariatsleder</a:t>
            </a:r>
            <a:br>
              <a:rPr kumimoji="0" lang="da-DK" sz="3600" b="1" i="0" u="none" strike="noStrike" kern="1200" cap="none" spc="0" normalizeH="0" baseline="0" noProof="0">
                <a:ln>
                  <a:noFill/>
                </a:ln>
                <a:solidFill>
                  <a:prstClr val="white"/>
                </a:solidFill>
                <a:effectLst/>
                <a:uLnTx/>
                <a:uFillTx/>
                <a:latin typeface="Raleway"/>
                <a:ea typeface="+mn-ea"/>
                <a:cs typeface="+mn-cs"/>
              </a:rPr>
            </a:br>
            <a:r>
              <a:rPr lang="da-DK" sz="3600" b="1">
                <a:solidFill>
                  <a:prstClr val="white"/>
                </a:solidFill>
                <a:latin typeface="Raleway"/>
              </a:rPr>
              <a:t> Kvalitet, Udvikling og Uddannelse i Haderslev Kommune</a:t>
            </a:r>
            <a:br>
              <a:rPr lang="da-DK" sz="3600" b="1">
                <a:solidFill>
                  <a:prstClr val="white"/>
                </a:solidFill>
                <a:latin typeface="Raleway"/>
              </a:rPr>
            </a:br>
            <a:endParaRPr kumimoji="0" lang="da-DK" sz="3600" b="1" i="0" u="none" strike="noStrike" kern="1200" cap="none" spc="0" normalizeH="0" baseline="0" noProof="0">
              <a:ln>
                <a:noFill/>
              </a:ln>
              <a:solidFill>
                <a:prstClr val="white"/>
              </a:solidFill>
              <a:effectLst/>
              <a:uLnTx/>
              <a:uFillTx/>
              <a:latin typeface="Raleway"/>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3600" b="1" i="0" u="none" strike="noStrike" kern="1200" cap="none" spc="0" normalizeH="0" baseline="0" noProof="0">
                <a:ln>
                  <a:noFill/>
                </a:ln>
                <a:solidFill>
                  <a:prstClr val="white"/>
                </a:solidFill>
                <a:effectLst/>
                <a:uLnTx/>
                <a:uFillTx/>
                <a:latin typeface="Raleway"/>
                <a:ea typeface="+mn-ea"/>
                <a:cs typeface="+mn-cs"/>
              </a:rPr>
              <a:t>Tirsdag den </a:t>
            </a:r>
            <a:r>
              <a:rPr lang="da-DK" sz="3600" b="1">
                <a:solidFill>
                  <a:prstClr val="white"/>
                </a:solidFill>
                <a:latin typeface="Raleway"/>
              </a:rPr>
              <a:t>6</a:t>
            </a:r>
            <a:r>
              <a:rPr kumimoji="0" lang="da-DK" sz="3600" b="1" i="0" u="none" strike="noStrike" kern="1200" cap="none" spc="0" normalizeH="0" baseline="0" noProof="0">
                <a:ln>
                  <a:noFill/>
                </a:ln>
                <a:solidFill>
                  <a:prstClr val="white"/>
                </a:solidFill>
                <a:effectLst/>
                <a:uLnTx/>
                <a:uFillTx/>
                <a:latin typeface="Raleway"/>
                <a:ea typeface="+mn-ea"/>
                <a:cs typeface="+mn-cs"/>
              </a:rPr>
              <a:t>. juni 2023</a:t>
            </a:r>
            <a:endParaRPr kumimoji="0" lang="da-DK" sz="3600" b="1" i="0" u="none" strike="noStrike" kern="1200" cap="none" spc="0" normalizeH="0" baseline="0" noProof="0">
              <a:ln>
                <a:noFill/>
              </a:ln>
              <a:solidFill>
                <a:prstClr val="white"/>
              </a:solidFill>
              <a:effectLst/>
              <a:uLnTx/>
              <a:uFillTx/>
              <a:latin typeface="Raleway" panose="020B0503030101060003" pitchFamily="34" charset="0"/>
              <a:ea typeface="+mn-ea"/>
              <a:cs typeface="+mn-cs"/>
            </a:endParaRPr>
          </a:p>
        </p:txBody>
      </p:sp>
    </p:spTree>
    <p:extLst>
      <p:ext uri="{BB962C8B-B14F-4D97-AF65-F5344CB8AC3E}">
        <p14:creationId xmlns:p14="http://schemas.microsoft.com/office/powerpoint/2010/main" val="3190371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F4D3C-6190-491C-BDAD-4DB736E41E1C}"/>
              </a:ext>
            </a:extLst>
          </p:cNvPr>
          <p:cNvSpPr>
            <a:spLocks noGrp="1"/>
          </p:cNvSpPr>
          <p:nvPr>
            <p:ph type="title"/>
          </p:nvPr>
        </p:nvSpPr>
        <p:spPr>
          <a:xfrm>
            <a:off x="838200" y="270793"/>
            <a:ext cx="10515600" cy="724673"/>
          </a:xfrm>
        </p:spPr>
        <p:txBody>
          <a:bodyPr>
            <a:normAutofit/>
          </a:bodyPr>
          <a:lstStyle/>
          <a:p>
            <a:pPr algn="ctr"/>
            <a:r>
              <a:rPr lang="da-DK" sz="4000" b="1">
                <a:latin typeface="Raleway ExtraBold" panose="020B0903030101060003" pitchFamily="34" charset="0"/>
                <a:cs typeface="Times New Roman" panose="02020603050405020304" pitchFamily="18" charset="0"/>
              </a:rPr>
              <a:t>Fremtidig arbejdskraftudfordring</a:t>
            </a:r>
            <a:endParaRPr lang="en-US" sz="4000" b="1">
              <a:latin typeface="Raleway ExtraBold" panose="020B0903030101060003" pitchFamily="34" charset="0"/>
              <a:cs typeface="Calibri Light"/>
            </a:endParaRPr>
          </a:p>
        </p:txBody>
      </p:sp>
      <p:pic>
        <p:nvPicPr>
          <p:cNvPr id="8" name="Billede 4">
            <a:extLst>
              <a:ext uri="{FF2B5EF4-FFF2-40B4-BE49-F238E27FC236}">
                <a16:creationId xmlns:a16="http://schemas.microsoft.com/office/drawing/2014/main" id="{8C26D2F5-3947-4887-8818-337F98CC65B2}"/>
              </a:ext>
            </a:extLst>
          </p:cNvPr>
          <p:cNvPicPr>
            <a:picLocks noChangeAspect="1"/>
          </p:cNvPicPr>
          <p:nvPr/>
        </p:nvPicPr>
        <p:blipFill>
          <a:blip r:embed="rId3">
            <a:duotone>
              <a:prstClr val="black"/>
              <a:schemeClr val="bg1">
                <a:lumMod val="75000"/>
                <a:tint val="45000"/>
                <a:satMod val="400000"/>
              </a:schemeClr>
            </a:duotone>
            <a:alphaModFix amt="50000"/>
          </a:blip>
          <a:stretch>
            <a:fillRect/>
          </a:stretch>
        </p:blipFill>
        <p:spPr>
          <a:xfrm>
            <a:off x="9351018" y="0"/>
            <a:ext cx="2840982" cy="6480610"/>
          </a:xfrm>
          <a:prstGeom prst="rect">
            <a:avLst/>
          </a:prstGeom>
        </p:spPr>
      </p:pic>
      <p:graphicFrame>
        <p:nvGraphicFramePr>
          <p:cNvPr id="10" name="Tabel 9">
            <a:extLst>
              <a:ext uri="{FF2B5EF4-FFF2-40B4-BE49-F238E27FC236}">
                <a16:creationId xmlns:a16="http://schemas.microsoft.com/office/drawing/2014/main" id="{FCAF8A7F-5B88-65A5-B1B3-E555A3DF7E42}"/>
              </a:ext>
            </a:extLst>
          </p:cNvPr>
          <p:cNvGraphicFramePr>
            <a:graphicFrameLocks noGrp="1"/>
          </p:cNvGraphicFramePr>
          <p:nvPr/>
        </p:nvGraphicFramePr>
        <p:xfrm>
          <a:off x="1704001" y="1099922"/>
          <a:ext cx="9143998" cy="3098343"/>
        </p:xfrm>
        <a:graphic>
          <a:graphicData uri="http://schemas.openxmlformats.org/drawingml/2006/table">
            <a:tbl>
              <a:tblPr firstRow="1" firstCol="1" bandRow="1">
                <a:effectLst>
                  <a:outerShdw blurRad="50800" dist="38100" dir="2700000" algn="tl" rotWithShape="0">
                    <a:prstClr val="black">
                      <a:alpha val="40000"/>
                    </a:prstClr>
                  </a:outerShdw>
                </a:effectLst>
                <a:tableStyleId>{5C22544A-7EE6-4342-B048-85BDC9FD1C3A}</a:tableStyleId>
              </a:tblPr>
              <a:tblGrid>
                <a:gridCol w="3274383">
                  <a:extLst>
                    <a:ext uri="{9D8B030D-6E8A-4147-A177-3AD203B41FA5}">
                      <a16:colId xmlns:a16="http://schemas.microsoft.com/office/drawing/2014/main" val="1818705348"/>
                    </a:ext>
                  </a:extLst>
                </a:gridCol>
                <a:gridCol w="700995">
                  <a:extLst>
                    <a:ext uri="{9D8B030D-6E8A-4147-A177-3AD203B41FA5}">
                      <a16:colId xmlns:a16="http://schemas.microsoft.com/office/drawing/2014/main" val="1739418114"/>
                    </a:ext>
                  </a:extLst>
                </a:gridCol>
                <a:gridCol w="682547">
                  <a:extLst>
                    <a:ext uri="{9D8B030D-6E8A-4147-A177-3AD203B41FA5}">
                      <a16:colId xmlns:a16="http://schemas.microsoft.com/office/drawing/2014/main" val="3895789533"/>
                    </a:ext>
                  </a:extLst>
                </a:gridCol>
                <a:gridCol w="807050">
                  <a:extLst>
                    <a:ext uri="{9D8B030D-6E8A-4147-A177-3AD203B41FA5}">
                      <a16:colId xmlns:a16="http://schemas.microsoft.com/office/drawing/2014/main" val="4198219934"/>
                    </a:ext>
                  </a:extLst>
                </a:gridCol>
                <a:gridCol w="612719">
                  <a:extLst>
                    <a:ext uri="{9D8B030D-6E8A-4147-A177-3AD203B41FA5}">
                      <a16:colId xmlns:a16="http://schemas.microsoft.com/office/drawing/2014/main" val="605928622"/>
                    </a:ext>
                  </a:extLst>
                </a:gridCol>
                <a:gridCol w="612719">
                  <a:extLst>
                    <a:ext uri="{9D8B030D-6E8A-4147-A177-3AD203B41FA5}">
                      <a16:colId xmlns:a16="http://schemas.microsoft.com/office/drawing/2014/main" val="2092643355"/>
                    </a:ext>
                  </a:extLst>
                </a:gridCol>
                <a:gridCol w="612719">
                  <a:extLst>
                    <a:ext uri="{9D8B030D-6E8A-4147-A177-3AD203B41FA5}">
                      <a16:colId xmlns:a16="http://schemas.microsoft.com/office/drawing/2014/main" val="3475546715"/>
                    </a:ext>
                  </a:extLst>
                </a:gridCol>
                <a:gridCol w="612719">
                  <a:extLst>
                    <a:ext uri="{9D8B030D-6E8A-4147-A177-3AD203B41FA5}">
                      <a16:colId xmlns:a16="http://schemas.microsoft.com/office/drawing/2014/main" val="1434498944"/>
                    </a:ext>
                  </a:extLst>
                </a:gridCol>
                <a:gridCol w="612719">
                  <a:extLst>
                    <a:ext uri="{9D8B030D-6E8A-4147-A177-3AD203B41FA5}">
                      <a16:colId xmlns:a16="http://schemas.microsoft.com/office/drawing/2014/main" val="36310905"/>
                    </a:ext>
                  </a:extLst>
                </a:gridCol>
                <a:gridCol w="615428">
                  <a:extLst>
                    <a:ext uri="{9D8B030D-6E8A-4147-A177-3AD203B41FA5}">
                      <a16:colId xmlns:a16="http://schemas.microsoft.com/office/drawing/2014/main" val="3570982315"/>
                    </a:ext>
                  </a:extLst>
                </a:gridCol>
              </a:tblGrid>
              <a:tr h="326909">
                <a:tc>
                  <a:txBody>
                    <a:bodyPr/>
                    <a:lstStyle/>
                    <a:p>
                      <a:pPr>
                        <a:lnSpc>
                          <a:spcPts val="1300"/>
                        </a:lnSpc>
                      </a:pPr>
                      <a:r>
                        <a:rPr lang="da-DK" sz="1300">
                          <a:solidFill>
                            <a:schemeClr val="tx1"/>
                          </a:solidFill>
                          <a:effectLst/>
                          <a:latin typeface="Raleway"/>
                        </a:rPr>
                        <a:t>Prognose i årsværk</a:t>
                      </a:r>
                      <a:endParaRPr lang="da-DK" sz="1300">
                        <a:solidFill>
                          <a:schemeClr val="tx1"/>
                        </a:solidFill>
                        <a:effectLst/>
                        <a:latin typeface="Raleway"/>
                        <a:ea typeface="Calibri" panose="020F0502020204030204" pitchFamily="34" charset="0"/>
                        <a:cs typeface="Times New Roman"/>
                      </a:endParaRPr>
                    </a:p>
                  </a:txBody>
                  <a:tcPr marL="44450" marR="44450" marT="0" marB="0" anchor="ctr">
                    <a:solidFill>
                      <a:schemeClr val="bg2">
                        <a:lumMod val="75000"/>
                      </a:schemeClr>
                    </a:solidFill>
                  </a:tcPr>
                </a:tc>
                <a:tc>
                  <a:txBody>
                    <a:bodyPr/>
                    <a:lstStyle/>
                    <a:p>
                      <a:pPr algn="ctr">
                        <a:lnSpc>
                          <a:spcPts val="1300"/>
                        </a:lnSpc>
                      </a:pPr>
                      <a:r>
                        <a:rPr lang="da-DK" sz="1300">
                          <a:solidFill>
                            <a:schemeClr val="tx1"/>
                          </a:solidFill>
                          <a:effectLst/>
                          <a:latin typeface="Raleway"/>
                        </a:rPr>
                        <a:t>2022</a:t>
                      </a:r>
                      <a:endParaRPr lang="da-DK" sz="1300">
                        <a:solidFill>
                          <a:schemeClr val="tx1"/>
                        </a:solidFill>
                        <a:effectLst/>
                        <a:latin typeface="Raleway"/>
                        <a:ea typeface="Calibri" panose="020F0502020204030204" pitchFamily="34" charset="0"/>
                        <a:cs typeface="Times New Roman"/>
                      </a:endParaRPr>
                    </a:p>
                  </a:txBody>
                  <a:tcPr marL="44450" marR="44450" marT="0" marB="0" anchor="ctr">
                    <a:solidFill>
                      <a:schemeClr val="bg2">
                        <a:lumMod val="75000"/>
                      </a:schemeClr>
                    </a:solidFill>
                  </a:tcPr>
                </a:tc>
                <a:tc>
                  <a:txBody>
                    <a:bodyPr/>
                    <a:lstStyle/>
                    <a:p>
                      <a:pPr algn="ctr">
                        <a:lnSpc>
                          <a:spcPts val="1300"/>
                        </a:lnSpc>
                      </a:pPr>
                      <a:r>
                        <a:rPr lang="da-DK" sz="1300">
                          <a:solidFill>
                            <a:schemeClr val="tx1"/>
                          </a:solidFill>
                          <a:effectLst/>
                          <a:latin typeface="Raleway"/>
                        </a:rPr>
                        <a:t>2023</a:t>
                      </a:r>
                      <a:endParaRPr lang="da-DK" sz="1300">
                        <a:solidFill>
                          <a:schemeClr val="tx1"/>
                        </a:solidFill>
                        <a:effectLst/>
                        <a:latin typeface="Raleway"/>
                        <a:ea typeface="Calibri" panose="020F0502020204030204" pitchFamily="34" charset="0"/>
                        <a:cs typeface="Times New Roman"/>
                      </a:endParaRPr>
                    </a:p>
                  </a:txBody>
                  <a:tcPr marL="44450" marR="44450" marT="0" marB="0" anchor="ctr">
                    <a:solidFill>
                      <a:schemeClr val="bg2">
                        <a:lumMod val="75000"/>
                      </a:schemeClr>
                    </a:solidFill>
                  </a:tcPr>
                </a:tc>
                <a:tc>
                  <a:txBody>
                    <a:bodyPr/>
                    <a:lstStyle/>
                    <a:p>
                      <a:pPr algn="ctr">
                        <a:lnSpc>
                          <a:spcPts val="1300"/>
                        </a:lnSpc>
                      </a:pPr>
                      <a:r>
                        <a:rPr lang="da-DK" sz="1300">
                          <a:solidFill>
                            <a:schemeClr val="tx1"/>
                          </a:solidFill>
                          <a:effectLst/>
                          <a:latin typeface="Raleway"/>
                        </a:rPr>
                        <a:t>2024</a:t>
                      </a:r>
                      <a:endParaRPr lang="da-DK" sz="1300">
                        <a:solidFill>
                          <a:schemeClr val="tx1"/>
                        </a:solidFill>
                        <a:effectLst/>
                        <a:latin typeface="Raleway"/>
                        <a:ea typeface="Calibri" panose="020F0502020204030204" pitchFamily="34" charset="0"/>
                        <a:cs typeface="Times New Roman"/>
                      </a:endParaRPr>
                    </a:p>
                  </a:txBody>
                  <a:tcPr marL="44450" marR="44450" marT="0" marB="0" anchor="ctr">
                    <a:solidFill>
                      <a:schemeClr val="bg2">
                        <a:lumMod val="75000"/>
                      </a:schemeClr>
                    </a:solidFill>
                  </a:tcPr>
                </a:tc>
                <a:tc>
                  <a:txBody>
                    <a:bodyPr/>
                    <a:lstStyle/>
                    <a:p>
                      <a:pPr algn="ctr">
                        <a:lnSpc>
                          <a:spcPts val="1300"/>
                        </a:lnSpc>
                      </a:pPr>
                      <a:r>
                        <a:rPr lang="da-DK" sz="1300">
                          <a:solidFill>
                            <a:schemeClr val="tx1"/>
                          </a:solidFill>
                          <a:effectLst/>
                          <a:latin typeface="Raleway"/>
                        </a:rPr>
                        <a:t>2025</a:t>
                      </a:r>
                      <a:endParaRPr lang="da-DK" sz="1300">
                        <a:solidFill>
                          <a:schemeClr val="tx1"/>
                        </a:solidFill>
                        <a:effectLst/>
                        <a:latin typeface="Raleway"/>
                        <a:ea typeface="Calibri" panose="020F0502020204030204" pitchFamily="34" charset="0"/>
                        <a:cs typeface="Times New Roman"/>
                      </a:endParaRPr>
                    </a:p>
                  </a:txBody>
                  <a:tcPr marL="44450" marR="44450" marT="0" marB="0" anchor="ctr">
                    <a:solidFill>
                      <a:schemeClr val="bg2">
                        <a:lumMod val="75000"/>
                      </a:schemeClr>
                    </a:solidFill>
                  </a:tcPr>
                </a:tc>
                <a:tc>
                  <a:txBody>
                    <a:bodyPr/>
                    <a:lstStyle/>
                    <a:p>
                      <a:pPr algn="ctr">
                        <a:lnSpc>
                          <a:spcPts val="1300"/>
                        </a:lnSpc>
                      </a:pPr>
                      <a:r>
                        <a:rPr lang="da-DK" sz="1300">
                          <a:solidFill>
                            <a:schemeClr val="tx1"/>
                          </a:solidFill>
                          <a:effectLst/>
                          <a:latin typeface="Raleway"/>
                        </a:rPr>
                        <a:t>2026</a:t>
                      </a:r>
                      <a:endParaRPr lang="da-DK" sz="1300">
                        <a:solidFill>
                          <a:schemeClr val="tx1"/>
                        </a:solidFill>
                        <a:effectLst/>
                        <a:latin typeface="Raleway"/>
                        <a:ea typeface="Calibri" panose="020F0502020204030204" pitchFamily="34" charset="0"/>
                        <a:cs typeface="Times New Roman"/>
                      </a:endParaRPr>
                    </a:p>
                  </a:txBody>
                  <a:tcPr marL="44450" marR="44450" marT="0" marB="0" anchor="ctr">
                    <a:solidFill>
                      <a:schemeClr val="bg2">
                        <a:lumMod val="75000"/>
                      </a:schemeClr>
                    </a:solidFill>
                  </a:tcPr>
                </a:tc>
                <a:tc>
                  <a:txBody>
                    <a:bodyPr/>
                    <a:lstStyle/>
                    <a:p>
                      <a:pPr algn="ctr">
                        <a:lnSpc>
                          <a:spcPts val="1300"/>
                        </a:lnSpc>
                      </a:pPr>
                      <a:r>
                        <a:rPr lang="da-DK" sz="1300">
                          <a:solidFill>
                            <a:schemeClr val="tx1"/>
                          </a:solidFill>
                          <a:effectLst/>
                          <a:latin typeface="Raleway"/>
                        </a:rPr>
                        <a:t>2027</a:t>
                      </a:r>
                      <a:endParaRPr lang="da-DK" sz="1300">
                        <a:solidFill>
                          <a:schemeClr val="tx1"/>
                        </a:solidFill>
                        <a:effectLst/>
                        <a:latin typeface="Raleway"/>
                        <a:ea typeface="Calibri" panose="020F0502020204030204" pitchFamily="34" charset="0"/>
                        <a:cs typeface="Times New Roman"/>
                      </a:endParaRPr>
                    </a:p>
                  </a:txBody>
                  <a:tcPr marL="44450" marR="44450" marT="0" marB="0" anchor="ctr">
                    <a:solidFill>
                      <a:schemeClr val="bg2">
                        <a:lumMod val="75000"/>
                      </a:schemeClr>
                    </a:solidFill>
                  </a:tcPr>
                </a:tc>
                <a:tc>
                  <a:txBody>
                    <a:bodyPr/>
                    <a:lstStyle/>
                    <a:p>
                      <a:pPr algn="ctr">
                        <a:lnSpc>
                          <a:spcPts val="1300"/>
                        </a:lnSpc>
                      </a:pPr>
                      <a:r>
                        <a:rPr lang="da-DK" sz="1300">
                          <a:solidFill>
                            <a:schemeClr val="tx1"/>
                          </a:solidFill>
                          <a:effectLst/>
                          <a:latin typeface="Raleway"/>
                        </a:rPr>
                        <a:t>2028</a:t>
                      </a:r>
                      <a:endParaRPr lang="da-DK" sz="1300">
                        <a:solidFill>
                          <a:schemeClr val="tx1"/>
                        </a:solidFill>
                        <a:effectLst/>
                        <a:latin typeface="Raleway"/>
                        <a:ea typeface="Calibri" panose="020F0502020204030204" pitchFamily="34" charset="0"/>
                        <a:cs typeface="Times New Roman"/>
                      </a:endParaRPr>
                    </a:p>
                  </a:txBody>
                  <a:tcPr marL="44450" marR="44450" marT="0" marB="0" anchor="ctr">
                    <a:solidFill>
                      <a:schemeClr val="bg2">
                        <a:lumMod val="75000"/>
                      </a:schemeClr>
                    </a:solidFill>
                  </a:tcPr>
                </a:tc>
                <a:tc>
                  <a:txBody>
                    <a:bodyPr/>
                    <a:lstStyle/>
                    <a:p>
                      <a:pPr algn="ctr">
                        <a:lnSpc>
                          <a:spcPts val="1300"/>
                        </a:lnSpc>
                      </a:pPr>
                      <a:r>
                        <a:rPr lang="da-DK" sz="1300">
                          <a:solidFill>
                            <a:schemeClr val="tx1"/>
                          </a:solidFill>
                          <a:effectLst/>
                          <a:latin typeface="Raleway"/>
                        </a:rPr>
                        <a:t>2029</a:t>
                      </a:r>
                      <a:endParaRPr lang="da-DK" sz="1300">
                        <a:solidFill>
                          <a:schemeClr val="tx1"/>
                        </a:solidFill>
                        <a:effectLst/>
                        <a:latin typeface="Raleway"/>
                        <a:ea typeface="Calibri" panose="020F0502020204030204" pitchFamily="34" charset="0"/>
                        <a:cs typeface="Times New Roman"/>
                      </a:endParaRPr>
                    </a:p>
                  </a:txBody>
                  <a:tcPr marL="44450" marR="44450" marT="0" marB="0" anchor="ctr">
                    <a:solidFill>
                      <a:schemeClr val="bg2">
                        <a:lumMod val="75000"/>
                      </a:schemeClr>
                    </a:solidFill>
                  </a:tcPr>
                </a:tc>
                <a:tc>
                  <a:txBody>
                    <a:bodyPr/>
                    <a:lstStyle/>
                    <a:p>
                      <a:pPr algn="ctr">
                        <a:lnSpc>
                          <a:spcPts val="1300"/>
                        </a:lnSpc>
                      </a:pPr>
                      <a:r>
                        <a:rPr lang="da-DK" sz="1300">
                          <a:solidFill>
                            <a:schemeClr val="tx1"/>
                          </a:solidFill>
                          <a:effectLst/>
                          <a:latin typeface="Raleway"/>
                        </a:rPr>
                        <a:t>2030</a:t>
                      </a:r>
                      <a:endParaRPr lang="da-DK" sz="1300">
                        <a:solidFill>
                          <a:schemeClr val="tx1"/>
                        </a:solidFill>
                        <a:effectLst/>
                        <a:latin typeface="Raleway"/>
                        <a:ea typeface="Calibri" panose="020F0502020204030204" pitchFamily="34" charset="0"/>
                        <a:cs typeface="Times New Roman"/>
                      </a:endParaRPr>
                    </a:p>
                  </a:txBody>
                  <a:tcPr marL="44450" marR="44450" marT="0" marB="0" anchor="ctr">
                    <a:solidFill>
                      <a:schemeClr val="bg2">
                        <a:lumMod val="75000"/>
                      </a:schemeClr>
                    </a:solidFill>
                  </a:tcPr>
                </a:tc>
                <a:extLst>
                  <a:ext uri="{0D108BD9-81ED-4DB2-BD59-A6C34878D82A}">
                    <a16:rowId xmlns:a16="http://schemas.microsoft.com/office/drawing/2014/main" val="2748231201"/>
                  </a:ext>
                </a:extLst>
              </a:tr>
              <a:tr h="326909">
                <a:tc>
                  <a:txBody>
                    <a:bodyPr/>
                    <a:lstStyle/>
                    <a:p>
                      <a:pPr>
                        <a:lnSpc>
                          <a:spcPts val="1300"/>
                        </a:lnSpc>
                      </a:pPr>
                      <a:r>
                        <a:rPr lang="da-DK" sz="1300" b="0">
                          <a:solidFill>
                            <a:schemeClr val="tx1"/>
                          </a:solidFill>
                          <a:effectLst/>
                          <a:latin typeface="Raleway"/>
                        </a:rPr>
                        <a:t>SSH/SSA inkl. elever</a:t>
                      </a:r>
                      <a:endParaRPr lang="da-DK" sz="1300" b="0">
                        <a:solidFill>
                          <a:schemeClr val="tx1"/>
                        </a:solidFill>
                        <a:effectLst/>
                        <a:latin typeface="Raleway"/>
                        <a:ea typeface="Calibri" panose="020F0502020204030204" pitchFamily="34" charset="0"/>
                        <a:cs typeface="Times New Roman"/>
                      </a:endParaRPr>
                    </a:p>
                  </a:txBody>
                  <a:tcPr marL="44450" marR="44450" marT="0" marB="0" anchor="b">
                    <a:solidFill>
                      <a:schemeClr val="bg2">
                        <a:lumMod val="75000"/>
                      </a:schemeClr>
                    </a:solidFill>
                  </a:tcPr>
                </a:tc>
                <a:tc>
                  <a:txBody>
                    <a:bodyPr/>
                    <a:lstStyle/>
                    <a:p>
                      <a:pPr algn="r">
                        <a:lnSpc>
                          <a:spcPts val="1300"/>
                        </a:lnSpc>
                      </a:pPr>
                      <a:r>
                        <a:rPr lang="da-DK" sz="1300">
                          <a:solidFill>
                            <a:schemeClr val="tx1"/>
                          </a:solidFill>
                          <a:effectLst/>
                          <a:latin typeface="Raleway"/>
                        </a:rPr>
                        <a:t>746</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759</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776</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796</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828</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850</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865</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881</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892</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extLst>
                  <a:ext uri="{0D108BD9-81ED-4DB2-BD59-A6C34878D82A}">
                    <a16:rowId xmlns:a16="http://schemas.microsoft.com/office/drawing/2014/main" val="76231078"/>
                  </a:ext>
                </a:extLst>
              </a:tr>
              <a:tr h="326909">
                <a:tc>
                  <a:txBody>
                    <a:bodyPr/>
                    <a:lstStyle/>
                    <a:p>
                      <a:pPr>
                        <a:lnSpc>
                          <a:spcPts val="1300"/>
                        </a:lnSpc>
                      </a:pPr>
                      <a:r>
                        <a:rPr lang="da-DK" sz="1300" b="0">
                          <a:solidFill>
                            <a:schemeClr val="tx1"/>
                          </a:solidFill>
                          <a:effectLst/>
                          <a:latin typeface="Raleway"/>
                        </a:rPr>
                        <a:t>Sygeplejersker</a:t>
                      </a:r>
                      <a:endParaRPr lang="da-DK" sz="1300" b="0">
                        <a:solidFill>
                          <a:schemeClr val="tx1"/>
                        </a:solidFill>
                        <a:effectLst/>
                        <a:latin typeface="Raleway"/>
                        <a:ea typeface="Calibri" panose="020F0502020204030204" pitchFamily="34" charset="0"/>
                        <a:cs typeface="Times New Roman"/>
                      </a:endParaRPr>
                    </a:p>
                  </a:txBody>
                  <a:tcPr marL="44450" marR="44450" marT="0" marB="0" anchor="b">
                    <a:solidFill>
                      <a:schemeClr val="bg2">
                        <a:lumMod val="75000"/>
                      </a:schemeClr>
                    </a:solidFill>
                  </a:tcPr>
                </a:tc>
                <a:tc>
                  <a:txBody>
                    <a:bodyPr/>
                    <a:lstStyle/>
                    <a:p>
                      <a:pPr algn="r">
                        <a:lnSpc>
                          <a:spcPts val="1300"/>
                        </a:lnSpc>
                      </a:pPr>
                      <a:r>
                        <a:rPr lang="da-DK" sz="1300">
                          <a:solidFill>
                            <a:schemeClr val="tx1"/>
                          </a:solidFill>
                          <a:effectLst/>
                          <a:latin typeface="Raleway"/>
                        </a:rPr>
                        <a:t>93</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95</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96</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97</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98</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99</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100</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101</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102</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extLst>
                  <a:ext uri="{0D108BD9-81ED-4DB2-BD59-A6C34878D82A}">
                    <a16:rowId xmlns:a16="http://schemas.microsoft.com/office/drawing/2014/main" val="948049644"/>
                  </a:ext>
                </a:extLst>
              </a:tr>
              <a:tr h="326909">
                <a:tc>
                  <a:txBody>
                    <a:bodyPr/>
                    <a:lstStyle/>
                    <a:p>
                      <a:pPr>
                        <a:lnSpc>
                          <a:spcPts val="1300"/>
                        </a:lnSpc>
                      </a:pPr>
                      <a:r>
                        <a:rPr lang="da-DK" sz="1300" b="0">
                          <a:solidFill>
                            <a:schemeClr val="tx1"/>
                          </a:solidFill>
                          <a:effectLst/>
                          <a:latin typeface="Raleway"/>
                        </a:rPr>
                        <a:t>Socialpædagoger</a:t>
                      </a:r>
                      <a:endParaRPr lang="da-DK" sz="1300" b="0">
                        <a:solidFill>
                          <a:schemeClr val="tx1"/>
                        </a:solidFill>
                        <a:effectLst/>
                        <a:latin typeface="Raleway"/>
                        <a:ea typeface="Calibri" panose="020F0502020204030204" pitchFamily="34" charset="0"/>
                        <a:cs typeface="Times New Roman"/>
                      </a:endParaRPr>
                    </a:p>
                  </a:txBody>
                  <a:tcPr marL="44450" marR="44450" marT="0" marB="0" anchor="b">
                    <a:solidFill>
                      <a:schemeClr val="bg2">
                        <a:lumMod val="75000"/>
                      </a:schemeClr>
                    </a:solidFill>
                  </a:tcPr>
                </a:tc>
                <a:tc>
                  <a:txBody>
                    <a:bodyPr/>
                    <a:lstStyle/>
                    <a:p>
                      <a:pPr algn="r">
                        <a:lnSpc>
                          <a:spcPts val="1300"/>
                        </a:lnSpc>
                      </a:pPr>
                      <a:r>
                        <a:rPr lang="da-DK" sz="1300">
                          <a:solidFill>
                            <a:schemeClr val="tx1"/>
                          </a:solidFill>
                          <a:effectLst/>
                          <a:latin typeface="Raleway"/>
                        </a:rPr>
                        <a:t>182</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183</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183</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184</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185</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185</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186</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187</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187</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extLst>
                  <a:ext uri="{0D108BD9-81ED-4DB2-BD59-A6C34878D82A}">
                    <a16:rowId xmlns:a16="http://schemas.microsoft.com/office/drawing/2014/main" val="391627093"/>
                  </a:ext>
                </a:extLst>
              </a:tr>
              <a:tr h="326909">
                <a:tc>
                  <a:txBody>
                    <a:bodyPr/>
                    <a:lstStyle/>
                    <a:p>
                      <a:pPr>
                        <a:lnSpc>
                          <a:spcPts val="1300"/>
                        </a:lnSpc>
                      </a:pPr>
                      <a:r>
                        <a:rPr lang="da-DK" sz="1300" b="0">
                          <a:solidFill>
                            <a:schemeClr val="tx1"/>
                          </a:solidFill>
                          <a:effectLst/>
                          <a:latin typeface="Raleway"/>
                        </a:rPr>
                        <a:t>Socialrådgivere</a:t>
                      </a:r>
                      <a:endParaRPr lang="da-DK" sz="1300" b="0">
                        <a:solidFill>
                          <a:schemeClr val="tx1"/>
                        </a:solidFill>
                        <a:effectLst/>
                        <a:latin typeface="Raleway"/>
                        <a:ea typeface="Calibri" panose="020F0502020204030204" pitchFamily="34" charset="0"/>
                        <a:cs typeface="Times New Roman"/>
                      </a:endParaRPr>
                    </a:p>
                  </a:txBody>
                  <a:tcPr marL="44450" marR="44450" marT="0" marB="0" anchor="b">
                    <a:solidFill>
                      <a:schemeClr val="bg2">
                        <a:lumMod val="75000"/>
                      </a:schemeClr>
                    </a:solidFill>
                  </a:tcPr>
                </a:tc>
                <a:tc>
                  <a:txBody>
                    <a:bodyPr/>
                    <a:lstStyle/>
                    <a:p>
                      <a:pPr algn="r">
                        <a:lnSpc>
                          <a:spcPts val="1300"/>
                        </a:lnSpc>
                      </a:pPr>
                      <a:r>
                        <a:rPr lang="da-DK" sz="1300">
                          <a:solidFill>
                            <a:schemeClr val="tx1"/>
                          </a:solidFill>
                          <a:effectLst/>
                          <a:latin typeface="Raleway"/>
                        </a:rPr>
                        <a:t>80</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80</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80</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81</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81</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81</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82</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82</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82</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extLst>
                  <a:ext uri="{0D108BD9-81ED-4DB2-BD59-A6C34878D82A}">
                    <a16:rowId xmlns:a16="http://schemas.microsoft.com/office/drawing/2014/main" val="3833386280"/>
                  </a:ext>
                </a:extLst>
              </a:tr>
              <a:tr h="326909">
                <a:tc>
                  <a:txBody>
                    <a:bodyPr/>
                    <a:lstStyle/>
                    <a:p>
                      <a:pPr>
                        <a:lnSpc>
                          <a:spcPts val="1300"/>
                        </a:lnSpc>
                      </a:pPr>
                      <a:r>
                        <a:rPr lang="da-DK" sz="1300" b="0">
                          <a:solidFill>
                            <a:schemeClr val="tx1"/>
                          </a:solidFill>
                          <a:effectLst/>
                          <a:latin typeface="Raleway"/>
                        </a:rPr>
                        <a:t>Ergo- og fysioterapeuter</a:t>
                      </a:r>
                      <a:endParaRPr lang="da-DK" sz="1300" b="0">
                        <a:solidFill>
                          <a:schemeClr val="tx1"/>
                        </a:solidFill>
                        <a:effectLst/>
                        <a:latin typeface="Raleway"/>
                        <a:ea typeface="Calibri" panose="020F0502020204030204" pitchFamily="34" charset="0"/>
                        <a:cs typeface="Times New Roman"/>
                      </a:endParaRPr>
                    </a:p>
                  </a:txBody>
                  <a:tcPr marL="44450" marR="44450" marT="0" marB="0" anchor="b">
                    <a:solidFill>
                      <a:schemeClr val="bg2">
                        <a:lumMod val="75000"/>
                      </a:schemeClr>
                    </a:solidFill>
                  </a:tcPr>
                </a:tc>
                <a:tc>
                  <a:txBody>
                    <a:bodyPr/>
                    <a:lstStyle/>
                    <a:p>
                      <a:pPr algn="r">
                        <a:lnSpc>
                          <a:spcPts val="1300"/>
                        </a:lnSpc>
                      </a:pPr>
                      <a:r>
                        <a:rPr lang="da-DK" sz="1300">
                          <a:solidFill>
                            <a:schemeClr val="tx1"/>
                          </a:solidFill>
                          <a:effectLst/>
                          <a:latin typeface="Raleway"/>
                        </a:rPr>
                        <a:t>64</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64</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64</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65</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65</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65</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65</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66</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66</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extLst>
                  <a:ext uri="{0D108BD9-81ED-4DB2-BD59-A6C34878D82A}">
                    <a16:rowId xmlns:a16="http://schemas.microsoft.com/office/drawing/2014/main" val="3485119327"/>
                  </a:ext>
                </a:extLst>
              </a:tr>
              <a:tr h="316270">
                <a:tc>
                  <a:txBody>
                    <a:bodyPr/>
                    <a:lstStyle/>
                    <a:p>
                      <a:pPr>
                        <a:lnSpc>
                          <a:spcPts val="1300"/>
                        </a:lnSpc>
                      </a:pPr>
                      <a:r>
                        <a:rPr lang="da-DK" sz="1300" b="0">
                          <a:solidFill>
                            <a:schemeClr val="tx1"/>
                          </a:solidFill>
                          <a:effectLst/>
                          <a:latin typeface="Raleway"/>
                        </a:rPr>
                        <a:t>Forventet ressourcebehov, årsværk i alt</a:t>
                      </a:r>
                      <a:endParaRPr lang="da-DK" sz="1300" b="0">
                        <a:solidFill>
                          <a:schemeClr val="tx1"/>
                        </a:solidFill>
                        <a:effectLst/>
                        <a:latin typeface="Raleway"/>
                        <a:ea typeface="Calibri" panose="020F0502020204030204" pitchFamily="34" charset="0"/>
                        <a:cs typeface="Times New Roman"/>
                      </a:endParaRPr>
                    </a:p>
                  </a:txBody>
                  <a:tcPr marL="44450" marR="44450" marT="0" marB="0" anchor="b">
                    <a:solidFill>
                      <a:schemeClr val="bg2">
                        <a:lumMod val="75000"/>
                      </a:schemeClr>
                    </a:solidFill>
                  </a:tcPr>
                </a:tc>
                <a:tc>
                  <a:txBody>
                    <a:bodyPr/>
                    <a:lstStyle/>
                    <a:p>
                      <a:pPr algn="r">
                        <a:lnSpc>
                          <a:spcPts val="1300"/>
                        </a:lnSpc>
                      </a:pPr>
                      <a:r>
                        <a:rPr lang="da-DK" sz="1300">
                          <a:solidFill>
                            <a:schemeClr val="tx1"/>
                          </a:solidFill>
                          <a:effectLst/>
                          <a:latin typeface="Raleway"/>
                        </a:rPr>
                        <a:t>1.165 </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1.181 </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1.199 </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1.223 </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1.256 </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1.280 </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1.298 </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1.316 </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1.329 </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extLst>
                  <a:ext uri="{0D108BD9-81ED-4DB2-BD59-A6C34878D82A}">
                    <a16:rowId xmlns:a16="http://schemas.microsoft.com/office/drawing/2014/main" val="1121289432"/>
                  </a:ext>
                </a:extLst>
              </a:tr>
              <a:tr h="493710">
                <a:tc>
                  <a:txBody>
                    <a:bodyPr/>
                    <a:lstStyle/>
                    <a:p>
                      <a:pPr>
                        <a:lnSpc>
                          <a:spcPts val="1300"/>
                        </a:lnSpc>
                      </a:pPr>
                      <a:r>
                        <a:rPr lang="da-DK" sz="1300" b="0">
                          <a:solidFill>
                            <a:schemeClr val="tx1"/>
                          </a:solidFill>
                          <a:effectLst/>
                          <a:latin typeface="Raleway"/>
                        </a:rPr>
                        <a:t>Forventet antal årsværk ved uændret andel af arbejdsstyrkens størrelse</a:t>
                      </a:r>
                      <a:endParaRPr lang="da-DK" sz="1300" b="0">
                        <a:solidFill>
                          <a:schemeClr val="tx1"/>
                        </a:solidFill>
                        <a:effectLst/>
                        <a:latin typeface="Raleway"/>
                        <a:ea typeface="Calibri" panose="020F0502020204030204" pitchFamily="34" charset="0"/>
                        <a:cs typeface="Times New Roman"/>
                      </a:endParaRPr>
                    </a:p>
                  </a:txBody>
                  <a:tcPr marL="44450" marR="44450" marT="0" marB="0" anchor="b">
                    <a:solidFill>
                      <a:schemeClr val="bg2">
                        <a:lumMod val="75000"/>
                      </a:schemeClr>
                    </a:solidFill>
                  </a:tcPr>
                </a:tc>
                <a:tc>
                  <a:txBody>
                    <a:bodyPr/>
                    <a:lstStyle/>
                    <a:p>
                      <a:pPr algn="r">
                        <a:lnSpc>
                          <a:spcPts val="1300"/>
                        </a:lnSpc>
                      </a:pP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     1.167</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        1.155</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           1.146 </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             1.139 </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               1.130</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               1.121 </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            1.110 </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tc>
                  <a:txBody>
                    <a:bodyPr/>
                    <a:lstStyle/>
                    <a:p>
                      <a:pPr algn="r">
                        <a:lnSpc>
                          <a:spcPts val="1300"/>
                        </a:lnSpc>
                      </a:pPr>
                      <a:r>
                        <a:rPr lang="da-DK" sz="1300">
                          <a:solidFill>
                            <a:schemeClr val="tx1"/>
                          </a:solidFill>
                          <a:effectLst/>
                          <a:latin typeface="Raleway"/>
                        </a:rPr>
                        <a:t>              1.099</a:t>
                      </a:r>
                      <a:endParaRPr lang="da-DK" sz="1300">
                        <a:solidFill>
                          <a:schemeClr val="tx1"/>
                        </a:solidFill>
                        <a:effectLst/>
                        <a:latin typeface="Raleway"/>
                        <a:ea typeface="Calibri" panose="020F0502020204030204" pitchFamily="34" charset="0"/>
                        <a:cs typeface="Times New Roman"/>
                      </a:endParaRPr>
                    </a:p>
                  </a:txBody>
                  <a:tcPr marL="44450" marR="44450" marT="0" marB="0" anchor="b">
                    <a:solidFill>
                      <a:schemeClr val="bg1">
                        <a:lumMod val="85000"/>
                      </a:schemeClr>
                    </a:solidFill>
                  </a:tcPr>
                </a:tc>
                <a:extLst>
                  <a:ext uri="{0D108BD9-81ED-4DB2-BD59-A6C34878D82A}">
                    <a16:rowId xmlns:a16="http://schemas.microsoft.com/office/drawing/2014/main" val="68978740"/>
                  </a:ext>
                </a:extLst>
              </a:tr>
              <a:tr h="326909">
                <a:tc>
                  <a:txBody>
                    <a:bodyPr/>
                    <a:lstStyle/>
                    <a:p>
                      <a:pPr>
                        <a:lnSpc>
                          <a:spcPts val="1300"/>
                        </a:lnSpc>
                      </a:pPr>
                      <a:r>
                        <a:rPr lang="da-DK" sz="1300">
                          <a:solidFill>
                            <a:schemeClr val="tx1"/>
                          </a:solidFill>
                          <a:effectLst/>
                          <a:latin typeface="Raleway"/>
                        </a:rPr>
                        <a:t>Forventet ressourcemangel</a:t>
                      </a:r>
                      <a:endParaRPr lang="da-DK" sz="1300">
                        <a:solidFill>
                          <a:schemeClr val="tx1"/>
                        </a:solidFill>
                        <a:effectLst/>
                        <a:latin typeface="Raleway"/>
                        <a:ea typeface="Calibri" panose="020F0502020204030204" pitchFamily="34" charset="0"/>
                        <a:cs typeface="Times New Roman"/>
                      </a:endParaRPr>
                    </a:p>
                  </a:txBody>
                  <a:tcPr marL="44450" marR="44450" marT="0" marB="0" anchor="ctr">
                    <a:solidFill>
                      <a:schemeClr val="bg2">
                        <a:lumMod val="75000"/>
                      </a:schemeClr>
                    </a:solidFill>
                  </a:tcPr>
                </a:tc>
                <a:tc>
                  <a:txBody>
                    <a:bodyPr/>
                    <a:lstStyle/>
                    <a:p>
                      <a:pPr>
                        <a:lnSpc>
                          <a:spcPts val="1300"/>
                        </a:lnSpc>
                      </a:pPr>
                      <a:endParaRPr lang="da-DK" sz="1300">
                        <a:solidFill>
                          <a:schemeClr val="tx1"/>
                        </a:solidFill>
                        <a:effectLst/>
                        <a:latin typeface="Raleway"/>
                        <a:ea typeface="Calibri" panose="020F0502020204030204" pitchFamily="34" charset="0"/>
                        <a:cs typeface="Times New Roman"/>
                      </a:endParaRPr>
                    </a:p>
                  </a:txBody>
                  <a:tcPr marL="44450" marR="44450" marT="0" marB="0" anchor="ctr">
                    <a:solidFill>
                      <a:schemeClr val="bg1">
                        <a:lumMod val="85000"/>
                      </a:schemeClr>
                    </a:solidFill>
                  </a:tcPr>
                </a:tc>
                <a:tc>
                  <a:txBody>
                    <a:bodyPr/>
                    <a:lstStyle/>
                    <a:p>
                      <a:pPr algn="r">
                        <a:lnSpc>
                          <a:spcPts val="1300"/>
                        </a:lnSpc>
                      </a:pPr>
                      <a:r>
                        <a:rPr lang="da-DK" sz="1300" b="1">
                          <a:solidFill>
                            <a:schemeClr val="tx1"/>
                          </a:solidFill>
                          <a:effectLst/>
                          <a:latin typeface="Raleway"/>
                        </a:rPr>
                        <a:t>14</a:t>
                      </a:r>
                      <a:endParaRPr lang="da-DK" sz="1300" b="1">
                        <a:solidFill>
                          <a:schemeClr val="tx1"/>
                        </a:solidFill>
                        <a:effectLst/>
                        <a:latin typeface="Raleway"/>
                        <a:ea typeface="Calibri" panose="020F0502020204030204" pitchFamily="34" charset="0"/>
                        <a:cs typeface="Times New Roman"/>
                      </a:endParaRPr>
                    </a:p>
                  </a:txBody>
                  <a:tcPr marL="44450" marR="44450" marT="0" marB="0" anchor="ctr">
                    <a:solidFill>
                      <a:schemeClr val="bg1">
                        <a:lumMod val="85000"/>
                      </a:schemeClr>
                    </a:solidFill>
                  </a:tcPr>
                </a:tc>
                <a:tc>
                  <a:txBody>
                    <a:bodyPr/>
                    <a:lstStyle/>
                    <a:p>
                      <a:pPr algn="r">
                        <a:lnSpc>
                          <a:spcPts val="1300"/>
                        </a:lnSpc>
                      </a:pPr>
                      <a:r>
                        <a:rPr lang="da-DK" sz="1300" b="1">
                          <a:solidFill>
                            <a:schemeClr val="tx1"/>
                          </a:solidFill>
                          <a:effectLst/>
                          <a:latin typeface="Raleway"/>
                        </a:rPr>
                        <a:t>43</a:t>
                      </a:r>
                      <a:endParaRPr lang="da-DK" sz="1300" b="1">
                        <a:solidFill>
                          <a:schemeClr val="tx1"/>
                        </a:solidFill>
                        <a:effectLst/>
                        <a:latin typeface="Raleway"/>
                        <a:ea typeface="Calibri" panose="020F0502020204030204" pitchFamily="34" charset="0"/>
                        <a:cs typeface="Times New Roman"/>
                      </a:endParaRPr>
                    </a:p>
                  </a:txBody>
                  <a:tcPr marL="44450" marR="44450" marT="0" marB="0" anchor="ctr">
                    <a:solidFill>
                      <a:schemeClr val="bg1">
                        <a:lumMod val="85000"/>
                      </a:schemeClr>
                    </a:solidFill>
                  </a:tcPr>
                </a:tc>
                <a:tc>
                  <a:txBody>
                    <a:bodyPr/>
                    <a:lstStyle/>
                    <a:p>
                      <a:pPr algn="r">
                        <a:lnSpc>
                          <a:spcPts val="1300"/>
                        </a:lnSpc>
                      </a:pPr>
                      <a:r>
                        <a:rPr lang="da-DK" sz="1300" b="1">
                          <a:solidFill>
                            <a:schemeClr val="tx1"/>
                          </a:solidFill>
                          <a:effectLst/>
                          <a:latin typeface="Raleway"/>
                        </a:rPr>
                        <a:t>76</a:t>
                      </a:r>
                      <a:endParaRPr lang="da-DK" sz="1300" b="1">
                        <a:solidFill>
                          <a:schemeClr val="tx1"/>
                        </a:solidFill>
                        <a:effectLst/>
                        <a:latin typeface="Raleway"/>
                        <a:ea typeface="Calibri" panose="020F0502020204030204" pitchFamily="34" charset="0"/>
                        <a:cs typeface="Times New Roman"/>
                      </a:endParaRPr>
                    </a:p>
                  </a:txBody>
                  <a:tcPr marL="44450" marR="44450" marT="0" marB="0" anchor="ctr">
                    <a:solidFill>
                      <a:schemeClr val="bg1">
                        <a:lumMod val="85000"/>
                      </a:schemeClr>
                    </a:solidFill>
                  </a:tcPr>
                </a:tc>
                <a:tc>
                  <a:txBody>
                    <a:bodyPr/>
                    <a:lstStyle/>
                    <a:p>
                      <a:pPr algn="r">
                        <a:lnSpc>
                          <a:spcPts val="1300"/>
                        </a:lnSpc>
                      </a:pPr>
                      <a:r>
                        <a:rPr lang="da-DK" sz="1300" b="1">
                          <a:solidFill>
                            <a:schemeClr val="tx1"/>
                          </a:solidFill>
                          <a:effectLst/>
                          <a:latin typeface="Raleway"/>
                        </a:rPr>
                        <a:t>118</a:t>
                      </a:r>
                      <a:endParaRPr lang="da-DK" sz="1300" b="1">
                        <a:solidFill>
                          <a:schemeClr val="tx1"/>
                        </a:solidFill>
                        <a:effectLst/>
                        <a:latin typeface="Raleway"/>
                        <a:ea typeface="Calibri" panose="020F0502020204030204" pitchFamily="34" charset="0"/>
                        <a:cs typeface="Times New Roman"/>
                      </a:endParaRPr>
                    </a:p>
                  </a:txBody>
                  <a:tcPr marL="44450" marR="44450" marT="0" marB="0" anchor="ctr">
                    <a:solidFill>
                      <a:schemeClr val="bg1">
                        <a:lumMod val="85000"/>
                      </a:schemeClr>
                    </a:solidFill>
                  </a:tcPr>
                </a:tc>
                <a:tc>
                  <a:txBody>
                    <a:bodyPr/>
                    <a:lstStyle/>
                    <a:p>
                      <a:pPr algn="r">
                        <a:lnSpc>
                          <a:spcPts val="1300"/>
                        </a:lnSpc>
                      </a:pPr>
                      <a:r>
                        <a:rPr lang="da-DK" sz="1300" b="1">
                          <a:solidFill>
                            <a:schemeClr val="tx1"/>
                          </a:solidFill>
                          <a:effectLst/>
                          <a:latin typeface="Raleway"/>
                        </a:rPr>
                        <a:t>149</a:t>
                      </a:r>
                      <a:endParaRPr lang="da-DK" sz="1300" b="1">
                        <a:solidFill>
                          <a:schemeClr val="tx1"/>
                        </a:solidFill>
                        <a:effectLst/>
                        <a:latin typeface="Raleway"/>
                        <a:ea typeface="Calibri" panose="020F0502020204030204" pitchFamily="34" charset="0"/>
                        <a:cs typeface="Times New Roman"/>
                      </a:endParaRPr>
                    </a:p>
                  </a:txBody>
                  <a:tcPr marL="44450" marR="44450" marT="0" marB="0" anchor="ctr">
                    <a:solidFill>
                      <a:schemeClr val="bg1">
                        <a:lumMod val="85000"/>
                      </a:schemeClr>
                    </a:solidFill>
                  </a:tcPr>
                </a:tc>
                <a:tc>
                  <a:txBody>
                    <a:bodyPr/>
                    <a:lstStyle/>
                    <a:p>
                      <a:pPr algn="r">
                        <a:lnSpc>
                          <a:spcPts val="1300"/>
                        </a:lnSpc>
                      </a:pPr>
                      <a:r>
                        <a:rPr lang="da-DK" sz="1300" b="1">
                          <a:solidFill>
                            <a:schemeClr val="tx1"/>
                          </a:solidFill>
                          <a:effectLst/>
                          <a:latin typeface="Raleway"/>
                        </a:rPr>
                        <a:t>177</a:t>
                      </a:r>
                      <a:endParaRPr lang="da-DK" sz="1300" b="1">
                        <a:solidFill>
                          <a:schemeClr val="tx1"/>
                        </a:solidFill>
                        <a:effectLst/>
                        <a:latin typeface="Raleway"/>
                        <a:ea typeface="Calibri" panose="020F0502020204030204" pitchFamily="34" charset="0"/>
                        <a:cs typeface="Times New Roman"/>
                      </a:endParaRPr>
                    </a:p>
                  </a:txBody>
                  <a:tcPr marL="44450" marR="44450" marT="0" marB="0" anchor="ctr">
                    <a:solidFill>
                      <a:schemeClr val="bg1">
                        <a:lumMod val="85000"/>
                      </a:schemeClr>
                    </a:solidFill>
                  </a:tcPr>
                </a:tc>
                <a:tc>
                  <a:txBody>
                    <a:bodyPr/>
                    <a:lstStyle/>
                    <a:p>
                      <a:pPr algn="r">
                        <a:lnSpc>
                          <a:spcPts val="1300"/>
                        </a:lnSpc>
                      </a:pPr>
                      <a:r>
                        <a:rPr lang="da-DK" sz="1300" b="1">
                          <a:solidFill>
                            <a:schemeClr val="tx1"/>
                          </a:solidFill>
                          <a:effectLst/>
                          <a:latin typeface="Raleway"/>
                        </a:rPr>
                        <a:t>206</a:t>
                      </a:r>
                      <a:endParaRPr lang="da-DK" sz="1300" b="1">
                        <a:solidFill>
                          <a:schemeClr val="tx1"/>
                        </a:solidFill>
                        <a:effectLst/>
                        <a:latin typeface="Raleway"/>
                        <a:ea typeface="Calibri" panose="020F0502020204030204" pitchFamily="34" charset="0"/>
                        <a:cs typeface="Times New Roman"/>
                      </a:endParaRPr>
                    </a:p>
                  </a:txBody>
                  <a:tcPr marL="44450" marR="44450" marT="0" marB="0" anchor="ctr">
                    <a:solidFill>
                      <a:schemeClr val="bg1">
                        <a:lumMod val="85000"/>
                      </a:schemeClr>
                    </a:solidFill>
                  </a:tcPr>
                </a:tc>
                <a:tc>
                  <a:txBody>
                    <a:bodyPr/>
                    <a:lstStyle/>
                    <a:p>
                      <a:pPr algn="r">
                        <a:lnSpc>
                          <a:spcPts val="1300"/>
                        </a:lnSpc>
                      </a:pPr>
                      <a:r>
                        <a:rPr lang="da-DK" sz="1300" b="1">
                          <a:solidFill>
                            <a:schemeClr val="tx1"/>
                          </a:solidFill>
                          <a:effectLst/>
                          <a:latin typeface="Raleway"/>
                        </a:rPr>
                        <a:t>230</a:t>
                      </a:r>
                      <a:endParaRPr lang="da-DK" sz="1300" b="1">
                        <a:solidFill>
                          <a:schemeClr val="tx1"/>
                        </a:solidFill>
                        <a:effectLst/>
                        <a:latin typeface="Raleway"/>
                        <a:ea typeface="Calibri" panose="020F0502020204030204" pitchFamily="34" charset="0"/>
                        <a:cs typeface="Times New Roman"/>
                      </a:endParaRPr>
                    </a:p>
                  </a:txBody>
                  <a:tcPr marL="44450" marR="44450" marT="0" marB="0" anchor="ctr">
                    <a:solidFill>
                      <a:schemeClr val="bg1">
                        <a:lumMod val="85000"/>
                      </a:schemeClr>
                    </a:solidFill>
                  </a:tcPr>
                </a:tc>
                <a:extLst>
                  <a:ext uri="{0D108BD9-81ED-4DB2-BD59-A6C34878D82A}">
                    <a16:rowId xmlns:a16="http://schemas.microsoft.com/office/drawing/2014/main" val="1474450392"/>
                  </a:ext>
                </a:extLst>
              </a:tr>
            </a:tbl>
          </a:graphicData>
        </a:graphic>
      </p:graphicFrame>
      <p:sp>
        <p:nvSpPr>
          <p:cNvPr id="16" name="Tekstfelt 15">
            <a:extLst>
              <a:ext uri="{FF2B5EF4-FFF2-40B4-BE49-F238E27FC236}">
                <a16:creationId xmlns:a16="http://schemas.microsoft.com/office/drawing/2014/main" id="{846C8017-B161-5C72-0359-41CA700A3C31}"/>
              </a:ext>
            </a:extLst>
          </p:cNvPr>
          <p:cNvSpPr txBox="1"/>
          <p:nvPr/>
        </p:nvSpPr>
        <p:spPr>
          <a:xfrm>
            <a:off x="1704000" y="4455346"/>
            <a:ext cx="4351823" cy="1384995"/>
          </a:xfrm>
          <a:prstGeom prst="rect">
            <a:avLst/>
          </a:prstGeom>
          <a:solidFill>
            <a:schemeClr val="bg2">
              <a:lumMod val="75000"/>
            </a:schemeClr>
          </a:solidFill>
          <a:ln w="28575">
            <a:solidFill>
              <a:schemeClr val="bg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Raleway"/>
                <a:ea typeface="+mn-ea"/>
                <a:cs typeface="+mn-cs"/>
              </a:rPr>
              <a:t>Løsninger – personalemæssige tiltag, i alt ca. 60 ÅV i 2030:</a:t>
            </a: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Raleway"/>
                <a:ea typeface="+mn-ea"/>
                <a:cs typeface="+mn-cs"/>
              </a:rPr>
              <a:t>1. Højere beskæftigelsesgrad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Raleway"/>
                <a:ea typeface="+mn-ea"/>
                <a:cs typeface="+mn-cs"/>
              </a:rPr>
              <a:t>2. Lavere sygefravær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Raleway"/>
                <a:ea typeface="+mn-ea"/>
                <a:cs typeface="+mn-cs"/>
              </a:rPr>
              <a:t>3. Seniorordninger, udskydelse af efterløn og pension</a:t>
            </a:r>
          </a:p>
        </p:txBody>
      </p:sp>
      <p:sp>
        <p:nvSpPr>
          <p:cNvPr id="19" name="Tekstfelt 18">
            <a:extLst>
              <a:ext uri="{FF2B5EF4-FFF2-40B4-BE49-F238E27FC236}">
                <a16:creationId xmlns:a16="http://schemas.microsoft.com/office/drawing/2014/main" id="{BEBBA339-BDC9-977A-4C5F-D1B528BB47E4}"/>
              </a:ext>
            </a:extLst>
          </p:cNvPr>
          <p:cNvSpPr txBox="1"/>
          <p:nvPr/>
        </p:nvSpPr>
        <p:spPr>
          <a:xfrm>
            <a:off x="6136177" y="4455346"/>
            <a:ext cx="4711822" cy="1384995"/>
          </a:xfrm>
          <a:prstGeom prst="rect">
            <a:avLst/>
          </a:prstGeom>
          <a:solidFill>
            <a:schemeClr val="bg2">
              <a:lumMod val="75000"/>
            </a:schemeClr>
          </a:solidFill>
          <a:ln w="28575">
            <a:solidFill>
              <a:schemeClr val="bg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Raleway"/>
                <a:ea typeface="+mn-ea"/>
                <a:cs typeface="+mn-cs"/>
              </a:rPr>
              <a:t>Yderligere løsninger, i alt ca. 170 ÅV i 2030: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Raleway"/>
                <a:ea typeface="+mn-ea"/>
                <a:cs typeface="+mn-cs"/>
              </a:rPr>
              <a:t>4. Digitalisering og velfærdsteknologi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Raleway"/>
                <a:ea typeface="+mn-ea"/>
                <a:cs typeface="+mn-cs"/>
              </a:rPr>
              <a:t>5. Rehabilitering / alternative tilbud /tidlig opsporing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Raleway"/>
                <a:ea typeface="+mn-ea"/>
                <a:cs typeface="+mn-cs"/>
              </a:rPr>
              <a:t>6. Øget samarbejde med pårørende og civilsamfund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Raleway"/>
                <a:ea typeface="+mn-ea"/>
                <a:cs typeface="+mn-cs"/>
              </a:rPr>
              <a:t>7. Rekruttering af alternative faggrupper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black"/>
                </a:solidFill>
                <a:effectLst/>
                <a:uLnTx/>
                <a:uFillTx/>
                <a:latin typeface="Raleway"/>
                <a:ea typeface="+mn-ea"/>
                <a:cs typeface="+mn-cs"/>
              </a:rPr>
              <a:t>8. Afbureaukratisering</a:t>
            </a:r>
          </a:p>
        </p:txBody>
      </p:sp>
      <p:pic>
        <p:nvPicPr>
          <p:cNvPr id="6" name="Billede 5">
            <a:extLst>
              <a:ext uri="{FF2B5EF4-FFF2-40B4-BE49-F238E27FC236}">
                <a16:creationId xmlns:a16="http://schemas.microsoft.com/office/drawing/2014/main" id="{2F45BFFD-85F6-6DA1-F5F0-37B3DBECD7B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72" y="6361985"/>
            <a:ext cx="1151890" cy="348615"/>
          </a:xfrm>
          <a:prstGeom prst="rect">
            <a:avLst/>
          </a:prstGeom>
          <a:noFill/>
          <a:ln>
            <a:noFill/>
          </a:ln>
        </p:spPr>
      </p:pic>
    </p:spTree>
    <p:extLst>
      <p:ext uri="{BB962C8B-B14F-4D97-AF65-F5344CB8AC3E}">
        <p14:creationId xmlns:p14="http://schemas.microsoft.com/office/powerpoint/2010/main" val="2816933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A30CA8F3-DB0B-74C7-7530-A84E5D221064}"/>
              </a:ext>
            </a:extLst>
          </p:cNvPr>
          <p:cNvPicPr>
            <a:picLocks noChangeAspect="1"/>
          </p:cNvPicPr>
          <p:nvPr/>
        </p:nvPicPr>
        <p:blipFill rotWithShape="1">
          <a:blip r:embed="rId3" r:link="rId4">
            <a:alphaModFix amt="85000"/>
            <a:extLst>
              <a:ext uri="{28A0092B-C50C-407E-A947-70E740481C1C}">
                <a14:useLocalDpi xmlns:a14="http://schemas.microsoft.com/office/drawing/2010/main" val="0"/>
              </a:ext>
            </a:extLst>
          </a:blip>
          <a:srcRect b="10435"/>
          <a:stretch>
            <a:fillRect/>
          </a:stretch>
        </p:blipFill>
        <p:spPr bwMode="auto">
          <a:xfrm>
            <a:off x="0" y="0"/>
            <a:ext cx="12192000" cy="6858000"/>
          </a:xfrm>
          <a:prstGeom prst="rect">
            <a:avLst/>
          </a:prstGeom>
          <a:noFill/>
          <a:ln>
            <a:noFill/>
          </a:ln>
        </p:spPr>
      </p:pic>
      <p:cxnSp>
        <p:nvCxnSpPr>
          <p:cNvPr id="11" name="Lige forbindelse 10">
            <a:extLst>
              <a:ext uri="{FF2B5EF4-FFF2-40B4-BE49-F238E27FC236}">
                <a16:creationId xmlns:a16="http://schemas.microsoft.com/office/drawing/2014/main" id="{5FF0D502-0767-536F-64C1-FFEFF9F037F5}"/>
              </a:ext>
            </a:extLst>
          </p:cNvPr>
          <p:cNvCxnSpPr>
            <a:cxnSpLocks/>
            <a:stCxn id="7" idx="2"/>
            <a:endCxn id="7" idx="0"/>
          </p:cNvCxnSpPr>
          <p:nvPr/>
        </p:nvCxnSpPr>
        <p:spPr>
          <a:xfrm flipV="1">
            <a:off x="6096000" y="0"/>
            <a:ext cx="0" cy="6858000"/>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21E635D9-3749-C932-BA0F-2268680DB37E}"/>
              </a:ext>
            </a:extLst>
          </p:cNvPr>
          <p:cNvSpPr>
            <a:spLocks noGrp="1"/>
          </p:cNvSpPr>
          <p:nvPr>
            <p:ph type="title"/>
          </p:nvPr>
        </p:nvSpPr>
        <p:spPr>
          <a:xfrm>
            <a:off x="713089" y="0"/>
            <a:ext cx="10515600" cy="887104"/>
          </a:xfrm>
        </p:spPr>
        <p:txBody>
          <a:bodyPr>
            <a:normAutofit/>
          </a:bodyPr>
          <a:lstStyle/>
          <a:p>
            <a:pPr algn="ctr"/>
            <a:r>
              <a:rPr lang="da-DK" sz="4000">
                <a:latin typeface="Raleway ExtraBold" panose="020B0903030101060003" pitchFamily="34" charset="0"/>
              </a:rPr>
              <a:t>Sygefravær i Social og Sundhed</a:t>
            </a:r>
          </a:p>
        </p:txBody>
      </p:sp>
      <p:sp>
        <p:nvSpPr>
          <p:cNvPr id="17" name="Tekstfelt 16">
            <a:extLst>
              <a:ext uri="{FF2B5EF4-FFF2-40B4-BE49-F238E27FC236}">
                <a16:creationId xmlns:a16="http://schemas.microsoft.com/office/drawing/2014/main" id="{7CA59A0E-BE2E-4F0B-BE2D-88836B9828E4}"/>
              </a:ext>
            </a:extLst>
          </p:cNvPr>
          <p:cNvSpPr txBox="1"/>
          <p:nvPr/>
        </p:nvSpPr>
        <p:spPr>
          <a:xfrm>
            <a:off x="1190793" y="5762829"/>
            <a:ext cx="43449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Raleway" panose="020B0503030101060003" pitchFamily="34" charset="0"/>
                <a:ea typeface="+mn-ea"/>
                <a:cs typeface="+mn-cs"/>
              </a:rPr>
              <a:t>Antal sygemeldte pr. dag januar-december 2021</a:t>
            </a:r>
          </a:p>
        </p:txBody>
      </p:sp>
      <p:sp>
        <p:nvSpPr>
          <p:cNvPr id="18" name="Tekstfelt 17">
            <a:extLst>
              <a:ext uri="{FF2B5EF4-FFF2-40B4-BE49-F238E27FC236}">
                <a16:creationId xmlns:a16="http://schemas.microsoft.com/office/drawing/2014/main" id="{020FBBBA-F6C5-9F29-D92F-BAFE0EDDA2BE}"/>
              </a:ext>
            </a:extLst>
          </p:cNvPr>
          <p:cNvSpPr txBox="1"/>
          <p:nvPr/>
        </p:nvSpPr>
        <p:spPr>
          <a:xfrm>
            <a:off x="7021326" y="5762829"/>
            <a:ext cx="46065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a:ln>
                  <a:noFill/>
                </a:ln>
                <a:solidFill>
                  <a:prstClr val="black"/>
                </a:solidFill>
                <a:effectLst/>
                <a:uLnTx/>
                <a:uFillTx/>
                <a:latin typeface="Raleway" panose="020B0503030101060003" pitchFamily="34" charset="0"/>
                <a:ea typeface="+mn-ea"/>
                <a:cs typeface="+mn-cs"/>
              </a:rPr>
              <a:t>Antal sygemeldte pr. dag januar-december 2022</a:t>
            </a:r>
          </a:p>
        </p:txBody>
      </p:sp>
      <p:sp>
        <p:nvSpPr>
          <p:cNvPr id="3" name="Tekstfelt 2">
            <a:extLst>
              <a:ext uri="{FF2B5EF4-FFF2-40B4-BE49-F238E27FC236}">
                <a16:creationId xmlns:a16="http://schemas.microsoft.com/office/drawing/2014/main" id="{BAE3AE6D-68EE-4FB7-5259-431BD70BC5D0}"/>
              </a:ext>
            </a:extLst>
          </p:cNvPr>
          <p:cNvSpPr txBox="1"/>
          <p:nvPr/>
        </p:nvSpPr>
        <p:spPr>
          <a:xfrm rot="20761878">
            <a:off x="7435556" y="1561752"/>
            <a:ext cx="3561158" cy="923330"/>
          </a:xfrm>
          <a:custGeom>
            <a:avLst/>
            <a:gdLst>
              <a:gd name="connsiteX0" fmla="*/ 0 w 3561158"/>
              <a:gd name="connsiteY0" fmla="*/ 0 h 923330"/>
              <a:gd name="connsiteX1" fmla="*/ 522303 w 3561158"/>
              <a:gd name="connsiteY1" fmla="*/ 0 h 923330"/>
              <a:gd name="connsiteX2" fmla="*/ 1151441 w 3561158"/>
              <a:gd name="connsiteY2" fmla="*/ 0 h 923330"/>
              <a:gd name="connsiteX3" fmla="*/ 1744967 w 3561158"/>
              <a:gd name="connsiteY3" fmla="*/ 0 h 923330"/>
              <a:gd name="connsiteX4" fmla="*/ 2409717 w 3561158"/>
              <a:gd name="connsiteY4" fmla="*/ 0 h 923330"/>
              <a:gd name="connsiteX5" fmla="*/ 3003243 w 3561158"/>
              <a:gd name="connsiteY5" fmla="*/ 0 h 923330"/>
              <a:gd name="connsiteX6" fmla="*/ 3561158 w 3561158"/>
              <a:gd name="connsiteY6" fmla="*/ 0 h 923330"/>
              <a:gd name="connsiteX7" fmla="*/ 3561158 w 3561158"/>
              <a:gd name="connsiteY7" fmla="*/ 443198 h 923330"/>
              <a:gd name="connsiteX8" fmla="*/ 3561158 w 3561158"/>
              <a:gd name="connsiteY8" fmla="*/ 923330 h 923330"/>
              <a:gd name="connsiteX9" fmla="*/ 3038855 w 3561158"/>
              <a:gd name="connsiteY9" fmla="*/ 923330 h 923330"/>
              <a:gd name="connsiteX10" fmla="*/ 2552163 w 3561158"/>
              <a:gd name="connsiteY10" fmla="*/ 923330 h 923330"/>
              <a:gd name="connsiteX11" fmla="*/ 1958637 w 3561158"/>
              <a:gd name="connsiteY11" fmla="*/ 923330 h 923330"/>
              <a:gd name="connsiteX12" fmla="*/ 1436334 w 3561158"/>
              <a:gd name="connsiteY12" fmla="*/ 923330 h 923330"/>
              <a:gd name="connsiteX13" fmla="*/ 949642 w 3561158"/>
              <a:gd name="connsiteY13" fmla="*/ 923330 h 923330"/>
              <a:gd name="connsiteX14" fmla="*/ 0 w 3561158"/>
              <a:gd name="connsiteY14" fmla="*/ 923330 h 923330"/>
              <a:gd name="connsiteX15" fmla="*/ 0 w 3561158"/>
              <a:gd name="connsiteY15" fmla="*/ 470898 h 923330"/>
              <a:gd name="connsiteX16" fmla="*/ 0 w 3561158"/>
              <a:gd name="connsiteY1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61158" h="923330" extrusionOk="0">
                <a:moveTo>
                  <a:pt x="0" y="0"/>
                </a:moveTo>
                <a:cubicBezTo>
                  <a:pt x="230374" y="-10937"/>
                  <a:pt x="375332" y="2241"/>
                  <a:pt x="522303" y="0"/>
                </a:cubicBezTo>
                <a:cubicBezTo>
                  <a:pt x="669274" y="-2241"/>
                  <a:pt x="1001939" y="46873"/>
                  <a:pt x="1151441" y="0"/>
                </a:cubicBezTo>
                <a:cubicBezTo>
                  <a:pt x="1300943" y="-46873"/>
                  <a:pt x="1485403" y="23437"/>
                  <a:pt x="1744967" y="0"/>
                </a:cubicBezTo>
                <a:cubicBezTo>
                  <a:pt x="2004531" y="-23437"/>
                  <a:pt x="2123151" y="30368"/>
                  <a:pt x="2409717" y="0"/>
                </a:cubicBezTo>
                <a:cubicBezTo>
                  <a:pt x="2696283" y="-30368"/>
                  <a:pt x="2730060" y="32457"/>
                  <a:pt x="3003243" y="0"/>
                </a:cubicBezTo>
                <a:cubicBezTo>
                  <a:pt x="3276426" y="-32457"/>
                  <a:pt x="3404627" y="23022"/>
                  <a:pt x="3561158" y="0"/>
                </a:cubicBezTo>
                <a:cubicBezTo>
                  <a:pt x="3582132" y="104701"/>
                  <a:pt x="3555305" y="284265"/>
                  <a:pt x="3561158" y="443198"/>
                </a:cubicBezTo>
                <a:cubicBezTo>
                  <a:pt x="3567011" y="602131"/>
                  <a:pt x="3506028" y="793845"/>
                  <a:pt x="3561158" y="923330"/>
                </a:cubicBezTo>
                <a:cubicBezTo>
                  <a:pt x="3446959" y="979005"/>
                  <a:pt x="3200838" y="920821"/>
                  <a:pt x="3038855" y="923330"/>
                </a:cubicBezTo>
                <a:cubicBezTo>
                  <a:pt x="2876872" y="925839"/>
                  <a:pt x="2739826" y="919413"/>
                  <a:pt x="2552163" y="923330"/>
                </a:cubicBezTo>
                <a:cubicBezTo>
                  <a:pt x="2364500" y="927247"/>
                  <a:pt x="2137569" y="883800"/>
                  <a:pt x="1958637" y="923330"/>
                </a:cubicBezTo>
                <a:cubicBezTo>
                  <a:pt x="1779705" y="962860"/>
                  <a:pt x="1627488" y="872735"/>
                  <a:pt x="1436334" y="923330"/>
                </a:cubicBezTo>
                <a:cubicBezTo>
                  <a:pt x="1245180" y="973925"/>
                  <a:pt x="1153773" y="894873"/>
                  <a:pt x="949642" y="923330"/>
                </a:cubicBezTo>
                <a:cubicBezTo>
                  <a:pt x="745511" y="951787"/>
                  <a:pt x="301977" y="811944"/>
                  <a:pt x="0" y="923330"/>
                </a:cubicBezTo>
                <a:cubicBezTo>
                  <a:pt x="-41692" y="801290"/>
                  <a:pt x="25465" y="624636"/>
                  <a:pt x="0" y="470898"/>
                </a:cubicBezTo>
                <a:cubicBezTo>
                  <a:pt x="-25465" y="317160"/>
                  <a:pt x="28406" y="127828"/>
                  <a:pt x="0" y="0"/>
                </a:cubicBezTo>
                <a:close/>
              </a:path>
            </a:pathLst>
          </a:custGeom>
          <a:noFill/>
          <a:ln>
            <a:solidFill>
              <a:schemeClr val="tx1"/>
            </a:solidFill>
            <a:extLst>
              <a:ext uri="{C807C97D-BFC1-408E-A445-0C87EB9F89A2}">
                <ask:lineSketchStyleProps xmlns:ask="http://schemas.microsoft.com/office/drawing/2018/sketchyshapes" sd="3054873628">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Raleway ExtraBold" panose="020B0903030101060003" pitchFamily="34" charset="0"/>
                <a:ea typeface="+mn-ea"/>
                <a:cs typeface="+mn-cs"/>
              </a:rPr>
              <a:t>18,2 sygefraværsdage pr. ansat i Social og Sundhed de seneste 12 måneder</a:t>
            </a:r>
          </a:p>
        </p:txBody>
      </p:sp>
    </p:spTree>
    <p:extLst>
      <p:ext uri="{BB962C8B-B14F-4D97-AF65-F5344CB8AC3E}">
        <p14:creationId xmlns:p14="http://schemas.microsoft.com/office/powerpoint/2010/main" val="2721131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F4D3C-6190-491C-BDAD-4DB736E41E1C}"/>
              </a:ext>
            </a:extLst>
          </p:cNvPr>
          <p:cNvSpPr>
            <a:spLocks noGrp="1"/>
          </p:cNvSpPr>
          <p:nvPr>
            <p:ph type="title"/>
          </p:nvPr>
        </p:nvSpPr>
        <p:spPr>
          <a:xfrm>
            <a:off x="899325" y="125503"/>
            <a:ext cx="8025810" cy="1343283"/>
          </a:xfrm>
        </p:spPr>
        <p:txBody>
          <a:bodyPr>
            <a:normAutofit/>
          </a:bodyPr>
          <a:lstStyle/>
          <a:p>
            <a:pPr algn="ctr"/>
            <a:r>
              <a:rPr lang="da-DK" sz="4000" b="1" dirty="0">
                <a:latin typeface="Raleway ExtraBold" panose="020B0903030101060003" pitchFamily="34" charset="0"/>
                <a:cs typeface="Times New Roman"/>
              </a:rPr>
              <a:t>Den økonomiske løsning</a:t>
            </a:r>
            <a:endParaRPr lang="en-US" sz="4000" b="1" dirty="0">
              <a:latin typeface="Raleway ExtraBold" panose="020B0903030101060003" pitchFamily="34" charset="0"/>
              <a:cs typeface="Times New Roman"/>
            </a:endParaRPr>
          </a:p>
        </p:txBody>
      </p:sp>
      <p:pic>
        <p:nvPicPr>
          <p:cNvPr id="5" name="Billede 5">
            <a:extLst>
              <a:ext uri="{FF2B5EF4-FFF2-40B4-BE49-F238E27FC236}">
                <a16:creationId xmlns:a16="http://schemas.microsoft.com/office/drawing/2014/main" id="{E3F7B02A-D9BD-4026-B646-8E235D832F0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255" y="5973764"/>
            <a:ext cx="1791593" cy="659059"/>
          </a:xfrm>
          <a:prstGeom prst="rect">
            <a:avLst/>
          </a:prstGeom>
          <a:noFill/>
          <a:ln>
            <a:noFill/>
          </a:ln>
        </p:spPr>
      </p:pic>
      <p:pic>
        <p:nvPicPr>
          <p:cNvPr id="8" name="Billede 4">
            <a:extLst>
              <a:ext uri="{FF2B5EF4-FFF2-40B4-BE49-F238E27FC236}">
                <a16:creationId xmlns:a16="http://schemas.microsoft.com/office/drawing/2014/main" id="{8C26D2F5-3947-4887-8818-337F98CC65B2}"/>
              </a:ext>
            </a:extLst>
          </p:cNvPr>
          <p:cNvPicPr>
            <a:picLocks noChangeAspect="1"/>
          </p:cNvPicPr>
          <p:nvPr/>
        </p:nvPicPr>
        <p:blipFill>
          <a:blip r:embed="rId4">
            <a:duotone>
              <a:prstClr val="black"/>
              <a:schemeClr val="bg1">
                <a:lumMod val="75000"/>
                <a:tint val="45000"/>
                <a:satMod val="400000"/>
              </a:schemeClr>
            </a:duotone>
            <a:alphaModFix amt="50000"/>
          </a:blip>
          <a:stretch>
            <a:fillRect/>
          </a:stretch>
        </p:blipFill>
        <p:spPr>
          <a:xfrm>
            <a:off x="9351018" y="0"/>
            <a:ext cx="2840982" cy="6480610"/>
          </a:xfrm>
          <a:prstGeom prst="rect">
            <a:avLst/>
          </a:prstGeom>
        </p:spPr>
      </p:pic>
      <p:graphicFrame>
        <p:nvGraphicFramePr>
          <p:cNvPr id="9" name="Chart Placeholder 6">
            <a:extLst>
              <a:ext uri="{FF2B5EF4-FFF2-40B4-BE49-F238E27FC236}">
                <a16:creationId xmlns:a16="http://schemas.microsoft.com/office/drawing/2014/main" id="{DCA0A843-0F00-0FAD-8A5F-774C46AF3FEE}"/>
              </a:ext>
            </a:extLst>
          </p:cNvPr>
          <p:cNvGraphicFramePr>
            <a:graphicFrameLocks/>
          </p:cNvGraphicFramePr>
          <p:nvPr/>
        </p:nvGraphicFramePr>
        <p:xfrm>
          <a:off x="534390" y="1555668"/>
          <a:ext cx="8526482" cy="4266829"/>
        </p:xfrm>
        <a:graphic>
          <a:graphicData uri="http://schemas.openxmlformats.org/drawingml/2006/chart">
            <c:chart xmlns:c="http://schemas.openxmlformats.org/drawingml/2006/chart" xmlns:r="http://schemas.openxmlformats.org/officeDocument/2006/relationships" r:id="rId5"/>
          </a:graphicData>
        </a:graphic>
      </p:graphicFrame>
      <p:cxnSp>
        <p:nvCxnSpPr>
          <p:cNvPr id="11" name="Lige forbindelse 10">
            <a:extLst>
              <a:ext uri="{FF2B5EF4-FFF2-40B4-BE49-F238E27FC236}">
                <a16:creationId xmlns:a16="http://schemas.microsoft.com/office/drawing/2014/main" id="{9DDB73A6-4AF2-1FE0-099C-2D1A38FD3EF9}"/>
              </a:ext>
            </a:extLst>
          </p:cNvPr>
          <p:cNvCxnSpPr/>
          <p:nvPr/>
        </p:nvCxnSpPr>
        <p:spPr>
          <a:xfrm flipV="1">
            <a:off x="808891" y="4979461"/>
            <a:ext cx="7971693" cy="228544"/>
          </a:xfrm>
          <a:prstGeom prst="line">
            <a:avLst/>
          </a:prstGeom>
          <a:noFill/>
          <a:ln w="6350" cap="flat" cmpd="sng" algn="ctr">
            <a:solidFill>
              <a:srgbClr val="000000"/>
            </a:solidFill>
            <a:prstDash val="lgDash"/>
            <a:miter lim="800000"/>
          </a:ln>
          <a:effectLst/>
        </p:spPr>
      </p:cxnSp>
      <p:cxnSp>
        <p:nvCxnSpPr>
          <p:cNvPr id="14" name="Lige forbindelse 13">
            <a:extLst>
              <a:ext uri="{FF2B5EF4-FFF2-40B4-BE49-F238E27FC236}">
                <a16:creationId xmlns:a16="http://schemas.microsoft.com/office/drawing/2014/main" id="{D10ACD05-9DC9-DA34-2DE7-61CBD423E899}"/>
              </a:ext>
            </a:extLst>
          </p:cNvPr>
          <p:cNvCxnSpPr/>
          <p:nvPr/>
        </p:nvCxnSpPr>
        <p:spPr>
          <a:xfrm flipV="1">
            <a:off x="808891" y="4750917"/>
            <a:ext cx="7971693" cy="342816"/>
          </a:xfrm>
          <a:prstGeom prst="line">
            <a:avLst/>
          </a:prstGeom>
          <a:noFill/>
          <a:ln w="6350" cap="flat" cmpd="sng" algn="ctr">
            <a:solidFill>
              <a:srgbClr val="000000"/>
            </a:solidFill>
            <a:prstDash val="lgDash"/>
            <a:miter lim="800000"/>
          </a:ln>
          <a:effectLst/>
        </p:spPr>
      </p:cxnSp>
      <p:sp>
        <p:nvSpPr>
          <p:cNvPr id="15" name="Tekstboks 28">
            <a:extLst>
              <a:ext uri="{FF2B5EF4-FFF2-40B4-BE49-F238E27FC236}">
                <a16:creationId xmlns:a16="http://schemas.microsoft.com/office/drawing/2014/main" id="{1ABC8F8B-D6AB-1CB9-FAB3-EFC960691C54}"/>
              </a:ext>
            </a:extLst>
          </p:cNvPr>
          <p:cNvSpPr txBox="1"/>
          <p:nvPr/>
        </p:nvSpPr>
        <p:spPr>
          <a:xfrm>
            <a:off x="9073660" y="4515508"/>
            <a:ext cx="3118339" cy="492443"/>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Raleway" panose="020B0503030101060003" pitchFamily="34" charset="0"/>
              <a:buChar char="¬"/>
              <a:tabLst/>
              <a:defRPr/>
            </a:pPr>
            <a:r>
              <a:rPr kumimoji="0" lang="da-DK" sz="1300" b="0" i="0" u="none" strike="noStrike" kern="1200" cap="none" spc="0" normalizeH="0" baseline="0" noProof="0" dirty="0">
                <a:ln>
                  <a:noFill/>
                </a:ln>
                <a:solidFill>
                  <a:srgbClr val="000000"/>
                </a:solidFill>
                <a:effectLst/>
                <a:uLnTx/>
                <a:uFillTx/>
                <a:latin typeface="Raleway"/>
                <a:ea typeface="+mn-ea"/>
                <a:cs typeface="+mn-cs"/>
              </a:rPr>
              <a:t>Effektivisering/optimering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Raleway" panose="020B0503030101060003" pitchFamily="34" charset="0"/>
              <a:buChar char="¬"/>
              <a:tabLst/>
              <a:defRPr/>
            </a:pPr>
            <a:r>
              <a:rPr kumimoji="0" lang="da-DK" sz="1300" b="0" i="0" u="none" strike="noStrike" kern="1200" cap="none" spc="0" normalizeH="0" baseline="0" noProof="0" dirty="0">
                <a:ln>
                  <a:noFill/>
                </a:ln>
                <a:solidFill>
                  <a:srgbClr val="000000"/>
                </a:solidFill>
                <a:effectLst/>
                <a:uLnTx/>
                <a:uFillTx/>
                <a:latin typeface="Raleway"/>
                <a:ea typeface="+mn-ea"/>
                <a:cs typeface="+mn-cs"/>
              </a:rPr>
              <a:t>Styring</a:t>
            </a:r>
          </a:p>
        </p:txBody>
      </p:sp>
      <p:cxnSp>
        <p:nvCxnSpPr>
          <p:cNvPr id="16" name="Lige forbindelse 15">
            <a:extLst>
              <a:ext uri="{FF2B5EF4-FFF2-40B4-BE49-F238E27FC236}">
                <a16:creationId xmlns:a16="http://schemas.microsoft.com/office/drawing/2014/main" id="{D697DAF4-BAEA-57B9-B3EC-854552511031}"/>
              </a:ext>
            </a:extLst>
          </p:cNvPr>
          <p:cNvCxnSpPr/>
          <p:nvPr/>
        </p:nvCxnSpPr>
        <p:spPr>
          <a:xfrm flipV="1">
            <a:off x="808891" y="4231532"/>
            <a:ext cx="7971693" cy="747930"/>
          </a:xfrm>
          <a:prstGeom prst="line">
            <a:avLst/>
          </a:prstGeom>
          <a:noFill/>
          <a:ln w="6350" cap="flat" cmpd="sng" algn="ctr">
            <a:solidFill>
              <a:srgbClr val="000000"/>
            </a:solidFill>
            <a:prstDash val="lgDash"/>
            <a:miter lim="800000"/>
          </a:ln>
          <a:effectLst/>
        </p:spPr>
      </p:cxnSp>
      <p:cxnSp>
        <p:nvCxnSpPr>
          <p:cNvPr id="17" name="Lige forbindelse 16">
            <a:extLst>
              <a:ext uri="{FF2B5EF4-FFF2-40B4-BE49-F238E27FC236}">
                <a16:creationId xmlns:a16="http://schemas.microsoft.com/office/drawing/2014/main" id="{67E7D718-D91D-75AB-8038-6B02DF6B9431}"/>
              </a:ext>
            </a:extLst>
          </p:cNvPr>
          <p:cNvCxnSpPr/>
          <p:nvPr/>
        </p:nvCxnSpPr>
        <p:spPr>
          <a:xfrm flipV="1">
            <a:off x="808891" y="4046706"/>
            <a:ext cx="7971693" cy="835378"/>
          </a:xfrm>
          <a:prstGeom prst="line">
            <a:avLst/>
          </a:prstGeom>
          <a:noFill/>
          <a:ln w="6350" cap="flat" cmpd="sng" algn="ctr">
            <a:solidFill>
              <a:srgbClr val="000000"/>
            </a:solidFill>
            <a:prstDash val="lgDash"/>
            <a:miter lim="800000"/>
          </a:ln>
          <a:effectLst/>
        </p:spPr>
      </p:cxnSp>
      <p:cxnSp>
        <p:nvCxnSpPr>
          <p:cNvPr id="18" name="Lige forbindelse 17">
            <a:extLst>
              <a:ext uri="{FF2B5EF4-FFF2-40B4-BE49-F238E27FC236}">
                <a16:creationId xmlns:a16="http://schemas.microsoft.com/office/drawing/2014/main" id="{F8B76225-A730-9E3E-6946-4E1ADA700C19}"/>
              </a:ext>
            </a:extLst>
          </p:cNvPr>
          <p:cNvCxnSpPr/>
          <p:nvPr/>
        </p:nvCxnSpPr>
        <p:spPr>
          <a:xfrm flipV="1">
            <a:off x="2130357" y="3822971"/>
            <a:ext cx="6650226" cy="782526"/>
          </a:xfrm>
          <a:prstGeom prst="line">
            <a:avLst/>
          </a:prstGeom>
          <a:noFill/>
          <a:ln w="6350" cap="flat" cmpd="sng" algn="ctr">
            <a:solidFill>
              <a:srgbClr val="000000"/>
            </a:solidFill>
            <a:prstDash val="lgDash"/>
            <a:miter lim="800000"/>
          </a:ln>
          <a:effectLst/>
        </p:spPr>
      </p:cxnSp>
      <p:sp>
        <p:nvSpPr>
          <p:cNvPr id="19" name="Tekstboks 52">
            <a:extLst>
              <a:ext uri="{FF2B5EF4-FFF2-40B4-BE49-F238E27FC236}">
                <a16:creationId xmlns:a16="http://schemas.microsoft.com/office/drawing/2014/main" id="{78C34269-0A22-7266-7FB7-C4EAD57C3D24}"/>
              </a:ext>
            </a:extLst>
          </p:cNvPr>
          <p:cNvSpPr txBox="1"/>
          <p:nvPr/>
        </p:nvSpPr>
        <p:spPr>
          <a:xfrm>
            <a:off x="9064800" y="3640067"/>
            <a:ext cx="2991427" cy="646331"/>
          </a:xfrm>
          <a:prstGeom prst="rect">
            <a:avLst/>
          </a:prstGeom>
          <a:noFill/>
        </p:spPr>
        <p:txBody>
          <a:bodyPr wrap="square" lIns="91440" tIns="45720" rIns="91440" bIns="45720" rtlCol="0" anchor="t">
            <a:spAutoFit/>
          </a:bodyPr>
          <a:lstStyle/>
          <a:p>
            <a:pPr marL="171450" marR="0" lvl="0" indent="-171450" algn="l" defTabSz="914400" rtl="0" eaLnBrk="1" fontAlgn="auto" latinLnBrk="0" hangingPunct="1">
              <a:lnSpc>
                <a:spcPct val="100000"/>
              </a:lnSpc>
              <a:spcBef>
                <a:spcPts val="0"/>
              </a:spcBef>
              <a:spcAft>
                <a:spcPts val="0"/>
              </a:spcAft>
              <a:buClrTx/>
              <a:buSzTx/>
              <a:buFont typeface="Raleway" panose="020B0503030101060003" pitchFamily="34" charset="0"/>
              <a:buChar char="¬"/>
              <a:tabLst/>
              <a:defRPr/>
            </a:pPr>
            <a:r>
              <a:rPr kumimoji="0" lang="da-DK" sz="1200" b="0" i="0" u="none" strike="noStrike" kern="1200" cap="none" spc="0" normalizeH="0" baseline="0" noProof="0" dirty="0">
                <a:ln>
                  <a:noFill/>
                </a:ln>
                <a:solidFill>
                  <a:srgbClr val="000000"/>
                </a:solidFill>
                <a:effectLst/>
                <a:uLnTx/>
                <a:uFillTx/>
                <a:latin typeface="Raleway"/>
                <a:ea typeface="+mn-ea"/>
                <a:cs typeface="+mn-cs"/>
              </a:rPr>
              <a:t>Fremskudt forløb/indsats</a:t>
            </a:r>
          </a:p>
          <a:p>
            <a:pPr marL="171450" marR="0" lvl="0" indent="-171450" algn="l" defTabSz="914400" rtl="0" eaLnBrk="1" fontAlgn="auto" latinLnBrk="0" hangingPunct="1">
              <a:lnSpc>
                <a:spcPct val="100000"/>
              </a:lnSpc>
              <a:spcBef>
                <a:spcPts val="0"/>
              </a:spcBef>
              <a:spcAft>
                <a:spcPts val="0"/>
              </a:spcAft>
              <a:buClrTx/>
              <a:buSzTx/>
              <a:buFont typeface="Raleway" panose="020B0503030101060003" pitchFamily="34" charset="0"/>
              <a:buChar char="¬"/>
              <a:tabLst/>
              <a:defRPr/>
            </a:pPr>
            <a:r>
              <a:rPr kumimoji="0" lang="da-DK" sz="1200" b="0" i="0" u="none" strike="noStrike" kern="1200" cap="none" spc="0" normalizeH="0" baseline="0" noProof="0" dirty="0">
                <a:ln>
                  <a:noFill/>
                </a:ln>
                <a:solidFill>
                  <a:srgbClr val="000000"/>
                </a:solidFill>
                <a:effectLst/>
                <a:uLnTx/>
                <a:uFillTx/>
                <a:latin typeface="Raleway"/>
                <a:ea typeface="+mn-ea"/>
                <a:cs typeface="+mn-cs"/>
              </a:rPr>
              <a:t>Rehabilitering</a:t>
            </a:r>
          </a:p>
          <a:p>
            <a:pPr marL="171450" marR="0" lvl="0" indent="-171450" algn="l" defTabSz="914400" rtl="0" eaLnBrk="1" fontAlgn="auto" latinLnBrk="0" hangingPunct="1">
              <a:lnSpc>
                <a:spcPct val="100000"/>
              </a:lnSpc>
              <a:spcBef>
                <a:spcPts val="0"/>
              </a:spcBef>
              <a:spcAft>
                <a:spcPts val="0"/>
              </a:spcAft>
              <a:buClrTx/>
              <a:buSzTx/>
              <a:buFont typeface="Raleway" panose="020B0503030101060003" pitchFamily="34" charset="0"/>
              <a:buChar char="¬"/>
              <a:tabLst/>
              <a:defRPr/>
            </a:pPr>
            <a:r>
              <a:rPr kumimoji="0" lang="da-DK" sz="1200" b="0" i="0" u="none" strike="noStrike" kern="1200" cap="none" spc="0" normalizeH="0" baseline="0" noProof="0" dirty="0">
                <a:ln>
                  <a:noFill/>
                </a:ln>
                <a:solidFill>
                  <a:srgbClr val="000000"/>
                </a:solidFill>
                <a:effectLst/>
                <a:uLnTx/>
                <a:uFillTx/>
                <a:latin typeface="Raleway"/>
                <a:ea typeface="+mn-ea"/>
                <a:cs typeface="+mn-cs"/>
              </a:rPr>
              <a:t>Styrket genoptræning</a:t>
            </a:r>
          </a:p>
        </p:txBody>
      </p:sp>
      <p:cxnSp>
        <p:nvCxnSpPr>
          <p:cNvPr id="20" name="Lige forbindelse 19">
            <a:extLst>
              <a:ext uri="{FF2B5EF4-FFF2-40B4-BE49-F238E27FC236}">
                <a16:creationId xmlns:a16="http://schemas.microsoft.com/office/drawing/2014/main" id="{08AC63F2-89CF-421A-85A3-563D7C0C2E2B}"/>
              </a:ext>
            </a:extLst>
          </p:cNvPr>
          <p:cNvCxnSpPr>
            <a:cxnSpLocks/>
          </p:cNvCxnSpPr>
          <p:nvPr/>
        </p:nvCxnSpPr>
        <p:spPr>
          <a:xfrm flipV="1">
            <a:off x="8731613" y="4405295"/>
            <a:ext cx="3105343" cy="28221"/>
          </a:xfrm>
          <a:prstGeom prst="line">
            <a:avLst/>
          </a:prstGeom>
          <a:noFill/>
          <a:ln w="19050" cap="flat" cmpd="sng" algn="ctr">
            <a:solidFill>
              <a:schemeClr val="tx1"/>
            </a:solidFill>
            <a:prstDash val="solid"/>
            <a:miter lim="800000"/>
          </a:ln>
          <a:effectLst/>
        </p:spPr>
      </p:cxnSp>
      <p:cxnSp>
        <p:nvCxnSpPr>
          <p:cNvPr id="21" name="Lige forbindelse 20">
            <a:extLst>
              <a:ext uri="{FF2B5EF4-FFF2-40B4-BE49-F238E27FC236}">
                <a16:creationId xmlns:a16="http://schemas.microsoft.com/office/drawing/2014/main" id="{CEA7B407-5E2E-C3FE-E140-5C067D4909A4}"/>
              </a:ext>
            </a:extLst>
          </p:cNvPr>
          <p:cNvCxnSpPr/>
          <p:nvPr/>
        </p:nvCxnSpPr>
        <p:spPr>
          <a:xfrm>
            <a:off x="8780582" y="5208005"/>
            <a:ext cx="3056375" cy="0"/>
          </a:xfrm>
          <a:prstGeom prst="line">
            <a:avLst/>
          </a:prstGeom>
          <a:noFill/>
          <a:ln w="19050" cap="flat" cmpd="sng" algn="ctr">
            <a:solidFill>
              <a:schemeClr val="tx1"/>
            </a:solidFill>
            <a:prstDash val="solid"/>
            <a:miter lim="800000"/>
          </a:ln>
          <a:effectLst/>
        </p:spPr>
      </p:cxnSp>
      <p:cxnSp>
        <p:nvCxnSpPr>
          <p:cNvPr id="22" name="Lige forbindelse 21">
            <a:extLst>
              <a:ext uri="{FF2B5EF4-FFF2-40B4-BE49-F238E27FC236}">
                <a16:creationId xmlns:a16="http://schemas.microsoft.com/office/drawing/2014/main" id="{EBB5A40D-CAED-0C0A-6B53-EB33F3564F8F}"/>
              </a:ext>
            </a:extLst>
          </p:cNvPr>
          <p:cNvCxnSpPr/>
          <p:nvPr/>
        </p:nvCxnSpPr>
        <p:spPr>
          <a:xfrm>
            <a:off x="8780584" y="3643666"/>
            <a:ext cx="3056375" cy="0"/>
          </a:xfrm>
          <a:prstGeom prst="line">
            <a:avLst/>
          </a:prstGeom>
          <a:noFill/>
          <a:ln w="19050" cap="flat" cmpd="sng" algn="ctr">
            <a:solidFill>
              <a:schemeClr val="tx1"/>
            </a:solidFill>
            <a:prstDash val="solid"/>
            <a:miter lim="800000"/>
          </a:ln>
          <a:effectLst/>
        </p:spPr>
      </p:cxnSp>
      <p:cxnSp>
        <p:nvCxnSpPr>
          <p:cNvPr id="23" name="Lige forbindelse 22">
            <a:extLst>
              <a:ext uri="{FF2B5EF4-FFF2-40B4-BE49-F238E27FC236}">
                <a16:creationId xmlns:a16="http://schemas.microsoft.com/office/drawing/2014/main" id="{20DEA89B-06B7-6066-17A0-C3B41EB01AD1}"/>
              </a:ext>
            </a:extLst>
          </p:cNvPr>
          <p:cNvCxnSpPr/>
          <p:nvPr/>
        </p:nvCxnSpPr>
        <p:spPr>
          <a:xfrm>
            <a:off x="8780584" y="2891715"/>
            <a:ext cx="3056375" cy="0"/>
          </a:xfrm>
          <a:prstGeom prst="line">
            <a:avLst/>
          </a:prstGeom>
          <a:noFill/>
          <a:ln w="19050" cap="flat" cmpd="sng" algn="ctr">
            <a:solidFill>
              <a:schemeClr val="tx1"/>
            </a:solidFill>
            <a:prstDash val="solid"/>
            <a:miter lim="800000"/>
          </a:ln>
          <a:effectLst/>
        </p:spPr>
      </p:cxnSp>
      <p:cxnSp>
        <p:nvCxnSpPr>
          <p:cNvPr id="24" name="Lige forbindelse 23">
            <a:extLst>
              <a:ext uri="{FF2B5EF4-FFF2-40B4-BE49-F238E27FC236}">
                <a16:creationId xmlns:a16="http://schemas.microsoft.com/office/drawing/2014/main" id="{2D24759E-24EE-ACF8-6EC9-364A6D0E7B34}"/>
              </a:ext>
            </a:extLst>
          </p:cNvPr>
          <p:cNvCxnSpPr/>
          <p:nvPr/>
        </p:nvCxnSpPr>
        <p:spPr>
          <a:xfrm>
            <a:off x="8780581" y="1938797"/>
            <a:ext cx="3056375" cy="0"/>
          </a:xfrm>
          <a:prstGeom prst="line">
            <a:avLst/>
          </a:prstGeom>
          <a:noFill/>
          <a:ln w="19050" cap="flat" cmpd="sng" algn="ctr">
            <a:solidFill>
              <a:schemeClr val="tx1"/>
            </a:solidFill>
            <a:prstDash val="solid"/>
            <a:miter lim="800000"/>
          </a:ln>
          <a:effectLst/>
        </p:spPr>
      </p:cxnSp>
      <p:sp>
        <p:nvSpPr>
          <p:cNvPr id="25" name="Tekstboks 2">
            <a:extLst>
              <a:ext uri="{FF2B5EF4-FFF2-40B4-BE49-F238E27FC236}">
                <a16:creationId xmlns:a16="http://schemas.microsoft.com/office/drawing/2014/main" id="{999F5FBA-7D56-AA43-689C-F44591FBD6FE}"/>
              </a:ext>
            </a:extLst>
          </p:cNvPr>
          <p:cNvSpPr txBox="1"/>
          <p:nvPr/>
        </p:nvSpPr>
        <p:spPr>
          <a:xfrm>
            <a:off x="9073659" y="2891715"/>
            <a:ext cx="2672863" cy="657359"/>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Raleway" panose="020B0503030101060003" pitchFamily="34" charset="0"/>
              <a:buChar char="¬"/>
              <a:tabLst/>
              <a:defRPr/>
            </a:pPr>
            <a:r>
              <a:rPr kumimoji="0" lang="da-DK" sz="1300" b="0" i="0" u="none" strike="noStrike" kern="1200" cap="none" spc="0" normalizeH="0" baseline="0" noProof="0">
                <a:ln>
                  <a:noFill/>
                </a:ln>
                <a:solidFill>
                  <a:srgbClr val="000000"/>
                </a:solidFill>
                <a:effectLst/>
                <a:uLnTx/>
                <a:uFillTx/>
                <a:latin typeface="Raleway"/>
                <a:ea typeface="+mn-ea"/>
                <a:cs typeface="+mn-cs"/>
              </a:rPr>
              <a:t>Serviceniveau</a:t>
            </a:r>
          </a:p>
          <a:p>
            <a:pPr marL="285750" marR="0" lvl="0" indent="-285750" algn="l" defTabSz="914400" rtl="0" eaLnBrk="1" fontAlgn="auto" latinLnBrk="0" hangingPunct="1">
              <a:lnSpc>
                <a:spcPct val="150000"/>
              </a:lnSpc>
              <a:spcBef>
                <a:spcPts val="0"/>
              </a:spcBef>
              <a:spcAft>
                <a:spcPts val="0"/>
              </a:spcAft>
              <a:buClrTx/>
              <a:buSzTx/>
              <a:buFont typeface="Raleway" panose="020B0503030101060003" pitchFamily="34" charset="0"/>
              <a:buChar char="¬"/>
              <a:tabLst/>
              <a:defRPr/>
            </a:pPr>
            <a:r>
              <a:rPr kumimoji="0" lang="da-DK" sz="1300" b="0" i="0" u="none" strike="noStrike" kern="1200" cap="none" spc="0" normalizeH="0" baseline="0" noProof="0">
                <a:ln>
                  <a:noFill/>
                </a:ln>
                <a:solidFill>
                  <a:srgbClr val="000000"/>
                </a:solidFill>
                <a:effectLst/>
                <a:uLnTx/>
                <a:uFillTx/>
                <a:latin typeface="Raleway"/>
                <a:ea typeface="+mn-ea"/>
                <a:cs typeface="+mn-cs"/>
              </a:rPr>
              <a:t>Serviceadgang</a:t>
            </a:r>
          </a:p>
        </p:txBody>
      </p:sp>
      <p:cxnSp>
        <p:nvCxnSpPr>
          <p:cNvPr id="26" name="Lige forbindelse 25">
            <a:extLst>
              <a:ext uri="{FF2B5EF4-FFF2-40B4-BE49-F238E27FC236}">
                <a16:creationId xmlns:a16="http://schemas.microsoft.com/office/drawing/2014/main" id="{DDBED8F1-FA16-6C09-E0DA-ABC5B2A88FB5}"/>
              </a:ext>
            </a:extLst>
          </p:cNvPr>
          <p:cNvCxnSpPr/>
          <p:nvPr/>
        </p:nvCxnSpPr>
        <p:spPr>
          <a:xfrm flipH="1">
            <a:off x="6129495" y="3295859"/>
            <a:ext cx="2651086" cy="452176"/>
          </a:xfrm>
          <a:prstGeom prst="line">
            <a:avLst/>
          </a:prstGeom>
          <a:noFill/>
          <a:ln w="6350" cap="flat" cmpd="sng" algn="ctr">
            <a:solidFill>
              <a:srgbClr val="000000"/>
            </a:solidFill>
            <a:prstDash val="lgDash"/>
            <a:miter lim="800000"/>
          </a:ln>
          <a:effectLst/>
        </p:spPr>
      </p:cxnSp>
      <p:sp>
        <p:nvSpPr>
          <p:cNvPr id="27" name="Tekstboks 25">
            <a:extLst>
              <a:ext uri="{FF2B5EF4-FFF2-40B4-BE49-F238E27FC236}">
                <a16:creationId xmlns:a16="http://schemas.microsoft.com/office/drawing/2014/main" id="{E9836539-26E9-1197-400A-FE0162BA1C67}"/>
              </a:ext>
            </a:extLst>
          </p:cNvPr>
          <p:cNvSpPr txBox="1"/>
          <p:nvPr/>
        </p:nvSpPr>
        <p:spPr>
          <a:xfrm>
            <a:off x="9073660" y="2059376"/>
            <a:ext cx="2672863" cy="692497"/>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Raleway" panose="020B0503030101060003" pitchFamily="34" charset="0"/>
              <a:buChar char="¬"/>
              <a:tabLst/>
              <a:defRPr/>
            </a:pPr>
            <a:r>
              <a:rPr kumimoji="0" lang="da-DK" sz="1300" b="0" i="0" u="none" strike="noStrike" kern="1200" cap="none" spc="0" normalizeH="0" baseline="0" noProof="0">
                <a:ln>
                  <a:noFill/>
                </a:ln>
                <a:solidFill>
                  <a:srgbClr val="000000"/>
                </a:solidFill>
                <a:effectLst/>
                <a:uLnTx/>
                <a:uFillTx/>
                <a:latin typeface="Raleway"/>
                <a:ea typeface="+mn-ea"/>
                <a:cs typeface="+mn-cs"/>
              </a:rPr>
              <a:t>”Nye penge udefra”</a:t>
            </a:r>
          </a:p>
          <a:p>
            <a:pPr marL="285750" marR="0" lvl="0" indent="-285750" algn="l" defTabSz="914400" rtl="0" eaLnBrk="1" fontAlgn="auto" latinLnBrk="0" hangingPunct="1">
              <a:lnSpc>
                <a:spcPct val="150000"/>
              </a:lnSpc>
              <a:spcBef>
                <a:spcPts val="0"/>
              </a:spcBef>
              <a:spcAft>
                <a:spcPts val="0"/>
              </a:spcAft>
              <a:buClrTx/>
              <a:buSzTx/>
              <a:buFont typeface="Raleway" panose="020B0503030101060003" pitchFamily="34" charset="0"/>
              <a:buChar char="¬"/>
              <a:tabLst/>
              <a:defRPr/>
            </a:pPr>
            <a:r>
              <a:rPr kumimoji="0" lang="da-DK" sz="1300" b="0" i="0" u="none" strike="noStrike" kern="1200" cap="none" spc="0" normalizeH="0" baseline="0" noProof="0">
                <a:ln>
                  <a:noFill/>
                </a:ln>
                <a:solidFill>
                  <a:srgbClr val="000000"/>
                </a:solidFill>
                <a:effectLst/>
                <a:uLnTx/>
                <a:uFillTx/>
                <a:latin typeface="Raleway"/>
                <a:ea typeface="+mn-ea"/>
                <a:cs typeface="+mn-cs"/>
              </a:rPr>
              <a:t>Omprioritering</a:t>
            </a:r>
          </a:p>
        </p:txBody>
      </p:sp>
      <p:cxnSp>
        <p:nvCxnSpPr>
          <p:cNvPr id="28" name="Lige forbindelse 27">
            <a:extLst>
              <a:ext uri="{FF2B5EF4-FFF2-40B4-BE49-F238E27FC236}">
                <a16:creationId xmlns:a16="http://schemas.microsoft.com/office/drawing/2014/main" id="{97E84B57-9046-57CD-5E8E-62ED5A22A485}"/>
              </a:ext>
            </a:extLst>
          </p:cNvPr>
          <p:cNvCxnSpPr/>
          <p:nvPr/>
        </p:nvCxnSpPr>
        <p:spPr>
          <a:xfrm flipH="1">
            <a:off x="6199833" y="2491991"/>
            <a:ext cx="2580748" cy="914400"/>
          </a:xfrm>
          <a:prstGeom prst="line">
            <a:avLst/>
          </a:prstGeom>
          <a:noFill/>
          <a:ln w="6350" cap="flat" cmpd="sng" algn="ctr">
            <a:solidFill>
              <a:srgbClr val="000000"/>
            </a:solidFill>
            <a:prstDash val="lgDash"/>
            <a:miter lim="800000"/>
          </a:ln>
          <a:effectLst/>
        </p:spPr>
      </p:cxnSp>
      <p:cxnSp>
        <p:nvCxnSpPr>
          <p:cNvPr id="29" name="Lige forbindelse 28">
            <a:extLst>
              <a:ext uri="{FF2B5EF4-FFF2-40B4-BE49-F238E27FC236}">
                <a16:creationId xmlns:a16="http://schemas.microsoft.com/office/drawing/2014/main" id="{8DF36AAB-70D5-94A9-AF0B-272FAF0E7A09}"/>
              </a:ext>
            </a:extLst>
          </p:cNvPr>
          <p:cNvCxnSpPr/>
          <p:nvPr/>
        </p:nvCxnSpPr>
        <p:spPr>
          <a:xfrm flipH="1">
            <a:off x="3476730" y="3406391"/>
            <a:ext cx="2723103" cy="500383"/>
          </a:xfrm>
          <a:prstGeom prst="line">
            <a:avLst/>
          </a:prstGeom>
          <a:noFill/>
          <a:ln w="6350" cap="flat" cmpd="sng" algn="ctr">
            <a:solidFill>
              <a:srgbClr val="000000"/>
            </a:solidFill>
            <a:prstDash val="lgDash"/>
            <a:miter lim="800000"/>
          </a:ln>
          <a:effectLst/>
        </p:spPr>
      </p:cxnSp>
      <p:cxnSp>
        <p:nvCxnSpPr>
          <p:cNvPr id="30" name="Lige forbindelse 29">
            <a:extLst>
              <a:ext uri="{FF2B5EF4-FFF2-40B4-BE49-F238E27FC236}">
                <a16:creationId xmlns:a16="http://schemas.microsoft.com/office/drawing/2014/main" id="{081BD00D-C1B4-43CD-502F-743299E81C29}"/>
              </a:ext>
            </a:extLst>
          </p:cNvPr>
          <p:cNvCxnSpPr/>
          <p:nvPr/>
        </p:nvCxnSpPr>
        <p:spPr>
          <a:xfrm flipH="1">
            <a:off x="808893" y="3906774"/>
            <a:ext cx="2683016" cy="608734"/>
          </a:xfrm>
          <a:prstGeom prst="line">
            <a:avLst/>
          </a:prstGeom>
          <a:noFill/>
          <a:ln w="6350" cap="flat" cmpd="sng" algn="ctr">
            <a:solidFill>
              <a:srgbClr val="000000"/>
            </a:solidFill>
            <a:prstDash val="lgDash"/>
            <a:miter lim="800000"/>
          </a:ln>
          <a:effectLst/>
        </p:spPr>
      </p:cxnSp>
      <p:cxnSp>
        <p:nvCxnSpPr>
          <p:cNvPr id="31" name="Lige forbindelse 30">
            <a:extLst>
              <a:ext uri="{FF2B5EF4-FFF2-40B4-BE49-F238E27FC236}">
                <a16:creationId xmlns:a16="http://schemas.microsoft.com/office/drawing/2014/main" id="{176F5B2B-A791-03CC-396D-6C6A3355B3D3}"/>
              </a:ext>
            </a:extLst>
          </p:cNvPr>
          <p:cNvCxnSpPr/>
          <p:nvPr/>
        </p:nvCxnSpPr>
        <p:spPr>
          <a:xfrm flipH="1">
            <a:off x="3476730" y="3748035"/>
            <a:ext cx="2687094" cy="371789"/>
          </a:xfrm>
          <a:prstGeom prst="line">
            <a:avLst/>
          </a:prstGeom>
          <a:noFill/>
          <a:ln w="6350" cap="flat" cmpd="sng" algn="ctr">
            <a:solidFill>
              <a:srgbClr val="000000"/>
            </a:solidFill>
            <a:prstDash val="lgDash"/>
            <a:miter lim="800000"/>
          </a:ln>
          <a:effectLst/>
        </p:spPr>
      </p:cxnSp>
      <p:cxnSp>
        <p:nvCxnSpPr>
          <p:cNvPr id="32" name="Lige forbindelse 31">
            <a:extLst>
              <a:ext uri="{FF2B5EF4-FFF2-40B4-BE49-F238E27FC236}">
                <a16:creationId xmlns:a16="http://schemas.microsoft.com/office/drawing/2014/main" id="{BC39F16B-246B-F609-3E6C-B6DE7288A97D}"/>
              </a:ext>
            </a:extLst>
          </p:cNvPr>
          <p:cNvCxnSpPr/>
          <p:nvPr/>
        </p:nvCxnSpPr>
        <p:spPr>
          <a:xfrm flipH="1">
            <a:off x="808893" y="4119824"/>
            <a:ext cx="2665011" cy="631093"/>
          </a:xfrm>
          <a:prstGeom prst="line">
            <a:avLst/>
          </a:prstGeom>
          <a:noFill/>
          <a:ln w="6350" cap="flat" cmpd="sng" algn="ctr">
            <a:solidFill>
              <a:srgbClr val="000000"/>
            </a:solidFill>
            <a:prstDash val="lgDash"/>
            <a:miter lim="800000"/>
          </a:ln>
          <a:effectLst/>
        </p:spPr>
      </p:cxnSp>
    </p:spTree>
    <p:extLst>
      <p:ext uri="{BB962C8B-B14F-4D97-AF65-F5344CB8AC3E}">
        <p14:creationId xmlns:p14="http://schemas.microsoft.com/office/powerpoint/2010/main" val="268540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1000" fill="hold"/>
                                        <p:tgtEl>
                                          <p:spTgt spid="23"/>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1000"/>
                                        <p:tgtEl>
                                          <p:spTgt spid="26"/>
                                        </p:tgtEl>
                                      </p:cBhvr>
                                    </p:animEffect>
                                    <p:anim calcmode="lin" valueType="num">
                                      <p:cBhvr>
                                        <p:cTn id="72" dur="1000" fill="hold"/>
                                        <p:tgtEl>
                                          <p:spTgt spid="26"/>
                                        </p:tgtEl>
                                        <p:attrNameLst>
                                          <p:attrName>ppt_x</p:attrName>
                                        </p:attrNameLst>
                                      </p:cBhvr>
                                      <p:tavLst>
                                        <p:tav tm="0">
                                          <p:val>
                                            <p:strVal val="#ppt_x"/>
                                          </p:val>
                                        </p:tav>
                                        <p:tav tm="100000">
                                          <p:val>
                                            <p:strVal val="#ppt_x"/>
                                          </p:val>
                                        </p:tav>
                                      </p:tavLst>
                                    </p:anim>
                                    <p:anim calcmode="lin" valueType="num">
                                      <p:cBhvr>
                                        <p:cTn id="73" dur="1000" fill="hold"/>
                                        <p:tgtEl>
                                          <p:spTgt spid="26"/>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1000"/>
                                        <p:tgtEl>
                                          <p:spTgt spid="31"/>
                                        </p:tgtEl>
                                      </p:cBhvr>
                                    </p:animEffect>
                                    <p:anim calcmode="lin" valueType="num">
                                      <p:cBhvr>
                                        <p:cTn id="77" dur="1000" fill="hold"/>
                                        <p:tgtEl>
                                          <p:spTgt spid="31"/>
                                        </p:tgtEl>
                                        <p:attrNameLst>
                                          <p:attrName>ppt_x</p:attrName>
                                        </p:attrNameLst>
                                      </p:cBhvr>
                                      <p:tavLst>
                                        <p:tav tm="0">
                                          <p:val>
                                            <p:strVal val="#ppt_x"/>
                                          </p:val>
                                        </p:tav>
                                        <p:tav tm="100000">
                                          <p:val>
                                            <p:strVal val="#ppt_x"/>
                                          </p:val>
                                        </p:tav>
                                      </p:tavLst>
                                    </p:anim>
                                    <p:anim calcmode="lin" valueType="num">
                                      <p:cBhvr>
                                        <p:cTn id="78" dur="1000" fill="hold"/>
                                        <p:tgtEl>
                                          <p:spTgt spid="31"/>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1000"/>
                                        <p:tgtEl>
                                          <p:spTgt spid="32"/>
                                        </p:tgtEl>
                                      </p:cBhvr>
                                    </p:animEffect>
                                    <p:anim calcmode="lin" valueType="num">
                                      <p:cBhvr>
                                        <p:cTn id="82" dur="1000" fill="hold"/>
                                        <p:tgtEl>
                                          <p:spTgt spid="32"/>
                                        </p:tgtEl>
                                        <p:attrNameLst>
                                          <p:attrName>ppt_x</p:attrName>
                                        </p:attrNameLst>
                                      </p:cBhvr>
                                      <p:tavLst>
                                        <p:tav tm="0">
                                          <p:val>
                                            <p:strVal val="#ppt_x"/>
                                          </p:val>
                                        </p:tav>
                                        <p:tav tm="100000">
                                          <p:val>
                                            <p:strVal val="#ppt_x"/>
                                          </p:val>
                                        </p:tav>
                                      </p:tavLst>
                                    </p:anim>
                                    <p:anim calcmode="lin" valueType="num">
                                      <p:cBhvr>
                                        <p:cTn id="8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1000"/>
                                        <p:tgtEl>
                                          <p:spTgt spid="27"/>
                                        </p:tgtEl>
                                      </p:cBhvr>
                                    </p:animEffect>
                                    <p:anim calcmode="lin" valueType="num">
                                      <p:cBhvr>
                                        <p:cTn id="89" dur="1000" fill="hold"/>
                                        <p:tgtEl>
                                          <p:spTgt spid="27"/>
                                        </p:tgtEl>
                                        <p:attrNameLst>
                                          <p:attrName>ppt_x</p:attrName>
                                        </p:attrNameLst>
                                      </p:cBhvr>
                                      <p:tavLst>
                                        <p:tav tm="0">
                                          <p:val>
                                            <p:strVal val="#ppt_x"/>
                                          </p:val>
                                        </p:tav>
                                        <p:tav tm="100000">
                                          <p:val>
                                            <p:strVal val="#ppt_x"/>
                                          </p:val>
                                        </p:tav>
                                      </p:tavLst>
                                    </p:anim>
                                    <p:anim calcmode="lin" valueType="num">
                                      <p:cBhvr>
                                        <p:cTn id="90" dur="1000" fill="hold"/>
                                        <p:tgtEl>
                                          <p:spTgt spid="27"/>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fade">
                                      <p:cBhvr>
                                        <p:cTn id="93" dur="1000"/>
                                        <p:tgtEl>
                                          <p:spTgt spid="24"/>
                                        </p:tgtEl>
                                      </p:cBhvr>
                                    </p:animEffect>
                                    <p:anim calcmode="lin" valueType="num">
                                      <p:cBhvr>
                                        <p:cTn id="94" dur="1000" fill="hold"/>
                                        <p:tgtEl>
                                          <p:spTgt spid="24"/>
                                        </p:tgtEl>
                                        <p:attrNameLst>
                                          <p:attrName>ppt_x</p:attrName>
                                        </p:attrNameLst>
                                      </p:cBhvr>
                                      <p:tavLst>
                                        <p:tav tm="0">
                                          <p:val>
                                            <p:strVal val="#ppt_x"/>
                                          </p:val>
                                        </p:tav>
                                        <p:tav tm="100000">
                                          <p:val>
                                            <p:strVal val="#ppt_x"/>
                                          </p:val>
                                        </p:tav>
                                      </p:tavLst>
                                    </p:anim>
                                    <p:anim calcmode="lin" valueType="num">
                                      <p:cBhvr>
                                        <p:cTn id="95" dur="1000" fill="hold"/>
                                        <p:tgtEl>
                                          <p:spTgt spid="24"/>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fade">
                                      <p:cBhvr>
                                        <p:cTn id="98" dur="1000"/>
                                        <p:tgtEl>
                                          <p:spTgt spid="28"/>
                                        </p:tgtEl>
                                      </p:cBhvr>
                                    </p:animEffect>
                                    <p:anim calcmode="lin" valueType="num">
                                      <p:cBhvr>
                                        <p:cTn id="99" dur="1000" fill="hold"/>
                                        <p:tgtEl>
                                          <p:spTgt spid="28"/>
                                        </p:tgtEl>
                                        <p:attrNameLst>
                                          <p:attrName>ppt_x</p:attrName>
                                        </p:attrNameLst>
                                      </p:cBhvr>
                                      <p:tavLst>
                                        <p:tav tm="0">
                                          <p:val>
                                            <p:strVal val="#ppt_x"/>
                                          </p:val>
                                        </p:tav>
                                        <p:tav tm="100000">
                                          <p:val>
                                            <p:strVal val="#ppt_x"/>
                                          </p:val>
                                        </p:tav>
                                      </p:tavLst>
                                    </p:anim>
                                    <p:anim calcmode="lin" valueType="num">
                                      <p:cBhvr>
                                        <p:cTn id="100" dur="1000" fill="hold"/>
                                        <p:tgtEl>
                                          <p:spTgt spid="28"/>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fade">
                                      <p:cBhvr>
                                        <p:cTn id="103" dur="1000"/>
                                        <p:tgtEl>
                                          <p:spTgt spid="29"/>
                                        </p:tgtEl>
                                      </p:cBhvr>
                                    </p:animEffect>
                                    <p:anim calcmode="lin" valueType="num">
                                      <p:cBhvr>
                                        <p:cTn id="104" dur="1000" fill="hold"/>
                                        <p:tgtEl>
                                          <p:spTgt spid="29"/>
                                        </p:tgtEl>
                                        <p:attrNameLst>
                                          <p:attrName>ppt_x</p:attrName>
                                        </p:attrNameLst>
                                      </p:cBhvr>
                                      <p:tavLst>
                                        <p:tav tm="0">
                                          <p:val>
                                            <p:strVal val="#ppt_x"/>
                                          </p:val>
                                        </p:tav>
                                        <p:tav tm="100000">
                                          <p:val>
                                            <p:strVal val="#ppt_x"/>
                                          </p:val>
                                        </p:tav>
                                      </p:tavLst>
                                    </p:anim>
                                    <p:anim calcmode="lin" valueType="num">
                                      <p:cBhvr>
                                        <p:cTn id="105" dur="1000" fill="hold"/>
                                        <p:tgtEl>
                                          <p:spTgt spid="29"/>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fade">
                                      <p:cBhvr>
                                        <p:cTn id="108" dur="1000"/>
                                        <p:tgtEl>
                                          <p:spTgt spid="30"/>
                                        </p:tgtEl>
                                      </p:cBhvr>
                                    </p:animEffect>
                                    <p:anim calcmode="lin" valueType="num">
                                      <p:cBhvr>
                                        <p:cTn id="109" dur="1000" fill="hold"/>
                                        <p:tgtEl>
                                          <p:spTgt spid="30"/>
                                        </p:tgtEl>
                                        <p:attrNameLst>
                                          <p:attrName>ppt_x</p:attrName>
                                        </p:attrNameLst>
                                      </p:cBhvr>
                                      <p:tavLst>
                                        <p:tav tm="0">
                                          <p:val>
                                            <p:strVal val="#ppt_x"/>
                                          </p:val>
                                        </p:tav>
                                        <p:tav tm="100000">
                                          <p:val>
                                            <p:strVal val="#ppt_x"/>
                                          </p:val>
                                        </p:tav>
                                      </p:tavLst>
                                    </p:anim>
                                    <p:anim calcmode="lin" valueType="num">
                                      <p:cBhvr>
                                        <p:cTn id="11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5"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ladsholder til diagram 6" descr="Et billede, der indeholder person, indendørs, bord, mad&#10;&#10;Automatisk genereret beskrivelse">
            <a:extLst>
              <a:ext uri="{FF2B5EF4-FFF2-40B4-BE49-F238E27FC236}">
                <a16:creationId xmlns:a16="http://schemas.microsoft.com/office/drawing/2014/main" id="{75B865EE-DC47-4153-8DE6-A46053051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703" b="4104"/>
          <a:stretch/>
        </p:blipFill>
        <p:spPr>
          <a:xfrm>
            <a:off x="2522356" y="10"/>
            <a:ext cx="9669642" cy="6857990"/>
          </a:xfrm>
          <a:prstGeom prst="rect">
            <a:avLst/>
          </a:prstGeom>
          <a:noFill/>
        </p:spPr>
      </p:pic>
      <p:sp>
        <p:nvSpPr>
          <p:cNvPr id="33" name="Rectangle 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kstfelt 2">
            <a:extLst>
              <a:ext uri="{FF2B5EF4-FFF2-40B4-BE49-F238E27FC236}">
                <a16:creationId xmlns:a16="http://schemas.microsoft.com/office/drawing/2014/main" id="{2614F8E2-EB41-4043-9498-BDBA9A52E829}"/>
              </a:ext>
            </a:extLst>
          </p:cNvPr>
          <p:cNvSpPr txBox="1"/>
          <p:nvPr/>
        </p:nvSpPr>
        <p:spPr>
          <a:xfrm>
            <a:off x="609737" y="-146748"/>
            <a:ext cx="3822189" cy="1899912"/>
          </a:xfrm>
          <a:prstGeom prst="rect">
            <a:avLst/>
          </a:prstGeom>
        </p:spPr>
        <p:txBody>
          <a:bodyPr vert="horz" lIns="91440" tIns="45720" rIns="91440" bIns="45720" rtlCol="0" anchor="ctr" anchorCtr="0">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da-DK" sz="4000" b="1" i="0" u="none" strike="noStrike" kern="1200" cap="none" spc="0" normalizeH="0" baseline="0" noProof="0" dirty="0">
                <a:ln>
                  <a:noFill/>
                </a:ln>
                <a:solidFill>
                  <a:prstClr val="black"/>
                </a:solidFill>
                <a:effectLst/>
                <a:uLnTx/>
                <a:uFillTx/>
                <a:latin typeface="Raleway ExtraBold" panose="020B0903030101060003" pitchFamily="34" charset="0"/>
              </a:rPr>
              <a:t>Borgernes ønsker til os</a:t>
            </a:r>
          </a:p>
        </p:txBody>
      </p:sp>
      <p:sp>
        <p:nvSpPr>
          <p:cNvPr id="4" name="Tekstfelt 3">
            <a:extLst>
              <a:ext uri="{FF2B5EF4-FFF2-40B4-BE49-F238E27FC236}">
                <a16:creationId xmlns:a16="http://schemas.microsoft.com/office/drawing/2014/main" id="{4AC78F1D-B240-4CAF-B748-1F2CB10A7A2B}"/>
              </a:ext>
            </a:extLst>
          </p:cNvPr>
          <p:cNvSpPr txBox="1"/>
          <p:nvPr/>
        </p:nvSpPr>
        <p:spPr>
          <a:xfrm>
            <a:off x="609734" y="1748964"/>
            <a:ext cx="4373746" cy="4708985"/>
          </a:xfrm>
          <a:prstGeom prst="rect">
            <a:avLst/>
          </a:prstGeom>
        </p:spPr>
        <p:txBody>
          <a:bodyPr vert="horz" lIns="91440" tIns="45720" rIns="91440" bIns="45720" rtlCol="0" anchor="t">
            <a:normAutofit fontScale="40000" lnSpcReduction="20000"/>
          </a:body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3800" b="0" i="0" u="none" strike="noStrike" kern="1200" cap="none" spc="0" normalizeH="0" baseline="0" noProof="0" dirty="0">
                <a:ln>
                  <a:noFill/>
                </a:ln>
                <a:solidFill>
                  <a:prstClr val="black"/>
                </a:solidFill>
                <a:effectLst/>
                <a:uLnTx/>
                <a:uFillTx/>
                <a:latin typeface="Raleway"/>
                <a:ea typeface="+mn-ea"/>
                <a:cs typeface="+mn-cs"/>
              </a:rPr>
              <a:t>Mød mig i øjenhøjde</a:t>
            </a:r>
            <a:endParaRPr kumimoji="0" lang="da-DK" sz="3800" b="0" i="0" u="none" strike="noStrike" kern="1200" cap="none" spc="0" normalizeH="0" baseline="0" noProof="0" dirty="0">
              <a:ln>
                <a:noFill/>
              </a:ln>
              <a:solidFill>
                <a:prstClr val="black"/>
              </a:solidFill>
              <a:effectLst/>
              <a:uLnTx/>
              <a:uFillTx/>
              <a:latin typeface="Raleway"/>
              <a:ea typeface="+mn-ea"/>
              <a:cs typeface="Calibri"/>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3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3800" b="0" i="0" u="none" strike="noStrike" kern="1200" cap="none" spc="0" normalizeH="0" baseline="0" noProof="0" dirty="0">
                <a:ln>
                  <a:noFill/>
                </a:ln>
                <a:solidFill>
                  <a:prstClr val="black"/>
                </a:solidFill>
                <a:effectLst/>
                <a:uLnTx/>
                <a:uFillTx/>
                <a:latin typeface="Raleway"/>
                <a:ea typeface="+mn-ea"/>
                <a:cs typeface="+mn-cs"/>
              </a:rPr>
              <a:t>Forstå mine behov </a:t>
            </a:r>
            <a:endParaRPr kumimoji="0" lang="da-DK" sz="3800" b="0" i="0" u="none" strike="noStrike" kern="1200" cap="none" spc="0" normalizeH="0" baseline="0" noProof="0" dirty="0">
              <a:ln>
                <a:noFill/>
              </a:ln>
              <a:solidFill>
                <a:prstClr val="black"/>
              </a:solidFill>
              <a:effectLst/>
              <a:uLnTx/>
              <a:uFillTx/>
              <a:latin typeface="Raleway"/>
              <a:ea typeface="+mn-ea"/>
              <a:cs typeface="Calibri"/>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da-DK" sz="3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3800" b="0" i="0" u="none" strike="noStrike" kern="1200" cap="none" spc="0" normalizeH="0" baseline="0" noProof="0" dirty="0">
                <a:ln>
                  <a:noFill/>
                </a:ln>
                <a:solidFill>
                  <a:prstClr val="black"/>
                </a:solidFill>
                <a:effectLst/>
                <a:uLnTx/>
                <a:uFillTx/>
                <a:latin typeface="Raleway"/>
                <a:ea typeface="+mn-ea"/>
                <a:cs typeface="+mn-cs"/>
              </a:rPr>
              <a:t>Sammen med mig</a:t>
            </a:r>
            <a:endParaRPr kumimoji="0" lang="da-DK" sz="3800" b="0" i="0" u="none" strike="noStrike" kern="1200" cap="none" spc="0" normalizeH="0" baseline="0" noProof="0" dirty="0">
              <a:ln>
                <a:noFill/>
              </a:ln>
              <a:solidFill>
                <a:prstClr val="black"/>
              </a:solidFill>
              <a:effectLst/>
              <a:uLnTx/>
              <a:uFillTx/>
              <a:latin typeface="Raleway"/>
              <a:ea typeface="+mn-ea"/>
              <a:cs typeface="Calibri"/>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3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3800" b="0" i="0" u="none" strike="noStrike" kern="1200" cap="none" spc="0" normalizeH="0" baseline="0" noProof="0" dirty="0">
                <a:ln>
                  <a:noFill/>
                </a:ln>
                <a:solidFill>
                  <a:prstClr val="black"/>
                </a:solidFill>
                <a:effectLst/>
                <a:uLnTx/>
                <a:uFillTx/>
                <a:latin typeface="Raleway"/>
                <a:ea typeface="+mn-ea"/>
                <a:cs typeface="+mn-cs"/>
              </a:rPr>
              <a:t>Brug dørklokken</a:t>
            </a:r>
            <a:endParaRPr kumimoji="0" lang="da-DK" sz="3800" b="0" i="0" u="none" strike="noStrike" kern="1200" cap="none" spc="0" normalizeH="0" baseline="0" noProof="0" dirty="0">
              <a:ln>
                <a:noFill/>
              </a:ln>
              <a:solidFill>
                <a:prstClr val="black"/>
              </a:solidFill>
              <a:effectLst/>
              <a:uLnTx/>
              <a:uFillTx/>
              <a:latin typeface="Raleway"/>
              <a:ea typeface="+mn-ea"/>
              <a:cs typeface="Calibri"/>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3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3800" b="0" i="0" u="none" strike="noStrike" kern="1200" cap="none" spc="0" normalizeH="0" baseline="0" noProof="0" dirty="0">
                <a:ln>
                  <a:noFill/>
                </a:ln>
                <a:solidFill>
                  <a:prstClr val="black"/>
                </a:solidFill>
                <a:effectLst/>
                <a:uLnTx/>
                <a:uFillTx/>
                <a:latin typeface="Raleway"/>
                <a:ea typeface="+mn-ea"/>
                <a:cs typeface="+mn-cs"/>
              </a:rPr>
              <a:t>Din arbejdsplads er mit hjem</a:t>
            </a:r>
            <a:endParaRPr kumimoji="0" lang="da-DK" sz="3800" b="0" i="0" u="none" strike="noStrike" kern="1200" cap="none" spc="0" normalizeH="0" baseline="0" noProof="0" dirty="0">
              <a:ln>
                <a:noFill/>
              </a:ln>
              <a:solidFill>
                <a:prstClr val="black"/>
              </a:solidFill>
              <a:effectLst/>
              <a:uLnTx/>
              <a:uFillTx/>
              <a:latin typeface="Raleway"/>
              <a:ea typeface="+mn-ea"/>
              <a:cs typeface="Calibri"/>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3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3800" b="0" i="0" u="none" strike="noStrike" kern="1200" cap="none" spc="0" normalizeH="0" baseline="0" noProof="0" dirty="0">
                <a:ln>
                  <a:noFill/>
                </a:ln>
                <a:solidFill>
                  <a:prstClr val="black"/>
                </a:solidFill>
                <a:effectLst/>
                <a:uLnTx/>
                <a:uFillTx/>
                <a:latin typeface="Raleway"/>
                <a:ea typeface="+mn-ea"/>
                <a:cs typeface="+mn-cs"/>
              </a:rPr>
              <a:t>Gør som om, du har hele dagen</a:t>
            </a:r>
            <a:endParaRPr kumimoji="0" lang="da-DK" sz="3800" b="0" i="0" u="none" strike="noStrike" kern="1200" cap="none" spc="0" normalizeH="0" baseline="0" noProof="0" dirty="0">
              <a:ln>
                <a:noFill/>
              </a:ln>
              <a:solidFill>
                <a:prstClr val="black"/>
              </a:solidFill>
              <a:effectLst/>
              <a:uLnTx/>
              <a:uFillTx/>
              <a:latin typeface="Raleway"/>
              <a:ea typeface="+mn-ea"/>
              <a:cs typeface="Calibri"/>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3800" b="0" i="0" u="none" strike="noStrike" kern="1200" cap="none" spc="0" normalizeH="0" baseline="0" noProof="0" dirty="0">
              <a:ln>
                <a:noFill/>
              </a:ln>
              <a:solidFill>
                <a:prstClr val="black"/>
              </a:solidFill>
              <a:effectLst/>
              <a:uLnTx/>
              <a:uFillTx/>
              <a:latin typeface="Raleway" panose="020B0503030101060003" pitchFamily="34" charset="0"/>
              <a:ea typeface="+mn-ea"/>
              <a:cs typeface="Calibri"/>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3800" b="0" i="0" u="none" strike="noStrike" kern="1200" cap="none" spc="0" normalizeH="0" baseline="0" noProof="0" dirty="0">
                <a:ln>
                  <a:noFill/>
                </a:ln>
                <a:solidFill>
                  <a:prstClr val="black"/>
                </a:solidFill>
                <a:effectLst/>
                <a:uLnTx/>
                <a:uFillTx/>
                <a:latin typeface="Raleway"/>
                <a:ea typeface="+mn-ea"/>
                <a:cs typeface="Calibri"/>
              </a:rPr>
              <a:t>Det giver ro, når jeg ved, hvem der kommer</a:t>
            </a: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3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3800" b="0" i="0" u="none" strike="noStrike" kern="1200" cap="none" spc="0" normalizeH="0" baseline="0" noProof="0" dirty="0">
                <a:ln>
                  <a:noFill/>
                </a:ln>
                <a:solidFill>
                  <a:prstClr val="black"/>
                </a:solidFill>
                <a:effectLst/>
                <a:uLnTx/>
                <a:uFillTx/>
                <a:latin typeface="Raleway"/>
                <a:ea typeface="+mn-ea"/>
                <a:cs typeface="+mn-cs"/>
              </a:rPr>
              <a:t>Brug et sprog jeg forstår</a:t>
            </a:r>
            <a:endParaRPr kumimoji="0" lang="da-DK" sz="3800" b="0" i="0" u="none" strike="noStrike" kern="1200" cap="none" spc="0" normalizeH="0" baseline="0" noProof="0" dirty="0">
              <a:ln>
                <a:noFill/>
              </a:ln>
              <a:solidFill>
                <a:prstClr val="black"/>
              </a:solidFill>
              <a:effectLst/>
              <a:uLnTx/>
              <a:uFillTx/>
              <a:latin typeface="Raleway"/>
              <a:ea typeface="+mn-ea"/>
              <a:cs typeface="Calibri"/>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527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2" name="Billede 5">
            <a:extLst>
              <a:ext uri="{FF2B5EF4-FFF2-40B4-BE49-F238E27FC236}">
                <a16:creationId xmlns:a16="http://schemas.microsoft.com/office/drawing/2014/main" id="{A424166D-AF64-AC25-1EDA-7648D468C22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969" y="6346934"/>
            <a:ext cx="1151890" cy="348615"/>
          </a:xfrm>
          <a:prstGeom prst="rect">
            <a:avLst/>
          </a:prstGeom>
          <a:noFill/>
          <a:ln>
            <a:noFill/>
          </a:ln>
        </p:spPr>
      </p:pic>
      <p:pic>
        <p:nvPicPr>
          <p:cNvPr id="3" name="Billede 2">
            <a:extLst>
              <a:ext uri="{FF2B5EF4-FFF2-40B4-BE49-F238E27FC236}">
                <a16:creationId xmlns:a16="http://schemas.microsoft.com/office/drawing/2014/main" id="{6A03BC04-C984-EC21-1B4C-EDD09047B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3998" y="5798817"/>
            <a:ext cx="1059183" cy="1059183"/>
          </a:xfrm>
          <a:prstGeom prst="rect">
            <a:avLst/>
          </a:prstGeom>
        </p:spPr>
      </p:pic>
      <p:sp>
        <p:nvSpPr>
          <p:cNvPr id="5" name="Rectangle 4">
            <a:extLst>
              <a:ext uri="{FF2B5EF4-FFF2-40B4-BE49-F238E27FC236}">
                <a16:creationId xmlns:a16="http://schemas.microsoft.com/office/drawing/2014/main" id="{CC6BF38E-38CE-B80E-E03D-1FDF8499E2ED}"/>
              </a:ext>
            </a:extLst>
          </p:cNvPr>
          <p:cNvSpPr/>
          <p:nvPr/>
        </p:nvSpPr>
        <p:spPr>
          <a:xfrm>
            <a:off x="-9408" y="0"/>
            <a:ext cx="12182592" cy="68391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542EFDEA-CA3C-51E8-FA3E-62C1BC976AB3}"/>
              </a:ext>
            </a:extLst>
          </p:cNvPr>
          <p:cNvPicPr>
            <a:picLocks noChangeAspect="1"/>
          </p:cNvPicPr>
          <p:nvPr/>
        </p:nvPicPr>
        <p:blipFill>
          <a:blip r:embed="rId5"/>
          <a:stretch>
            <a:fillRect/>
          </a:stretch>
        </p:blipFill>
        <p:spPr>
          <a:xfrm>
            <a:off x="3209807" y="421820"/>
            <a:ext cx="5941718" cy="5910879"/>
          </a:xfrm>
          <a:prstGeom prst="rect">
            <a:avLst/>
          </a:prstGeom>
        </p:spPr>
      </p:pic>
    </p:spTree>
    <p:extLst>
      <p:ext uri="{BB962C8B-B14F-4D97-AF65-F5344CB8AC3E}">
        <p14:creationId xmlns:p14="http://schemas.microsoft.com/office/powerpoint/2010/main" val="2303194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F4D3C-6190-491C-BDAD-4DB736E41E1C}"/>
              </a:ext>
            </a:extLst>
          </p:cNvPr>
          <p:cNvSpPr>
            <a:spLocks noGrp="1"/>
          </p:cNvSpPr>
          <p:nvPr>
            <p:ph type="title"/>
          </p:nvPr>
        </p:nvSpPr>
        <p:spPr>
          <a:xfrm>
            <a:off x="838200" y="270793"/>
            <a:ext cx="10515600" cy="724673"/>
          </a:xfrm>
          <a:solidFill>
            <a:schemeClr val="bg2">
              <a:lumMod val="75000"/>
            </a:schemeClr>
          </a:solidFill>
        </p:spPr>
        <p:txBody>
          <a:bodyPr>
            <a:normAutofit/>
          </a:bodyPr>
          <a:lstStyle/>
          <a:p>
            <a:pPr algn="ctr"/>
            <a:r>
              <a:rPr lang="da-DK" sz="4000" b="1">
                <a:latin typeface="Raleway ExtraBold" panose="020B0903030101060003" pitchFamily="34" charset="0"/>
                <a:cs typeface="Times New Roman" panose="02020603050405020304" pitchFamily="18" charset="0"/>
              </a:rPr>
              <a:t>Vores indsatstrappe</a:t>
            </a:r>
            <a:endParaRPr lang="en-US" sz="4000" b="1">
              <a:latin typeface="Raleway ExtraBold" panose="020B0903030101060003" pitchFamily="34" charset="0"/>
              <a:cs typeface="Calibri Light"/>
            </a:endParaRPr>
          </a:p>
        </p:txBody>
      </p:sp>
      <p:pic>
        <p:nvPicPr>
          <p:cNvPr id="8" name="Billede 4">
            <a:extLst>
              <a:ext uri="{FF2B5EF4-FFF2-40B4-BE49-F238E27FC236}">
                <a16:creationId xmlns:a16="http://schemas.microsoft.com/office/drawing/2014/main" id="{8C26D2F5-3947-4887-8818-337F98CC65B2}"/>
              </a:ext>
            </a:extLst>
          </p:cNvPr>
          <p:cNvPicPr>
            <a:picLocks noChangeAspect="1"/>
          </p:cNvPicPr>
          <p:nvPr/>
        </p:nvPicPr>
        <p:blipFill>
          <a:blip r:embed="rId3">
            <a:duotone>
              <a:prstClr val="black"/>
              <a:schemeClr val="bg1">
                <a:lumMod val="75000"/>
                <a:tint val="45000"/>
                <a:satMod val="400000"/>
              </a:schemeClr>
            </a:duotone>
            <a:alphaModFix amt="50000"/>
          </a:blip>
          <a:stretch>
            <a:fillRect/>
          </a:stretch>
        </p:blipFill>
        <p:spPr>
          <a:xfrm>
            <a:off x="9351018" y="0"/>
            <a:ext cx="2840982" cy="6480610"/>
          </a:xfrm>
          <a:prstGeom prst="rect">
            <a:avLst/>
          </a:prstGeom>
        </p:spPr>
      </p:pic>
      <p:pic>
        <p:nvPicPr>
          <p:cNvPr id="4" name="Billede 3">
            <a:extLst>
              <a:ext uri="{FF2B5EF4-FFF2-40B4-BE49-F238E27FC236}">
                <a16:creationId xmlns:a16="http://schemas.microsoft.com/office/drawing/2014/main" id="{643C6ACF-FECA-903F-CD88-6671E9ABAAAE}"/>
              </a:ext>
            </a:extLst>
          </p:cNvPr>
          <p:cNvPicPr>
            <a:picLocks noChangeAspect="1"/>
          </p:cNvPicPr>
          <p:nvPr/>
        </p:nvPicPr>
        <p:blipFill>
          <a:blip r:embed="rId4"/>
          <a:stretch>
            <a:fillRect/>
          </a:stretch>
        </p:blipFill>
        <p:spPr>
          <a:xfrm>
            <a:off x="-2128" y="2373"/>
            <a:ext cx="12257638" cy="6854319"/>
          </a:xfrm>
          <a:prstGeom prst="rect">
            <a:avLst/>
          </a:prstGeom>
        </p:spPr>
      </p:pic>
      <p:pic>
        <p:nvPicPr>
          <p:cNvPr id="6" name="Grafik 5" descr="Løvtræ med massiv udfyldning">
            <a:extLst>
              <a:ext uri="{FF2B5EF4-FFF2-40B4-BE49-F238E27FC236}">
                <a16:creationId xmlns:a16="http://schemas.microsoft.com/office/drawing/2014/main" id="{D7AA6761-3C4E-E533-03A6-7FB960F1D6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7199" y="1022440"/>
            <a:ext cx="2271076" cy="3218236"/>
          </a:xfrm>
          <a:prstGeom prst="rect">
            <a:avLst/>
          </a:prstGeom>
        </p:spPr>
      </p:pic>
      <p:pic>
        <p:nvPicPr>
          <p:cNvPr id="7" name="Grafik 6" descr="Cykler med massiv udfyldning">
            <a:extLst>
              <a:ext uri="{FF2B5EF4-FFF2-40B4-BE49-F238E27FC236}">
                <a16:creationId xmlns:a16="http://schemas.microsoft.com/office/drawing/2014/main" id="{15523F9D-316E-80B8-47DA-9AC454DE47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1024" y="3235247"/>
            <a:ext cx="914400" cy="914400"/>
          </a:xfrm>
          <a:prstGeom prst="rect">
            <a:avLst/>
          </a:prstGeom>
        </p:spPr>
      </p:pic>
      <p:pic>
        <p:nvPicPr>
          <p:cNvPr id="9" name="Picture 2" descr="Se kildebilledet">
            <a:extLst>
              <a:ext uri="{FF2B5EF4-FFF2-40B4-BE49-F238E27FC236}">
                <a16:creationId xmlns:a16="http://schemas.microsoft.com/office/drawing/2014/main" id="{9BBCF1F3-67E1-F9B6-F129-BB030D85FD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596" y="4575723"/>
            <a:ext cx="1017181" cy="1017181"/>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descr="Kvinde med massiv udfyldning">
            <a:extLst>
              <a:ext uri="{FF2B5EF4-FFF2-40B4-BE49-F238E27FC236}">
                <a16:creationId xmlns:a16="http://schemas.microsoft.com/office/drawing/2014/main" id="{CA42E4AD-0AA1-0F16-4A3A-0626EC1D410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32850" y="4599151"/>
            <a:ext cx="864000" cy="864000"/>
          </a:xfrm>
          <a:prstGeom prst="rect">
            <a:avLst/>
          </a:prstGeom>
        </p:spPr>
      </p:pic>
      <p:sp>
        <p:nvSpPr>
          <p:cNvPr id="3" name="Titel 1">
            <a:extLst>
              <a:ext uri="{FF2B5EF4-FFF2-40B4-BE49-F238E27FC236}">
                <a16:creationId xmlns:a16="http://schemas.microsoft.com/office/drawing/2014/main" id="{A969073D-7D8F-3D59-FC41-78D338FC0570}"/>
              </a:ext>
            </a:extLst>
          </p:cNvPr>
          <p:cNvSpPr txBox="1">
            <a:spLocks/>
          </p:cNvSpPr>
          <p:nvPr/>
        </p:nvSpPr>
        <p:spPr>
          <a:xfrm>
            <a:off x="713089" y="0"/>
            <a:ext cx="10515600" cy="8871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000">
                <a:latin typeface="Raleway ExtraBold" panose="020B0903030101060003" pitchFamily="34" charset="0"/>
              </a:rPr>
              <a:t>Indsatstrappe</a:t>
            </a:r>
          </a:p>
        </p:txBody>
      </p:sp>
    </p:spTree>
    <p:extLst>
      <p:ext uri="{BB962C8B-B14F-4D97-AF65-F5344CB8AC3E}">
        <p14:creationId xmlns:p14="http://schemas.microsoft.com/office/powerpoint/2010/main" val="174896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F4D3C-6190-491C-BDAD-4DB736E41E1C}"/>
              </a:ext>
            </a:extLst>
          </p:cNvPr>
          <p:cNvSpPr>
            <a:spLocks noGrp="1"/>
          </p:cNvSpPr>
          <p:nvPr>
            <p:ph type="title"/>
          </p:nvPr>
        </p:nvSpPr>
        <p:spPr>
          <a:xfrm>
            <a:off x="838200" y="270793"/>
            <a:ext cx="8521996" cy="724673"/>
          </a:xfrm>
        </p:spPr>
        <p:txBody>
          <a:bodyPr>
            <a:normAutofit/>
          </a:bodyPr>
          <a:lstStyle/>
          <a:p>
            <a:pPr algn="ctr"/>
            <a:r>
              <a:rPr lang="da-DK" b="1">
                <a:latin typeface="Raleway ExtraBold" panose="020B0903030101060003" pitchFamily="34" charset="0"/>
                <a:cs typeface="Times New Roman"/>
              </a:rPr>
              <a:t>Gentænk velfærden</a:t>
            </a:r>
            <a:endParaRPr lang="en-US" b="1" dirty="0">
              <a:latin typeface="Raleway ExtraBold" panose="020B0903030101060003" pitchFamily="34" charset="0"/>
              <a:cs typeface="Times New Roman"/>
            </a:endParaRPr>
          </a:p>
        </p:txBody>
      </p:sp>
      <p:pic>
        <p:nvPicPr>
          <p:cNvPr id="5" name="Billede 5">
            <a:extLst>
              <a:ext uri="{FF2B5EF4-FFF2-40B4-BE49-F238E27FC236}">
                <a16:creationId xmlns:a16="http://schemas.microsoft.com/office/drawing/2014/main" id="{E3F7B02A-D9BD-4026-B646-8E235D832F0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72" y="5927823"/>
            <a:ext cx="1718959" cy="782777"/>
          </a:xfrm>
          <a:prstGeom prst="rect">
            <a:avLst/>
          </a:prstGeom>
          <a:noFill/>
          <a:ln>
            <a:noFill/>
          </a:ln>
        </p:spPr>
      </p:pic>
      <p:pic>
        <p:nvPicPr>
          <p:cNvPr id="8" name="Billede 4">
            <a:extLst>
              <a:ext uri="{FF2B5EF4-FFF2-40B4-BE49-F238E27FC236}">
                <a16:creationId xmlns:a16="http://schemas.microsoft.com/office/drawing/2014/main" id="{8C26D2F5-3947-4887-8818-337F98CC65B2}"/>
              </a:ext>
            </a:extLst>
          </p:cNvPr>
          <p:cNvPicPr>
            <a:picLocks noChangeAspect="1"/>
          </p:cNvPicPr>
          <p:nvPr/>
        </p:nvPicPr>
        <p:blipFill>
          <a:blip r:embed="rId4">
            <a:duotone>
              <a:prstClr val="black"/>
              <a:schemeClr val="bg1">
                <a:lumMod val="75000"/>
                <a:tint val="45000"/>
                <a:satMod val="400000"/>
              </a:schemeClr>
            </a:duotone>
            <a:alphaModFix amt="50000"/>
          </a:blip>
          <a:stretch>
            <a:fillRect/>
          </a:stretch>
        </p:blipFill>
        <p:spPr>
          <a:xfrm>
            <a:off x="9351018" y="0"/>
            <a:ext cx="2840982" cy="6480610"/>
          </a:xfrm>
          <a:prstGeom prst="rect">
            <a:avLst/>
          </a:prstGeom>
        </p:spPr>
      </p:pic>
      <p:graphicFrame>
        <p:nvGraphicFramePr>
          <p:cNvPr id="3" name="Diagram 2" descr="Figuren viser, hvilke andre tiltag og aktører, der kan supplere kommunens indsats: teknologiske løsninger, nære pårørende, andre pårørende/nærmiljøet og civilsamfundet.">
            <a:extLst>
              <a:ext uri="{FF2B5EF4-FFF2-40B4-BE49-F238E27FC236}">
                <a16:creationId xmlns:a16="http://schemas.microsoft.com/office/drawing/2014/main" id="{20CA7107-7F00-4062-92E3-4E245DD21ED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84196363"/>
              </p:ext>
            </p:extLst>
          </p:nvPr>
        </p:nvGraphicFramePr>
        <p:xfrm>
          <a:off x="614730" y="1880205"/>
          <a:ext cx="8465487" cy="37611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95708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FF83A-9C1A-EA24-1A8F-5C94190D7524}"/>
              </a:ext>
            </a:extLst>
          </p:cNvPr>
          <p:cNvSpPr>
            <a:spLocks noGrp="1"/>
          </p:cNvSpPr>
          <p:nvPr>
            <p:ph type="title"/>
          </p:nvPr>
        </p:nvSpPr>
        <p:spPr>
          <a:xfrm>
            <a:off x="619816" y="153758"/>
            <a:ext cx="10515600" cy="1325563"/>
          </a:xfrm>
        </p:spPr>
        <p:txBody>
          <a:bodyPr/>
          <a:lstStyle/>
          <a:p>
            <a:r>
              <a:rPr lang="da-DK">
                <a:latin typeface="Raleway ExtraBold" panose="020B0903030101060003" pitchFamily="34" charset="0"/>
              </a:rPr>
              <a:t>Dagens program</a:t>
            </a:r>
          </a:p>
        </p:txBody>
      </p:sp>
      <p:pic>
        <p:nvPicPr>
          <p:cNvPr id="6" name="Billede 3">
            <a:extLst>
              <a:ext uri="{FF2B5EF4-FFF2-40B4-BE49-F238E27FC236}">
                <a16:creationId xmlns:a16="http://schemas.microsoft.com/office/drawing/2014/main" id="{E19CA617-FBAB-24D3-D79A-4890F8E8EEC7}"/>
              </a:ext>
            </a:extLst>
          </p:cNvPr>
          <p:cNvPicPr>
            <a:picLocks noChangeAspect="1"/>
          </p:cNvPicPr>
          <p:nvPr/>
        </p:nvPicPr>
        <p:blipFill>
          <a:blip r:embed="rId3">
            <a:duotone>
              <a:prstClr val="black"/>
              <a:schemeClr val="bg1">
                <a:lumMod val="75000"/>
                <a:tint val="45000"/>
                <a:satMod val="400000"/>
              </a:schemeClr>
            </a:duotone>
            <a:alphaModFix amt="50000"/>
          </a:blip>
          <a:stretch>
            <a:fillRect/>
          </a:stretch>
        </p:blipFill>
        <p:spPr>
          <a:xfrm>
            <a:off x="9329370" y="108239"/>
            <a:ext cx="2840982" cy="6480610"/>
          </a:xfrm>
          <a:prstGeom prst="rect">
            <a:avLst/>
          </a:prstGeom>
        </p:spPr>
      </p:pic>
      <p:sp>
        <p:nvSpPr>
          <p:cNvPr id="3" name="Tekstfelt 2">
            <a:extLst>
              <a:ext uri="{FF2B5EF4-FFF2-40B4-BE49-F238E27FC236}">
                <a16:creationId xmlns:a16="http://schemas.microsoft.com/office/drawing/2014/main" id="{76B60EDA-D640-7F4D-1755-7CFD6FF32F5A}"/>
              </a:ext>
            </a:extLst>
          </p:cNvPr>
          <p:cNvSpPr txBox="1"/>
          <p:nvPr/>
        </p:nvSpPr>
        <p:spPr>
          <a:xfrm>
            <a:off x="619816" y="1479321"/>
            <a:ext cx="8709554"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600" b="1">
                <a:solidFill>
                  <a:prstClr val="black"/>
                </a:solidFill>
                <a:latin typeface="Raleway ExtraBold" panose="020B0903030101060003" pitchFamily="34" charset="0"/>
              </a:rPr>
              <a:t>9.00-10.30</a:t>
            </a:r>
            <a:r>
              <a:rPr kumimoji="0" lang="da-DK" sz="1600" b="1" i="0" u="none" strike="noStrike" kern="1200" cap="none" spc="0" normalizeH="0" baseline="0" noProof="0">
                <a:ln>
                  <a:noFill/>
                </a:ln>
                <a:solidFill>
                  <a:prstClr val="black"/>
                </a:solidFill>
                <a:effectLst/>
                <a:uLnTx/>
                <a:uFillTx/>
                <a:latin typeface="Raleway ExtraBold" panose="020B0903030101060003" pitchFamily="34" charset="0"/>
              </a:rPr>
              <a:t>: 	Gennemgang af situationsbilledet</a:t>
            </a:r>
            <a:br>
              <a:rPr kumimoji="0" lang="da-DK" sz="1600" b="1" i="0" u="none" strike="noStrike" kern="1200" cap="none" spc="0" normalizeH="0" baseline="0" noProof="0">
                <a:ln>
                  <a:noFill/>
                </a:ln>
                <a:solidFill>
                  <a:prstClr val="black"/>
                </a:solidFill>
                <a:effectLst/>
                <a:uLnTx/>
                <a:uFillTx/>
                <a:latin typeface="Raleway ExtraBold" panose="020B0903030101060003" pitchFamily="34" charset="0"/>
              </a:rPr>
            </a:br>
            <a:r>
              <a:rPr kumimoji="0" lang="da-DK" sz="1600" b="1" i="0" u="none" strike="noStrike" kern="1200" cap="none" spc="0" normalizeH="0" baseline="0" noProof="0">
                <a:ln>
                  <a:noFill/>
                </a:ln>
                <a:solidFill>
                  <a:prstClr val="black"/>
                </a:solidFill>
                <a:effectLst/>
                <a:uLnTx/>
                <a:uFillTx/>
                <a:latin typeface="Raleway ExtraBold" panose="020B0903030101060003" pitchFamily="34" charset="0"/>
              </a:rPr>
              <a:t>		Fremtidens udfordringer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600" b="1">
                <a:solidFill>
                  <a:prstClr val="black"/>
                </a:solidFill>
                <a:latin typeface="Raleway ExtraBold" panose="020B0903030101060003" pitchFamily="34" charset="0"/>
              </a:rPr>
              <a:t>		Haderslev Kommunes strategiske retning og organisering</a:t>
            </a:r>
            <a:r>
              <a:rPr kumimoji="0" lang="da-DK" sz="1600" b="1" i="0" u="none" strike="noStrike" kern="1200" cap="none" spc="0" normalizeH="0" baseline="0" noProof="0">
                <a:ln>
                  <a:noFill/>
                </a:ln>
                <a:solidFill>
                  <a:prstClr val="black"/>
                </a:solidFill>
                <a:effectLst/>
                <a:uLnTx/>
                <a:uFillTx/>
                <a:latin typeface="Raleway ExtraBold" panose="020B09030301010600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prstClr val="black"/>
                </a:solidFill>
                <a:effectLst/>
                <a:uLnTx/>
                <a:uFillTx/>
                <a:latin typeface="Raleway ExtraBold" panose="020B09030301010600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600" b="1">
                <a:solidFill>
                  <a:prstClr val="black"/>
                </a:solidFill>
                <a:latin typeface="Raleway ExtraBold" panose="020B0903030101060003" pitchFamily="34" charset="0"/>
              </a:rPr>
              <a:t>10.30</a:t>
            </a:r>
            <a:r>
              <a:rPr kumimoji="0" lang="da-DK" sz="1600" b="1" i="0" u="none" strike="noStrike" kern="1200" cap="none" spc="0" normalizeH="0" baseline="0" noProof="0">
                <a:ln>
                  <a:noFill/>
                </a:ln>
                <a:solidFill>
                  <a:prstClr val="black"/>
                </a:solidFill>
                <a:effectLst/>
                <a:uLnTx/>
                <a:uFillTx/>
                <a:latin typeface="Raleway ExtraBold" panose="020B0903030101060003" pitchFamily="34" charset="0"/>
              </a:rPr>
              <a:t>- 11.30:  	Kaffe først – Mennesket før bureaukrati</a:t>
            </a:r>
            <a:br>
              <a:rPr kumimoji="0" lang="da-DK" sz="1600" b="1" i="0" u="none" strike="noStrike" kern="1200" cap="none" spc="0" normalizeH="0" baseline="0" noProof="0">
                <a:ln>
                  <a:noFill/>
                </a:ln>
                <a:solidFill>
                  <a:prstClr val="black"/>
                </a:solidFill>
                <a:effectLst/>
                <a:uLnTx/>
                <a:uFillTx/>
                <a:latin typeface="Raleway ExtraBold" panose="020B0903030101060003" pitchFamily="34" charset="0"/>
              </a:rPr>
            </a:br>
            <a:r>
              <a:rPr kumimoji="0" lang="da-DK" sz="1600" b="1" i="0" u="none" strike="noStrike" kern="1200" cap="none" spc="0" normalizeH="0" baseline="0" noProof="0">
                <a:ln>
                  <a:noFill/>
                </a:ln>
                <a:solidFill>
                  <a:prstClr val="black"/>
                </a:solidFill>
                <a:effectLst/>
                <a:uLnTx/>
                <a:uFillTx/>
                <a:latin typeface="Raleway ExtraBold" panose="020B0903030101060003" pitchFamily="34" charset="0"/>
              </a:rPr>
              <a:t>	 	</a:t>
            </a:r>
            <a:r>
              <a:rPr kumimoji="0" lang="da-DK" sz="1600" b="1" i="1" u="none" strike="noStrike" kern="1200" cap="none" spc="0" normalizeH="0" baseline="0" noProof="0">
                <a:ln>
                  <a:noFill/>
                </a:ln>
                <a:solidFill>
                  <a:prstClr val="black"/>
                </a:solidFill>
                <a:effectLst/>
                <a:uLnTx/>
                <a:uFillTx/>
                <a:latin typeface="Raleway ExtraBold" panose="020B0903030101060003" pitchFamily="34" charset="0"/>
              </a:rPr>
              <a:t>Kaffe først – Mennesjet før byråkrati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a:ln>
                <a:noFill/>
              </a:ln>
              <a:solidFill>
                <a:prstClr val="black"/>
              </a:solidFill>
              <a:effectLst/>
              <a:uLnTx/>
              <a:uFillTx/>
              <a:latin typeface="Raleway ExtraBold" panose="020B09030301010600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600" b="1">
                <a:solidFill>
                  <a:prstClr val="black"/>
                </a:solidFill>
                <a:latin typeface="Raleway ExtraBold" panose="020B0903030101060003" pitchFamily="34" charset="0"/>
              </a:rPr>
              <a:t>11.30</a:t>
            </a:r>
            <a:r>
              <a:rPr kumimoji="0" lang="da-DK" sz="1600" b="1" i="0" u="none" strike="noStrike" kern="1200" cap="none" spc="0" normalizeH="0" baseline="0" noProof="0">
                <a:ln>
                  <a:noFill/>
                </a:ln>
                <a:solidFill>
                  <a:prstClr val="black"/>
                </a:solidFill>
                <a:effectLst/>
                <a:uLnTx/>
                <a:uFillTx/>
                <a:latin typeface="Raleway ExtraBold" panose="020B0903030101060003" pitchFamily="34" charset="0"/>
              </a:rPr>
              <a:t>- 12.30:	 Lunsj og netvworking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a:ln>
                <a:noFill/>
              </a:ln>
              <a:solidFill>
                <a:prstClr val="black"/>
              </a:solidFill>
              <a:effectLst/>
              <a:uLnTx/>
              <a:uFillTx/>
              <a:latin typeface="Raleway ExtraBold" panose="020B09030301010600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600" b="1">
                <a:solidFill>
                  <a:prstClr val="black"/>
                </a:solidFill>
                <a:latin typeface="Raleway ExtraBold" panose="020B0903030101060003" pitchFamily="34" charset="0"/>
              </a:rPr>
              <a:t>12.30-13-30: 	Plejehjem i eget hjem</a:t>
            </a:r>
            <a:br>
              <a:rPr lang="da-DK" sz="1600" b="1">
                <a:solidFill>
                  <a:prstClr val="black"/>
                </a:solidFill>
                <a:latin typeface="Raleway ExtraBold" panose="020B0903030101060003" pitchFamily="34" charset="0"/>
              </a:rPr>
            </a:br>
            <a:r>
              <a:rPr lang="da-DK" sz="1600" b="1">
                <a:solidFill>
                  <a:prstClr val="black"/>
                </a:solidFill>
                <a:latin typeface="Raleway ExtraBold" panose="020B0903030101060003" pitchFamily="34" charset="0"/>
              </a:rPr>
              <a:t>		</a:t>
            </a:r>
            <a:r>
              <a:rPr lang="da-DK" sz="1600" b="1" i="1">
                <a:solidFill>
                  <a:prstClr val="black"/>
                </a:solidFill>
                <a:latin typeface="Raleway ExtraBold" panose="020B0903030101060003" pitchFamily="34" charset="0"/>
              </a:rPr>
              <a:t>Sykehjem i eget hjem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1" u="none" strike="noStrike" kern="1200" cap="none" spc="0" normalizeH="0" baseline="0" noProof="0">
                <a:ln>
                  <a:noFill/>
                </a:ln>
                <a:solidFill>
                  <a:prstClr val="black"/>
                </a:solidFill>
                <a:effectLst/>
                <a:uLnTx/>
                <a:uFillTx/>
                <a:latin typeface="Raleway ExtraBold" panose="020B09030301010600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1" u="none" strike="noStrike" kern="1200" cap="none" spc="0" normalizeH="0" baseline="0" noProof="0">
              <a:ln>
                <a:noFill/>
              </a:ln>
              <a:solidFill>
                <a:prstClr val="black"/>
              </a:solidFill>
              <a:effectLst/>
              <a:uLnTx/>
              <a:uFillTx/>
              <a:latin typeface="Raleway ExtraBold" panose="020B09030301010600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600" b="1">
                <a:solidFill>
                  <a:prstClr val="black"/>
                </a:solidFill>
                <a:latin typeface="Raleway ExtraBold" panose="020B0903030101060003" pitchFamily="34" charset="0"/>
              </a:rPr>
              <a:t>13</a:t>
            </a:r>
            <a:r>
              <a:rPr kumimoji="0" lang="da-DK" sz="1600" b="1" i="0" u="none" strike="noStrike" kern="1200" cap="none" spc="0" normalizeH="0" baseline="0" noProof="0">
                <a:ln>
                  <a:noFill/>
                </a:ln>
                <a:solidFill>
                  <a:prstClr val="black"/>
                </a:solidFill>
                <a:effectLst/>
                <a:uLnTx/>
                <a:uFillTx/>
                <a:latin typeface="Raleway ExtraBold" panose="020B0903030101060003" pitchFamily="34" charset="0"/>
              </a:rPr>
              <a:t>.30 - 13.50:	 Kaffe/the pause med kake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a:ln>
                <a:noFill/>
              </a:ln>
              <a:solidFill>
                <a:prstClr val="black"/>
              </a:solidFill>
              <a:effectLst/>
              <a:uLnTx/>
              <a:uFillTx/>
              <a:latin typeface="Raleway ExtraBold" panose="020B09030301010600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prstClr val="black"/>
                </a:solidFill>
                <a:effectLst/>
                <a:uLnTx/>
                <a:uFillTx/>
                <a:latin typeface="Raleway ExtraBold" panose="020B0903030101060003" pitchFamily="34" charset="0"/>
              </a:rPr>
              <a:t>13.30 - 15.30:	e-distrikt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600" b="1">
              <a:solidFill>
                <a:prstClr val="black"/>
              </a:solidFill>
              <a:latin typeface="Raleway ExtraBold" panose="020B0903030101060003" pitchFamily="34" charset="0"/>
            </a:endParaRPr>
          </a:p>
          <a:p>
            <a:pPr>
              <a:defRPr/>
            </a:pPr>
            <a:r>
              <a:rPr kumimoji="0" lang="nn-NO" sz="1600" b="1" i="0" u="none" strike="noStrike" kern="1200" cap="none" spc="0" normalizeH="0" baseline="0" noProof="0">
                <a:ln>
                  <a:noFill/>
                </a:ln>
                <a:solidFill>
                  <a:prstClr val="black"/>
                </a:solidFill>
                <a:effectLst/>
                <a:uLnTx/>
                <a:uFillTx/>
                <a:latin typeface="Raleway ExtraBold" panose="020B0903030101060003" pitchFamily="34" charset="0"/>
              </a:rPr>
              <a:t>15:30: 		Tak for i dag </a:t>
            </a:r>
            <a:endParaRPr kumimoji="0" lang="da-DK" sz="1600" b="0" i="0" u="none" strike="noStrike" kern="1200" cap="none" spc="0" normalizeH="0" baseline="0" noProof="0">
              <a:ln>
                <a:noFill/>
              </a:ln>
              <a:solidFill>
                <a:prstClr val="black"/>
              </a:solidFill>
              <a:effectLst/>
              <a:uLnTx/>
              <a:uFillTx/>
              <a:latin typeface="Raleway ExtraBold" panose="020B09030301010600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a:ln>
                <a:noFill/>
              </a:ln>
              <a:solidFill>
                <a:prstClr val="black"/>
              </a:solidFill>
              <a:effectLst/>
              <a:uLnTx/>
              <a:uFillTx/>
              <a:latin typeface="Raleway ExtraBold" panose="020B0903030101060003" pitchFamily="34" charset="0"/>
              <a:ea typeface="+mn-ea"/>
              <a:cs typeface="+mn-cs"/>
            </a:endParaRPr>
          </a:p>
        </p:txBody>
      </p:sp>
      <p:pic>
        <p:nvPicPr>
          <p:cNvPr id="4" name="Billede 5">
            <a:extLst>
              <a:ext uri="{FF2B5EF4-FFF2-40B4-BE49-F238E27FC236}">
                <a16:creationId xmlns:a16="http://schemas.microsoft.com/office/drawing/2014/main" id="{4F1C0F64-E1B2-823E-9235-3B33FC17C19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964" y="6217404"/>
            <a:ext cx="1417703" cy="534684"/>
          </a:xfrm>
          <a:prstGeom prst="rect">
            <a:avLst/>
          </a:prstGeom>
          <a:noFill/>
          <a:ln>
            <a:noFill/>
          </a:ln>
        </p:spPr>
      </p:pic>
    </p:spTree>
    <p:extLst>
      <p:ext uri="{BB962C8B-B14F-4D97-AF65-F5344CB8AC3E}">
        <p14:creationId xmlns:p14="http://schemas.microsoft.com/office/powerpoint/2010/main" val="1222660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8" name="Billede 7" descr="Et billede, der indeholder bygning, udendørs, jord, gade&#10;&#10;Automatisk genereret beskrivelse">
            <a:extLst>
              <a:ext uri="{FF2B5EF4-FFF2-40B4-BE49-F238E27FC236}">
                <a16:creationId xmlns:a16="http://schemas.microsoft.com/office/drawing/2014/main" id="{855C1FDC-9565-E2E2-E19E-DD3C25FEC622}"/>
              </a:ext>
            </a:extLst>
          </p:cNvPr>
          <p:cNvPicPr>
            <a:picLocks noChangeAspect="1"/>
          </p:cNvPicPr>
          <p:nvPr/>
        </p:nvPicPr>
        <p:blipFill rotWithShape="1">
          <a:blip r:embed="rId3">
            <a:extLst>
              <a:ext uri="{28A0092B-C50C-407E-A947-70E740481C1C}">
                <a14:useLocalDpi xmlns:a14="http://schemas.microsoft.com/office/drawing/2010/main" val="0"/>
              </a:ext>
            </a:extLst>
          </a:blip>
          <a:srcRect l="21602" r="19064" b="-1"/>
          <a:stretch/>
        </p:blipFill>
        <p:spPr>
          <a:xfrm>
            <a:off x="6096000" y="10"/>
            <a:ext cx="6096000" cy="6857990"/>
          </a:xfrm>
          <a:prstGeom prst="rect">
            <a:avLst/>
          </a:prstGeom>
          <a:noFill/>
        </p:spPr>
      </p:pic>
      <p:sp>
        <p:nvSpPr>
          <p:cNvPr id="3" name="Title 2">
            <a:extLst>
              <a:ext uri="{FF2B5EF4-FFF2-40B4-BE49-F238E27FC236}">
                <a16:creationId xmlns:a16="http://schemas.microsoft.com/office/drawing/2014/main" id="{83E7EF67-F201-1948-8134-00C463DBED4C}"/>
              </a:ext>
            </a:extLst>
          </p:cNvPr>
          <p:cNvSpPr>
            <a:spLocks noGrp="1"/>
          </p:cNvSpPr>
          <p:nvPr>
            <p:ph type="title"/>
          </p:nvPr>
        </p:nvSpPr>
        <p:spPr>
          <a:xfrm>
            <a:off x="295607" y="-102337"/>
            <a:ext cx="5736000" cy="1116013"/>
          </a:xfrm>
        </p:spPr>
        <p:txBody>
          <a:bodyPr anchor="b">
            <a:normAutofit/>
          </a:bodyPr>
          <a:lstStyle/>
          <a:p>
            <a:r>
              <a:rPr lang="da-DK" sz="4000">
                <a:solidFill>
                  <a:schemeClr val="tx1"/>
                </a:solidFill>
              </a:rPr>
              <a:t>Haderslev Kommune</a:t>
            </a:r>
          </a:p>
        </p:txBody>
      </p:sp>
      <p:sp>
        <p:nvSpPr>
          <p:cNvPr id="5" name="Text Placeholder 4">
            <a:extLst>
              <a:ext uri="{FF2B5EF4-FFF2-40B4-BE49-F238E27FC236}">
                <a16:creationId xmlns:a16="http://schemas.microsoft.com/office/drawing/2014/main" id="{9FFFFE82-828E-E54C-ABE3-6D04E46BC328}"/>
              </a:ext>
            </a:extLst>
          </p:cNvPr>
          <p:cNvSpPr>
            <a:spLocks noGrp="1"/>
          </p:cNvSpPr>
          <p:nvPr>
            <p:ph type="body" idx="1"/>
          </p:nvPr>
        </p:nvSpPr>
        <p:spPr>
          <a:xfrm>
            <a:off x="1112413" y="-88554"/>
            <a:ext cx="4391561" cy="5766764"/>
          </a:xfrm>
        </p:spPr>
        <p:txBody>
          <a:bodyPr>
            <a:noAutofit/>
          </a:bodyPr>
          <a:lstStyle/>
          <a:p>
            <a:pPr>
              <a:lnSpc>
                <a:spcPct val="100000"/>
              </a:lnSpc>
            </a:pPr>
            <a:r>
              <a:rPr lang="da-DK" sz="1800" b="0">
                <a:solidFill>
                  <a:schemeClr val="tx1"/>
                </a:solidFill>
              </a:rPr>
              <a:t>Hovedbyen Haderslev og centerbyerne Vojens og Gram</a:t>
            </a:r>
          </a:p>
          <a:p>
            <a:pPr>
              <a:lnSpc>
                <a:spcPct val="100000"/>
              </a:lnSpc>
            </a:pPr>
            <a:r>
              <a:rPr lang="da-DK" sz="1800" b="0">
                <a:solidFill>
                  <a:schemeClr val="tx1"/>
                </a:solidFill>
              </a:rPr>
              <a:t>29 landdistrikter</a:t>
            </a:r>
          </a:p>
          <a:p>
            <a:pPr>
              <a:lnSpc>
                <a:spcPct val="100000"/>
              </a:lnSpc>
            </a:pPr>
            <a:r>
              <a:rPr lang="da-DK" sz="1800" b="0">
                <a:solidFill>
                  <a:schemeClr val="tx1"/>
                </a:solidFill>
              </a:rPr>
              <a:t>56.000 indbyggere</a:t>
            </a:r>
          </a:p>
          <a:p>
            <a:pPr>
              <a:lnSpc>
                <a:spcPct val="100000"/>
              </a:lnSpc>
            </a:pPr>
            <a:r>
              <a:rPr lang="da-DK" sz="1800" b="0">
                <a:solidFill>
                  <a:schemeClr val="tx1"/>
                </a:solidFill>
              </a:rPr>
              <a:t>23.000 arbejdspladser</a:t>
            </a:r>
          </a:p>
          <a:p>
            <a:pPr>
              <a:lnSpc>
                <a:spcPct val="100000"/>
              </a:lnSpc>
            </a:pPr>
            <a:r>
              <a:rPr lang="da-DK" sz="1800" b="0">
                <a:solidFill>
                  <a:schemeClr val="tx1"/>
                </a:solidFill>
              </a:rPr>
              <a:t>Gruppen af borgere over 80 år vil i Haderslev kommune vil være steget med 14 % i 2025 og med 38 % i 2030. </a:t>
            </a:r>
          </a:p>
          <a:p>
            <a:pPr>
              <a:lnSpc>
                <a:spcPct val="100000"/>
              </a:lnSpc>
            </a:pPr>
            <a:r>
              <a:rPr lang="da-DK" sz="1800" b="0">
                <a:solidFill>
                  <a:schemeClr val="tx1"/>
                </a:solidFill>
              </a:rPr>
              <a:t>Ca. 1.300 borgere modtager løbende hjælp fra hjemmeplejen i Haderslev kommune (ca. 1.900 i alt inkl. private leverandører) </a:t>
            </a:r>
          </a:p>
        </p:txBody>
      </p:sp>
      <p:pic>
        <p:nvPicPr>
          <p:cNvPr id="9" name="Billede 8" descr="Et billede, der indeholder bygning, udendørs, jord, gade&#10;&#10;Automatisk genereret beskrivelse">
            <a:extLst>
              <a:ext uri="{FF2B5EF4-FFF2-40B4-BE49-F238E27FC236}">
                <a16:creationId xmlns:a16="http://schemas.microsoft.com/office/drawing/2014/main" id="{AD6E6541-BE8B-A620-86BF-7B5F8252C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714" y="-40640"/>
            <a:ext cx="6583679" cy="6898640"/>
          </a:xfrm>
          <a:prstGeom prst="rect">
            <a:avLst/>
          </a:prstGeom>
        </p:spPr>
      </p:pic>
      <p:pic>
        <p:nvPicPr>
          <p:cNvPr id="12" name="Billede 11" descr="Kort med knappenål kontur">
            <a:extLst>
              <a:ext uri="{FF2B5EF4-FFF2-40B4-BE49-F238E27FC236}">
                <a16:creationId xmlns:a16="http://schemas.microsoft.com/office/drawing/2014/main" id="{AD7E3683-0F76-1CE9-8FEE-AE903A7535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57237" y="1593866"/>
            <a:ext cx="583232" cy="583232"/>
          </a:xfrm>
          <a:prstGeom prst="rect">
            <a:avLst/>
          </a:prstGeom>
        </p:spPr>
      </p:pic>
      <p:pic>
        <p:nvPicPr>
          <p:cNvPr id="15" name="Grafik 14" descr="Gårdscene kontur">
            <a:extLst>
              <a:ext uri="{FF2B5EF4-FFF2-40B4-BE49-F238E27FC236}">
                <a16:creationId xmlns:a16="http://schemas.microsoft.com/office/drawing/2014/main" id="{5A906F32-9AC2-307F-3166-A409E6959C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8377" y="2259515"/>
            <a:ext cx="600952" cy="503488"/>
          </a:xfrm>
          <a:prstGeom prst="rect">
            <a:avLst/>
          </a:prstGeom>
        </p:spPr>
      </p:pic>
      <p:pic>
        <p:nvPicPr>
          <p:cNvPr id="19" name="Grafik 18" descr="Børn kontur">
            <a:extLst>
              <a:ext uri="{FF2B5EF4-FFF2-40B4-BE49-F238E27FC236}">
                <a16:creationId xmlns:a16="http://schemas.microsoft.com/office/drawing/2014/main" id="{21687481-C0F3-ABB7-1D2A-688FB7DBA9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2635" y="2679006"/>
            <a:ext cx="617769" cy="617769"/>
          </a:xfrm>
          <a:prstGeom prst="rect">
            <a:avLst/>
          </a:prstGeom>
        </p:spPr>
      </p:pic>
      <p:pic>
        <p:nvPicPr>
          <p:cNvPr id="21" name="Grafik 20" descr="Fabrik kontur">
            <a:extLst>
              <a:ext uri="{FF2B5EF4-FFF2-40B4-BE49-F238E27FC236}">
                <a16:creationId xmlns:a16="http://schemas.microsoft.com/office/drawing/2014/main" id="{2D8D82DA-18A7-2F2A-1CB1-47D2FE46CF1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8440" y="3094600"/>
            <a:ext cx="560825" cy="560825"/>
          </a:xfrm>
          <a:prstGeom prst="rect">
            <a:avLst/>
          </a:prstGeom>
        </p:spPr>
      </p:pic>
      <p:pic>
        <p:nvPicPr>
          <p:cNvPr id="23" name="Grafik 22" descr="Firkløver kontur">
            <a:extLst>
              <a:ext uri="{FF2B5EF4-FFF2-40B4-BE49-F238E27FC236}">
                <a16:creationId xmlns:a16="http://schemas.microsoft.com/office/drawing/2014/main" id="{71B32E21-E1B5-1EC0-9C94-EC0AC1C6E00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3650" y="3731034"/>
            <a:ext cx="555615" cy="555615"/>
          </a:xfrm>
          <a:prstGeom prst="rect">
            <a:avLst/>
          </a:prstGeom>
        </p:spPr>
      </p:pic>
      <p:pic>
        <p:nvPicPr>
          <p:cNvPr id="4" name="Grafik 3" descr="Pleje kontur">
            <a:extLst>
              <a:ext uri="{FF2B5EF4-FFF2-40B4-BE49-F238E27FC236}">
                <a16:creationId xmlns:a16="http://schemas.microsoft.com/office/drawing/2014/main" id="{CC107805-5AE3-2E22-6EB0-D7A184399D3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48377" y="4621652"/>
            <a:ext cx="560825" cy="560825"/>
          </a:xfrm>
          <a:prstGeom prst="rect">
            <a:avLst/>
          </a:prstGeom>
        </p:spPr>
      </p:pic>
      <p:pic>
        <p:nvPicPr>
          <p:cNvPr id="6" name="Billede 5">
            <a:extLst>
              <a:ext uri="{FF2B5EF4-FFF2-40B4-BE49-F238E27FC236}">
                <a16:creationId xmlns:a16="http://schemas.microsoft.com/office/drawing/2014/main" id="{CFFDEA10-304B-43A5-666E-6705D4FEBD36}"/>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52844" y="5921703"/>
            <a:ext cx="1967052" cy="685312"/>
          </a:xfrm>
          <a:prstGeom prst="rect">
            <a:avLst/>
          </a:prstGeom>
          <a:noFill/>
          <a:ln>
            <a:noFill/>
          </a:ln>
        </p:spPr>
      </p:pic>
    </p:spTree>
    <p:extLst>
      <p:ext uri="{BB962C8B-B14F-4D97-AF65-F5344CB8AC3E}">
        <p14:creationId xmlns:p14="http://schemas.microsoft.com/office/powerpoint/2010/main" val="1974593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E7EF67-F201-1948-8134-00C463DBED4C}"/>
              </a:ext>
            </a:extLst>
          </p:cNvPr>
          <p:cNvSpPr>
            <a:spLocks noGrp="1"/>
          </p:cNvSpPr>
          <p:nvPr>
            <p:ph type="title"/>
          </p:nvPr>
        </p:nvSpPr>
        <p:spPr>
          <a:xfrm>
            <a:off x="295607" y="-102337"/>
            <a:ext cx="5736000" cy="1116013"/>
          </a:xfrm>
        </p:spPr>
        <p:txBody>
          <a:bodyPr anchor="b">
            <a:normAutofit/>
          </a:bodyPr>
          <a:lstStyle/>
          <a:p>
            <a:r>
              <a:rPr lang="da-DK" sz="4000">
                <a:solidFill>
                  <a:schemeClr val="tx1"/>
                </a:solidFill>
              </a:rPr>
              <a:t>Social og Sundhed</a:t>
            </a:r>
          </a:p>
        </p:txBody>
      </p:sp>
      <p:pic>
        <p:nvPicPr>
          <p:cNvPr id="6" name="Billede 5">
            <a:extLst>
              <a:ext uri="{FF2B5EF4-FFF2-40B4-BE49-F238E27FC236}">
                <a16:creationId xmlns:a16="http://schemas.microsoft.com/office/drawing/2014/main" id="{CFFDEA10-304B-43A5-666E-6705D4FEBD3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844" y="5921703"/>
            <a:ext cx="1967052" cy="685312"/>
          </a:xfrm>
          <a:prstGeom prst="rect">
            <a:avLst/>
          </a:prstGeom>
          <a:noFill/>
          <a:ln>
            <a:noFill/>
          </a:ln>
        </p:spPr>
      </p:pic>
      <p:sp>
        <p:nvSpPr>
          <p:cNvPr id="10" name="Pladsholder til tekst 9">
            <a:extLst>
              <a:ext uri="{FF2B5EF4-FFF2-40B4-BE49-F238E27FC236}">
                <a16:creationId xmlns:a16="http://schemas.microsoft.com/office/drawing/2014/main" id="{E562256A-1180-31DA-DA97-4EF595C04D4A}"/>
              </a:ext>
            </a:extLst>
          </p:cNvPr>
          <p:cNvSpPr>
            <a:spLocks noGrp="1"/>
          </p:cNvSpPr>
          <p:nvPr>
            <p:ph type="body" idx="1"/>
          </p:nvPr>
        </p:nvSpPr>
        <p:spPr>
          <a:xfrm>
            <a:off x="863106" y="2548772"/>
            <a:ext cx="5377215" cy="540984"/>
          </a:xfrm>
        </p:spPr>
        <p:txBody>
          <a:bodyPr/>
          <a:lstStyle/>
          <a:p>
            <a:endParaRPr lang="da-DK"/>
          </a:p>
        </p:txBody>
      </p:sp>
      <p:pic>
        <p:nvPicPr>
          <p:cNvPr id="13" name="Billede 12">
            <a:extLst>
              <a:ext uri="{FF2B5EF4-FFF2-40B4-BE49-F238E27FC236}">
                <a16:creationId xmlns:a16="http://schemas.microsoft.com/office/drawing/2014/main" id="{A0D1A328-F931-AE62-2F8A-508219365F2F}"/>
              </a:ext>
            </a:extLst>
          </p:cNvPr>
          <p:cNvPicPr>
            <a:picLocks noChangeAspect="1"/>
          </p:cNvPicPr>
          <p:nvPr/>
        </p:nvPicPr>
        <p:blipFill rotWithShape="1">
          <a:blip r:embed="rId4"/>
          <a:srcRect t="18412" b="10476"/>
          <a:stretch/>
        </p:blipFill>
        <p:spPr>
          <a:xfrm>
            <a:off x="0" y="1262743"/>
            <a:ext cx="12192000" cy="4876800"/>
          </a:xfrm>
          <a:prstGeom prst="rect">
            <a:avLst/>
          </a:prstGeom>
        </p:spPr>
      </p:pic>
      <p:sp>
        <p:nvSpPr>
          <p:cNvPr id="2" name="Ellipse 1">
            <a:extLst>
              <a:ext uri="{FF2B5EF4-FFF2-40B4-BE49-F238E27FC236}">
                <a16:creationId xmlns:a16="http://schemas.microsoft.com/office/drawing/2014/main" id="{FC0ADDDB-D050-2186-B94E-EB50F7BF3D75}"/>
              </a:ext>
            </a:extLst>
          </p:cNvPr>
          <p:cNvSpPr/>
          <p:nvPr/>
        </p:nvSpPr>
        <p:spPr>
          <a:xfrm>
            <a:off x="-260929" y="1262743"/>
            <a:ext cx="5377215" cy="487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76961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4AEE-8027-27D8-73A2-5B2197E0F74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BBFF14D-E41E-2CD8-1AF6-2C445A802444}"/>
              </a:ext>
            </a:extLst>
          </p:cNvPr>
          <p:cNvSpPr>
            <a:spLocks noGrp="1"/>
          </p:cNvSpPr>
          <p:nvPr>
            <p:ph type="body" sz="half" idx="10"/>
          </p:nvPr>
        </p:nvSpPr>
        <p:spPr/>
        <p:txBody>
          <a:bodyPr/>
          <a:lstStyle/>
          <a:p>
            <a:endParaRPr lang="en-US"/>
          </a:p>
        </p:txBody>
      </p:sp>
      <p:sp>
        <p:nvSpPr>
          <p:cNvPr id="4" name="Date Placeholder 3">
            <a:extLst>
              <a:ext uri="{FF2B5EF4-FFF2-40B4-BE49-F238E27FC236}">
                <a16:creationId xmlns:a16="http://schemas.microsoft.com/office/drawing/2014/main" id="{038B0426-2CE4-1911-CBC5-F6FEA8A5D464}"/>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F79CE-3908-1147-A4C2-FDED3757074A}" type="datetime2">
              <a:rPr kumimoji="0" lang="da-DK"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 juni 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47F72E5-E3B1-01D7-7BFA-1A4E04E2E3C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fld id="{384B6154-A16E-4BE9-A890-4F642AFA4AB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7">
            <a:extLst>
              <a:ext uri="{FF2B5EF4-FFF2-40B4-BE49-F238E27FC236}">
                <a16:creationId xmlns:a16="http://schemas.microsoft.com/office/drawing/2014/main" id="{D7E42335-FA3D-0868-42D0-8AFE37821F5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6000"/>
                    </a14:imgEffect>
                    <a14:imgEffect>
                      <a14:brightnessContrast contrast="2000"/>
                    </a14:imgEffect>
                  </a14:imgLayer>
                </a14:imgProps>
              </a:ext>
            </a:extLst>
          </a:blip>
          <a:srcRect r="261"/>
          <a:stretch/>
        </p:blipFill>
        <p:spPr>
          <a:xfrm>
            <a:off x="0" y="-4076"/>
            <a:ext cx="12192000" cy="6862076"/>
          </a:xfrm>
          <a:prstGeom prst="rect">
            <a:avLst/>
          </a:prstGeom>
          <a:solidFill>
            <a:schemeClr val="tx1"/>
          </a:solidFill>
        </p:spPr>
      </p:pic>
    </p:spTree>
    <p:extLst>
      <p:ext uri="{BB962C8B-B14F-4D97-AF65-F5344CB8AC3E}">
        <p14:creationId xmlns:p14="http://schemas.microsoft.com/office/powerpoint/2010/main" val="3480722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Kombinationstegning: figur 74">
            <a:extLst>
              <a:ext uri="{FF2B5EF4-FFF2-40B4-BE49-F238E27FC236}">
                <a16:creationId xmlns:a16="http://schemas.microsoft.com/office/drawing/2014/main" id="{4600C456-94FD-40A1-A37B-E12B0BBA55EE}"/>
              </a:ext>
            </a:extLst>
          </p:cNvPr>
          <p:cNvSpPr/>
          <p:nvPr/>
        </p:nvSpPr>
        <p:spPr>
          <a:xfrm>
            <a:off x="3893999" y="5658506"/>
            <a:ext cx="719292" cy="1023218"/>
          </a:xfrm>
          <a:custGeom>
            <a:avLst/>
            <a:gdLst>
              <a:gd name="connsiteX0" fmla="*/ 0 w 719292"/>
              <a:gd name="connsiteY0" fmla="*/ 0 h 1023218"/>
              <a:gd name="connsiteX1" fmla="*/ 719292 w 719292"/>
              <a:gd name="connsiteY1" fmla="*/ 0 h 1023218"/>
              <a:gd name="connsiteX2" fmla="*/ 719292 w 719292"/>
              <a:gd name="connsiteY2" fmla="*/ 1023218 h 1023218"/>
              <a:gd name="connsiteX3" fmla="*/ 0 w 719292"/>
              <a:gd name="connsiteY3" fmla="*/ 1023218 h 1023218"/>
              <a:gd name="connsiteX4" fmla="*/ 0 w 719292"/>
              <a:gd name="connsiteY4" fmla="*/ 0 h 102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1023218">
                <a:moveTo>
                  <a:pt x="0" y="0"/>
                </a:moveTo>
                <a:lnTo>
                  <a:pt x="719292" y="0"/>
                </a:lnTo>
                <a:lnTo>
                  <a:pt x="719292" y="1023218"/>
                </a:lnTo>
                <a:lnTo>
                  <a:pt x="0" y="10232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t" anchorCtr="0">
            <a:noAutofit/>
          </a:bodyPr>
          <a:lstStyle/>
          <a:p>
            <a:pPr marL="0" marR="0" lvl="0" indent="0" algn="l" defTabSz="355600" rtl="0" eaLnBrk="1" fontAlgn="auto" latinLnBrk="0" hangingPunct="1">
              <a:lnSpc>
                <a:spcPct val="90000"/>
              </a:lnSpc>
              <a:spcBef>
                <a:spcPct val="0"/>
              </a:spcBef>
              <a:spcAft>
                <a:spcPct val="35000"/>
              </a:spcAft>
              <a:buClrTx/>
              <a:buSzTx/>
              <a:buFontTx/>
              <a:buNone/>
              <a:tabLst/>
              <a:defRPr/>
            </a:pPr>
            <a:endPar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endParaRPr>
          </a:p>
        </p:txBody>
      </p:sp>
      <p:grpSp>
        <p:nvGrpSpPr>
          <p:cNvPr id="19" name="Gruppe 18">
            <a:extLst>
              <a:ext uri="{FF2B5EF4-FFF2-40B4-BE49-F238E27FC236}">
                <a16:creationId xmlns:a16="http://schemas.microsoft.com/office/drawing/2014/main" id="{C31E21DD-CF3C-4A42-8678-5BAEDF5E89E7}"/>
              </a:ext>
            </a:extLst>
          </p:cNvPr>
          <p:cNvGrpSpPr/>
          <p:nvPr/>
        </p:nvGrpSpPr>
        <p:grpSpPr>
          <a:xfrm>
            <a:off x="2366921" y="1385539"/>
            <a:ext cx="9324884" cy="5317018"/>
            <a:chOff x="136581" y="233263"/>
            <a:chExt cx="11199303" cy="6385806"/>
          </a:xfrm>
        </p:grpSpPr>
        <p:grpSp>
          <p:nvGrpSpPr>
            <p:cNvPr id="7" name="Gruppe 6">
              <a:extLst>
                <a:ext uri="{FF2B5EF4-FFF2-40B4-BE49-F238E27FC236}">
                  <a16:creationId xmlns:a16="http://schemas.microsoft.com/office/drawing/2014/main" id="{7E7682C4-6ECF-4647-8445-8D8CFFF6011B}"/>
                </a:ext>
              </a:extLst>
            </p:cNvPr>
            <p:cNvGrpSpPr/>
            <p:nvPr/>
          </p:nvGrpSpPr>
          <p:grpSpPr>
            <a:xfrm>
              <a:off x="136581" y="4624726"/>
              <a:ext cx="6202985" cy="1428800"/>
              <a:chOff x="136581" y="4173312"/>
              <a:chExt cx="6202985" cy="1428800"/>
            </a:xfrm>
          </p:grpSpPr>
          <p:cxnSp>
            <p:nvCxnSpPr>
              <p:cNvPr id="96" name="Lige pilforbindelse 95">
                <a:extLst>
                  <a:ext uri="{FF2B5EF4-FFF2-40B4-BE49-F238E27FC236}">
                    <a16:creationId xmlns:a16="http://schemas.microsoft.com/office/drawing/2014/main" id="{2CEAAD5B-4DCA-453C-AA9A-3937F39DE580}"/>
                  </a:ext>
                </a:extLst>
              </p:cNvPr>
              <p:cNvCxnSpPr>
                <a:cxnSpLocks/>
              </p:cNvCxnSpPr>
              <p:nvPr/>
            </p:nvCxnSpPr>
            <p:spPr>
              <a:xfrm>
                <a:off x="136581" y="5595402"/>
                <a:ext cx="6146618" cy="6710"/>
              </a:xfrm>
              <a:prstGeom prst="straightConnector1">
                <a:avLst/>
              </a:prstGeom>
              <a:ln w="28575" cap="flat" cmpd="sng" algn="ctr">
                <a:solidFill>
                  <a:schemeClr val="accent3"/>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97" name="Gruppe 96">
                <a:extLst>
                  <a:ext uri="{FF2B5EF4-FFF2-40B4-BE49-F238E27FC236}">
                    <a16:creationId xmlns:a16="http://schemas.microsoft.com/office/drawing/2014/main" id="{05728FE4-E3CB-4492-8AE9-549BA2ADA33C}"/>
                  </a:ext>
                </a:extLst>
              </p:cNvPr>
              <p:cNvGrpSpPr/>
              <p:nvPr/>
            </p:nvGrpSpPr>
            <p:grpSpPr>
              <a:xfrm>
                <a:off x="491064" y="4188203"/>
                <a:ext cx="1673265" cy="1386562"/>
                <a:chOff x="4389855" y="1968946"/>
                <a:chExt cx="1673265" cy="1386562"/>
              </a:xfrm>
            </p:grpSpPr>
            <p:cxnSp>
              <p:nvCxnSpPr>
                <p:cNvPr id="103" name="Lige forbindelse 102">
                  <a:extLst>
                    <a:ext uri="{FF2B5EF4-FFF2-40B4-BE49-F238E27FC236}">
                      <a16:creationId xmlns:a16="http://schemas.microsoft.com/office/drawing/2014/main" id="{B26A18A1-18BD-4D06-842B-60AEA06E6C52}"/>
                    </a:ext>
                  </a:extLst>
                </p:cNvPr>
                <p:cNvCxnSpPr/>
                <p:nvPr/>
              </p:nvCxnSpPr>
              <p:spPr>
                <a:xfrm>
                  <a:off x="4511425" y="2300872"/>
                  <a:ext cx="0" cy="1054636"/>
                </a:xfrm>
                <a:prstGeom prst="line">
                  <a:avLst/>
                </a:prstGeom>
                <a:ln w="285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6" name="Ellipse 105">
                  <a:extLst>
                    <a:ext uri="{FF2B5EF4-FFF2-40B4-BE49-F238E27FC236}">
                      <a16:creationId xmlns:a16="http://schemas.microsoft.com/office/drawing/2014/main" id="{3BB43800-A526-4489-AEFE-089EB6AA6EC8}"/>
                    </a:ext>
                  </a:extLst>
                </p:cNvPr>
                <p:cNvSpPr/>
                <p:nvPr/>
              </p:nvSpPr>
              <p:spPr>
                <a:xfrm>
                  <a:off x="4389855" y="2079199"/>
                  <a:ext cx="243141" cy="243141"/>
                </a:xfrm>
                <a:prstGeom prst="ellipse">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7" name="Kombinationstegning: figur 106">
                  <a:extLst>
                    <a:ext uri="{FF2B5EF4-FFF2-40B4-BE49-F238E27FC236}">
                      <a16:creationId xmlns:a16="http://schemas.microsoft.com/office/drawing/2014/main" id="{2D83716C-235A-4ABF-875C-ABB5034FE01D}"/>
                    </a:ext>
                  </a:extLst>
                </p:cNvPr>
                <p:cNvSpPr/>
                <p:nvPr/>
              </p:nvSpPr>
              <p:spPr>
                <a:xfrm>
                  <a:off x="4689842" y="2212087"/>
                  <a:ext cx="1373278" cy="1023218"/>
                </a:xfrm>
                <a:custGeom>
                  <a:avLst/>
                  <a:gdLst>
                    <a:gd name="connsiteX0" fmla="*/ 0 w 719292"/>
                    <a:gd name="connsiteY0" fmla="*/ 0 h 1023218"/>
                    <a:gd name="connsiteX1" fmla="*/ 719292 w 719292"/>
                    <a:gd name="connsiteY1" fmla="*/ 0 h 1023218"/>
                    <a:gd name="connsiteX2" fmla="*/ 719292 w 719292"/>
                    <a:gd name="connsiteY2" fmla="*/ 1023218 h 1023218"/>
                    <a:gd name="connsiteX3" fmla="*/ 0 w 719292"/>
                    <a:gd name="connsiteY3" fmla="*/ 1023218 h 1023218"/>
                    <a:gd name="connsiteX4" fmla="*/ 0 w 719292"/>
                    <a:gd name="connsiteY4" fmla="*/ 0 h 102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1023218">
                      <a:moveTo>
                        <a:pt x="0" y="0"/>
                      </a:moveTo>
                      <a:lnTo>
                        <a:pt x="719292" y="0"/>
                      </a:lnTo>
                      <a:lnTo>
                        <a:pt x="719292" y="1023218"/>
                      </a:lnTo>
                      <a:lnTo>
                        <a:pt x="0" y="10232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t" anchorCtr="0">
                  <a:noAutofit/>
                </a:bodyPr>
                <a:lstStyle/>
                <a:p>
                  <a:pPr marL="0" marR="0" lvl="0" indent="0" algn="l" defTabSz="266700" rtl="0" eaLnBrk="1" fontAlgn="auto" latinLnBrk="0" hangingPunct="1">
                    <a:lnSpc>
                      <a:spcPct val="90000"/>
                    </a:lnSpc>
                    <a:spcBef>
                      <a:spcPct val="0"/>
                    </a:spcBef>
                    <a:spcAft>
                      <a:spcPct val="35000"/>
                    </a:spcAft>
                    <a:buClrTx/>
                    <a:buSzTx/>
                    <a:buFontTx/>
                    <a:buNone/>
                    <a:tabLst/>
                    <a:defRPr/>
                  </a:pPr>
                  <a:r>
                    <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Forventet lancering</a:t>
                  </a:r>
                </a:p>
                <a:p>
                  <a:pPr marL="0" marR="0" lvl="0" indent="0" algn="l" defTabSz="266700" rtl="0" eaLnBrk="1" fontAlgn="auto" latinLnBrk="0" hangingPunct="1">
                    <a:lnSpc>
                      <a:spcPct val="90000"/>
                    </a:lnSpc>
                    <a:spcBef>
                      <a:spcPct val="0"/>
                    </a:spcBef>
                    <a:spcAft>
                      <a:spcPct val="35000"/>
                    </a:spcAft>
                    <a:buClrTx/>
                    <a:buSzTx/>
                    <a:buFontTx/>
                    <a:buNone/>
                    <a:tabLst/>
                    <a:defRPr/>
                  </a:pPr>
                  <a:r>
                    <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Udskydes pga. </a:t>
                  </a:r>
                  <a:r>
                    <a:rPr kumimoji="0" lang="da-DK" sz="600" b="0" i="0" u="none" strike="noStrike" kern="1200" cap="none" spc="0" normalizeH="0" baseline="0" noProof="0" dirty="0" err="1">
                      <a:ln>
                        <a:noFill/>
                      </a:ln>
                      <a:solidFill>
                        <a:prstClr val="black">
                          <a:hueOff val="0"/>
                          <a:satOff val="0"/>
                          <a:lumOff val="0"/>
                          <a:alphaOff val="0"/>
                        </a:prstClr>
                      </a:solidFill>
                      <a:effectLst/>
                      <a:uLnTx/>
                      <a:uFillTx/>
                      <a:latin typeface="Raleway" panose="020B0503030101060003" pitchFamily="34" charset="0"/>
                      <a:ea typeface="+mn-ea"/>
                      <a:cs typeface="+mn-cs"/>
                    </a:rPr>
                    <a:t>corona</a:t>
                  </a:r>
                  <a:r>
                    <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 </a:t>
                  </a:r>
                </a:p>
              </p:txBody>
            </p:sp>
            <p:sp>
              <p:nvSpPr>
                <p:cNvPr id="108" name="Kombinationstegning: figur 107">
                  <a:extLst>
                    <a:ext uri="{FF2B5EF4-FFF2-40B4-BE49-F238E27FC236}">
                      <a16:creationId xmlns:a16="http://schemas.microsoft.com/office/drawing/2014/main" id="{57CC648C-9A8A-48D4-A205-CD4332C049F9}"/>
                    </a:ext>
                  </a:extLst>
                </p:cNvPr>
                <p:cNvSpPr/>
                <p:nvPr/>
              </p:nvSpPr>
              <p:spPr>
                <a:xfrm>
                  <a:off x="4689842" y="1968946"/>
                  <a:ext cx="769946" cy="243141"/>
                </a:xfrm>
                <a:custGeom>
                  <a:avLst/>
                  <a:gdLst>
                    <a:gd name="connsiteX0" fmla="*/ 0 w 719292"/>
                    <a:gd name="connsiteY0" fmla="*/ 0 h 243141"/>
                    <a:gd name="connsiteX1" fmla="*/ 719292 w 719292"/>
                    <a:gd name="connsiteY1" fmla="*/ 0 h 243141"/>
                    <a:gd name="connsiteX2" fmla="*/ 719292 w 719292"/>
                    <a:gd name="connsiteY2" fmla="*/ 243141 h 243141"/>
                    <a:gd name="connsiteX3" fmla="*/ 0 w 719292"/>
                    <a:gd name="connsiteY3" fmla="*/ 243141 h 243141"/>
                    <a:gd name="connsiteX4" fmla="*/ 0 w 719292"/>
                    <a:gd name="connsiteY4" fmla="*/ 0 h 243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243141">
                      <a:moveTo>
                        <a:pt x="0" y="0"/>
                      </a:moveTo>
                      <a:lnTo>
                        <a:pt x="719292" y="0"/>
                      </a:lnTo>
                      <a:lnTo>
                        <a:pt x="719292" y="243141"/>
                      </a:lnTo>
                      <a:lnTo>
                        <a:pt x="0" y="2431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b" anchorCtr="0">
                  <a:noAutofit/>
                </a:bodyPr>
                <a:lstStyle/>
                <a:p>
                  <a:pPr marL="0" marR="0" lvl="0" indent="0" algn="l" defTabSz="355600" rtl="0" eaLnBrk="1" fontAlgn="auto" latinLnBrk="0" hangingPunct="1">
                    <a:lnSpc>
                      <a:spcPct val="90000"/>
                    </a:lnSpc>
                    <a:spcBef>
                      <a:spcPct val="0"/>
                    </a:spcBef>
                    <a:spcAft>
                      <a:spcPct val="35000"/>
                    </a:spcAft>
                    <a:buClrTx/>
                    <a:buSzTx/>
                    <a:buFontTx/>
                    <a:buNone/>
                    <a:tabLst/>
                    <a:defRPr/>
                  </a:pPr>
                  <a:r>
                    <a:rPr kumimoji="0" lang="da-DK" sz="900" b="1"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Jan 27, 2020</a:t>
                  </a:r>
                </a:p>
              </p:txBody>
            </p:sp>
          </p:grpSp>
          <p:grpSp>
            <p:nvGrpSpPr>
              <p:cNvPr id="109" name="Gruppe 108">
                <a:extLst>
                  <a:ext uri="{FF2B5EF4-FFF2-40B4-BE49-F238E27FC236}">
                    <a16:creationId xmlns:a16="http://schemas.microsoft.com/office/drawing/2014/main" id="{97C96D5E-4468-41EB-9095-1FB9FE7D61C5}"/>
                  </a:ext>
                </a:extLst>
              </p:cNvPr>
              <p:cNvGrpSpPr/>
              <p:nvPr/>
            </p:nvGrpSpPr>
            <p:grpSpPr>
              <a:xfrm>
                <a:off x="2580380" y="4173312"/>
                <a:ext cx="1673265" cy="1386562"/>
                <a:chOff x="4389855" y="1968946"/>
                <a:chExt cx="1673265" cy="1386562"/>
              </a:xfrm>
            </p:grpSpPr>
            <p:cxnSp>
              <p:nvCxnSpPr>
                <p:cNvPr id="110" name="Lige forbindelse 109">
                  <a:extLst>
                    <a:ext uri="{FF2B5EF4-FFF2-40B4-BE49-F238E27FC236}">
                      <a16:creationId xmlns:a16="http://schemas.microsoft.com/office/drawing/2014/main" id="{859DB381-EDF8-47F9-B2A4-6144E7BDA8AD}"/>
                    </a:ext>
                  </a:extLst>
                </p:cNvPr>
                <p:cNvCxnSpPr/>
                <p:nvPr/>
              </p:nvCxnSpPr>
              <p:spPr>
                <a:xfrm>
                  <a:off x="4511425" y="2300872"/>
                  <a:ext cx="0" cy="1054636"/>
                </a:xfrm>
                <a:prstGeom prst="line">
                  <a:avLst/>
                </a:prstGeom>
                <a:ln w="285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15" name="Ellipse 114">
                  <a:extLst>
                    <a:ext uri="{FF2B5EF4-FFF2-40B4-BE49-F238E27FC236}">
                      <a16:creationId xmlns:a16="http://schemas.microsoft.com/office/drawing/2014/main" id="{0887518E-0013-48B1-B3DA-5367BFB21B15}"/>
                    </a:ext>
                  </a:extLst>
                </p:cNvPr>
                <p:cNvSpPr/>
                <p:nvPr/>
              </p:nvSpPr>
              <p:spPr>
                <a:xfrm>
                  <a:off x="4389855" y="2079199"/>
                  <a:ext cx="243141" cy="243141"/>
                </a:xfrm>
                <a:prstGeom prst="ellipse">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6" name="Kombinationstegning: figur 115">
                  <a:extLst>
                    <a:ext uri="{FF2B5EF4-FFF2-40B4-BE49-F238E27FC236}">
                      <a16:creationId xmlns:a16="http://schemas.microsoft.com/office/drawing/2014/main" id="{77255364-C954-40E6-A6E1-D7AEC5325772}"/>
                    </a:ext>
                  </a:extLst>
                </p:cNvPr>
                <p:cNvSpPr/>
                <p:nvPr/>
              </p:nvSpPr>
              <p:spPr>
                <a:xfrm>
                  <a:off x="4689842" y="2212087"/>
                  <a:ext cx="1373278" cy="1023218"/>
                </a:xfrm>
                <a:custGeom>
                  <a:avLst/>
                  <a:gdLst>
                    <a:gd name="connsiteX0" fmla="*/ 0 w 719292"/>
                    <a:gd name="connsiteY0" fmla="*/ 0 h 1023218"/>
                    <a:gd name="connsiteX1" fmla="*/ 719292 w 719292"/>
                    <a:gd name="connsiteY1" fmla="*/ 0 h 1023218"/>
                    <a:gd name="connsiteX2" fmla="*/ 719292 w 719292"/>
                    <a:gd name="connsiteY2" fmla="*/ 1023218 h 1023218"/>
                    <a:gd name="connsiteX3" fmla="*/ 0 w 719292"/>
                    <a:gd name="connsiteY3" fmla="*/ 1023218 h 1023218"/>
                    <a:gd name="connsiteX4" fmla="*/ 0 w 719292"/>
                    <a:gd name="connsiteY4" fmla="*/ 0 h 102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1023218">
                      <a:moveTo>
                        <a:pt x="0" y="0"/>
                      </a:moveTo>
                      <a:lnTo>
                        <a:pt x="719292" y="0"/>
                      </a:lnTo>
                      <a:lnTo>
                        <a:pt x="719292" y="1023218"/>
                      </a:lnTo>
                      <a:lnTo>
                        <a:pt x="0" y="10232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t" anchorCtr="0">
                  <a:noAutofit/>
                </a:bodyPr>
                <a:lstStyle/>
                <a:p>
                  <a:pPr marL="0" marR="0" lvl="0" indent="0" algn="l" defTabSz="266700" rtl="0" eaLnBrk="1" fontAlgn="auto" latinLnBrk="0" hangingPunct="1">
                    <a:lnSpc>
                      <a:spcPct val="90000"/>
                    </a:lnSpc>
                    <a:spcBef>
                      <a:spcPct val="0"/>
                    </a:spcBef>
                    <a:spcAft>
                      <a:spcPct val="35000"/>
                    </a:spcAft>
                    <a:buClrTx/>
                    <a:buSzTx/>
                    <a:buFontTx/>
                    <a:buNone/>
                    <a:tabLst/>
                    <a:defRPr/>
                  </a:pPr>
                  <a:r>
                    <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Lancering af Tilgang for ledere i Voksen og Sundhed</a:t>
                  </a:r>
                </a:p>
              </p:txBody>
            </p:sp>
            <p:sp>
              <p:nvSpPr>
                <p:cNvPr id="121" name="Kombinationstegning: figur 120">
                  <a:extLst>
                    <a:ext uri="{FF2B5EF4-FFF2-40B4-BE49-F238E27FC236}">
                      <a16:creationId xmlns:a16="http://schemas.microsoft.com/office/drawing/2014/main" id="{3B8226F3-C629-4FC7-98E1-58386F5619D4}"/>
                    </a:ext>
                  </a:extLst>
                </p:cNvPr>
                <p:cNvSpPr/>
                <p:nvPr/>
              </p:nvSpPr>
              <p:spPr>
                <a:xfrm>
                  <a:off x="4689842" y="1968946"/>
                  <a:ext cx="769946" cy="243141"/>
                </a:xfrm>
                <a:custGeom>
                  <a:avLst/>
                  <a:gdLst>
                    <a:gd name="connsiteX0" fmla="*/ 0 w 719292"/>
                    <a:gd name="connsiteY0" fmla="*/ 0 h 243141"/>
                    <a:gd name="connsiteX1" fmla="*/ 719292 w 719292"/>
                    <a:gd name="connsiteY1" fmla="*/ 0 h 243141"/>
                    <a:gd name="connsiteX2" fmla="*/ 719292 w 719292"/>
                    <a:gd name="connsiteY2" fmla="*/ 243141 h 243141"/>
                    <a:gd name="connsiteX3" fmla="*/ 0 w 719292"/>
                    <a:gd name="connsiteY3" fmla="*/ 243141 h 243141"/>
                    <a:gd name="connsiteX4" fmla="*/ 0 w 719292"/>
                    <a:gd name="connsiteY4" fmla="*/ 0 h 243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243141">
                      <a:moveTo>
                        <a:pt x="0" y="0"/>
                      </a:moveTo>
                      <a:lnTo>
                        <a:pt x="719292" y="0"/>
                      </a:lnTo>
                      <a:lnTo>
                        <a:pt x="719292" y="243141"/>
                      </a:lnTo>
                      <a:lnTo>
                        <a:pt x="0" y="2431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b" anchorCtr="0">
                  <a:noAutofit/>
                </a:bodyPr>
                <a:lstStyle/>
                <a:p>
                  <a:pPr marL="0" marR="0" lvl="0" indent="0" algn="l" defTabSz="355600" rtl="0" eaLnBrk="1" fontAlgn="auto" latinLnBrk="0" hangingPunct="1">
                    <a:lnSpc>
                      <a:spcPct val="90000"/>
                    </a:lnSpc>
                    <a:spcBef>
                      <a:spcPct val="0"/>
                    </a:spcBef>
                    <a:spcAft>
                      <a:spcPct val="35000"/>
                    </a:spcAft>
                    <a:buClrTx/>
                    <a:buSzTx/>
                    <a:buFontTx/>
                    <a:buNone/>
                    <a:tabLst/>
                    <a:defRPr/>
                  </a:pPr>
                  <a:r>
                    <a:rPr kumimoji="0" lang="da-DK" sz="900" b="1"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Juni 17,2021</a:t>
                  </a:r>
                </a:p>
              </p:txBody>
            </p:sp>
          </p:grpSp>
          <p:sp>
            <p:nvSpPr>
              <p:cNvPr id="135" name="Kombinationstegning: figur 134">
                <a:extLst>
                  <a:ext uri="{FF2B5EF4-FFF2-40B4-BE49-F238E27FC236}">
                    <a16:creationId xmlns:a16="http://schemas.microsoft.com/office/drawing/2014/main" id="{83DF3285-32A0-45B3-961C-AA1BD8A80F14}"/>
                  </a:ext>
                </a:extLst>
              </p:cNvPr>
              <p:cNvSpPr/>
              <p:nvPr/>
            </p:nvSpPr>
            <p:spPr>
              <a:xfrm>
                <a:off x="4966288" y="4431344"/>
                <a:ext cx="1373278" cy="1023218"/>
              </a:xfrm>
              <a:custGeom>
                <a:avLst/>
                <a:gdLst>
                  <a:gd name="connsiteX0" fmla="*/ 0 w 719292"/>
                  <a:gd name="connsiteY0" fmla="*/ 0 h 1023218"/>
                  <a:gd name="connsiteX1" fmla="*/ 719292 w 719292"/>
                  <a:gd name="connsiteY1" fmla="*/ 0 h 1023218"/>
                  <a:gd name="connsiteX2" fmla="*/ 719292 w 719292"/>
                  <a:gd name="connsiteY2" fmla="*/ 1023218 h 1023218"/>
                  <a:gd name="connsiteX3" fmla="*/ 0 w 719292"/>
                  <a:gd name="connsiteY3" fmla="*/ 1023218 h 1023218"/>
                  <a:gd name="connsiteX4" fmla="*/ 0 w 719292"/>
                  <a:gd name="connsiteY4" fmla="*/ 0 h 102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1023218">
                    <a:moveTo>
                      <a:pt x="0" y="0"/>
                    </a:moveTo>
                    <a:lnTo>
                      <a:pt x="719292" y="0"/>
                    </a:lnTo>
                    <a:lnTo>
                      <a:pt x="719292" y="1023218"/>
                    </a:lnTo>
                    <a:lnTo>
                      <a:pt x="0" y="10232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t" anchorCtr="0">
                <a:noAutofit/>
              </a:bodyPr>
              <a:lstStyle/>
              <a:p>
                <a:pPr marL="0" marR="0" lvl="0" indent="0" algn="l" defTabSz="266700" rtl="0" eaLnBrk="1" fontAlgn="auto" latinLnBrk="0" hangingPunct="1">
                  <a:lnSpc>
                    <a:spcPct val="90000"/>
                  </a:lnSpc>
                  <a:spcBef>
                    <a:spcPct val="0"/>
                  </a:spcBef>
                  <a:spcAft>
                    <a:spcPct val="35000"/>
                  </a:spcAft>
                  <a:buClrTx/>
                  <a:buSzTx/>
                  <a:buFontTx/>
                  <a:buNone/>
                  <a:tabLst/>
                  <a:defRPr/>
                </a:pPr>
                <a:endParaRPr kumimoji="0" lang="da-DK" sz="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cxnSp>
          <p:nvCxnSpPr>
            <p:cNvPr id="192" name="Lige pilforbindelse 191">
              <a:extLst>
                <a:ext uri="{FF2B5EF4-FFF2-40B4-BE49-F238E27FC236}">
                  <a16:creationId xmlns:a16="http://schemas.microsoft.com/office/drawing/2014/main" id="{F5CB9863-7A34-4FFF-B1C1-4EFC7F0E8775}"/>
                </a:ext>
              </a:extLst>
            </p:cNvPr>
            <p:cNvCxnSpPr>
              <a:cxnSpLocks/>
            </p:cNvCxnSpPr>
            <p:nvPr/>
          </p:nvCxnSpPr>
          <p:spPr>
            <a:xfrm flipV="1">
              <a:off x="136581" y="3822742"/>
              <a:ext cx="11199303" cy="6710"/>
            </a:xfrm>
            <a:prstGeom prst="straightConnector1">
              <a:avLst/>
            </a:prstGeom>
            <a:ln w="28575" cap="flat" cmpd="sng" algn="ctr">
              <a:solidFill>
                <a:schemeClr val="accent3"/>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93" name="Gruppe 192">
              <a:extLst>
                <a:ext uri="{FF2B5EF4-FFF2-40B4-BE49-F238E27FC236}">
                  <a16:creationId xmlns:a16="http://schemas.microsoft.com/office/drawing/2014/main" id="{D225BCCC-D851-4535-BD3D-E2BA4CC45B6F}"/>
                </a:ext>
              </a:extLst>
            </p:cNvPr>
            <p:cNvGrpSpPr/>
            <p:nvPr/>
          </p:nvGrpSpPr>
          <p:grpSpPr>
            <a:xfrm>
              <a:off x="434698" y="2455202"/>
              <a:ext cx="1673265" cy="1386562"/>
              <a:chOff x="4389855" y="1968946"/>
              <a:chExt cx="1673265" cy="1386562"/>
            </a:xfrm>
          </p:grpSpPr>
          <p:cxnSp>
            <p:nvCxnSpPr>
              <p:cNvPr id="218" name="Lige forbindelse 217">
                <a:extLst>
                  <a:ext uri="{FF2B5EF4-FFF2-40B4-BE49-F238E27FC236}">
                    <a16:creationId xmlns:a16="http://schemas.microsoft.com/office/drawing/2014/main" id="{6C9F2188-2419-445D-B6FE-21AF1F36ABFB}"/>
                  </a:ext>
                </a:extLst>
              </p:cNvPr>
              <p:cNvCxnSpPr/>
              <p:nvPr/>
            </p:nvCxnSpPr>
            <p:spPr>
              <a:xfrm>
                <a:off x="4511425" y="2300872"/>
                <a:ext cx="0" cy="1054636"/>
              </a:xfrm>
              <a:prstGeom prst="line">
                <a:avLst/>
              </a:prstGeom>
              <a:ln w="285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20" name="Ellipse 219">
                <a:extLst>
                  <a:ext uri="{FF2B5EF4-FFF2-40B4-BE49-F238E27FC236}">
                    <a16:creationId xmlns:a16="http://schemas.microsoft.com/office/drawing/2014/main" id="{602694A7-9080-40BF-8183-DAE54BB618D7}"/>
                  </a:ext>
                </a:extLst>
              </p:cNvPr>
              <p:cNvSpPr/>
              <p:nvPr/>
            </p:nvSpPr>
            <p:spPr>
              <a:xfrm>
                <a:off x="4389855" y="2079199"/>
                <a:ext cx="243141" cy="243141"/>
              </a:xfrm>
              <a:prstGeom prst="ellipse">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21" name="Kombinationstegning: figur 220">
                <a:extLst>
                  <a:ext uri="{FF2B5EF4-FFF2-40B4-BE49-F238E27FC236}">
                    <a16:creationId xmlns:a16="http://schemas.microsoft.com/office/drawing/2014/main" id="{A47D6391-77BD-4A30-9005-509FB818ACE3}"/>
                  </a:ext>
                </a:extLst>
              </p:cNvPr>
              <p:cNvSpPr/>
              <p:nvPr/>
            </p:nvSpPr>
            <p:spPr>
              <a:xfrm>
                <a:off x="4689842" y="2212087"/>
                <a:ext cx="1373278" cy="1023218"/>
              </a:xfrm>
              <a:custGeom>
                <a:avLst/>
                <a:gdLst>
                  <a:gd name="connsiteX0" fmla="*/ 0 w 719292"/>
                  <a:gd name="connsiteY0" fmla="*/ 0 h 1023218"/>
                  <a:gd name="connsiteX1" fmla="*/ 719292 w 719292"/>
                  <a:gd name="connsiteY1" fmla="*/ 0 h 1023218"/>
                  <a:gd name="connsiteX2" fmla="*/ 719292 w 719292"/>
                  <a:gd name="connsiteY2" fmla="*/ 1023218 h 1023218"/>
                  <a:gd name="connsiteX3" fmla="*/ 0 w 719292"/>
                  <a:gd name="connsiteY3" fmla="*/ 1023218 h 1023218"/>
                  <a:gd name="connsiteX4" fmla="*/ 0 w 719292"/>
                  <a:gd name="connsiteY4" fmla="*/ 0 h 102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1023218">
                    <a:moveTo>
                      <a:pt x="0" y="0"/>
                    </a:moveTo>
                    <a:lnTo>
                      <a:pt x="719292" y="0"/>
                    </a:lnTo>
                    <a:lnTo>
                      <a:pt x="719292" y="1023218"/>
                    </a:lnTo>
                    <a:lnTo>
                      <a:pt x="0" y="10232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t" anchorCtr="0">
                <a:noAutofit/>
              </a:bodyPr>
              <a:lstStyle/>
              <a:p>
                <a:pPr marL="0" marR="0" lvl="0" indent="0" algn="l" defTabSz="266700" rtl="0" eaLnBrk="1" fontAlgn="auto" latinLnBrk="0" hangingPunct="1">
                  <a:lnSpc>
                    <a:spcPct val="90000"/>
                  </a:lnSpc>
                  <a:spcBef>
                    <a:spcPct val="0"/>
                  </a:spcBef>
                  <a:spcAft>
                    <a:spcPct val="35000"/>
                  </a:spcAft>
                  <a:buClrTx/>
                  <a:buSzTx/>
                  <a:buFontTx/>
                  <a:buNone/>
                  <a:tabLst/>
                  <a:defRPr/>
                </a:pPr>
                <a:r>
                  <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Inddragelse af SDU</a:t>
                </a:r>
              </a:p>
              <a:p>
                <a:pPr marL="0" marR="0" lvl="0" indent="0" algn="l" defTabSz="266700" rtl="0" eaLnBrk="1" fontAlgn="auto" latinLnBrk="0" hangingPunct="1">
                  <a:lnSpc>
                    <a:spcPct val="90000"/>
                  </a:lnSpc>
                  <a:spcBef>
                    <a:spcPct val="0"/>
                  </a:spcBef>
                  <a:spcAft>
                    <a:spcPct val="35000"/>
                  </a:spcAft>
                  <a:buClrTx/>
                  <a:buSzTx/>
                  <a:buFontTx/>
                  <a:buNone/>
                  <a:tabLst/>
                  <a:defRPr/>
                </a:pPr>
                <a:r>
                  <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 En offentlig service værdikæde</a:t>
                </a:r>
              </a:p>
            </p:txBody>
          </p:sp>
          <p:sp>
            <p:nvSpPr>
              <p:cNvPr id="222" name="Kombinationstegning: figur 221">
                <a:extLst>
                  <a:ext uri="{FF2B5EF4-FFF2-40B4-BE49-F238E27FC236}">
                    <a16:creationId xmlns:a16="http://schemas.microsoft.com/office/drawing/2014/main" id="{587CB751-B9C0-4032-965F-555FBF332C51}"/>
                  </a:ext>
                </a:extLst>
              </p:cNvPr>
              <p:cNvSpPr/>
              <p:nvPr/>
            </p:nvSpPr>
            <p:spPr>
              <a:xfrm>
                <a:off x="4689841" y="1968946"/>
                <a:ext cx="1081249" cy="243141"/>
              </a:xfrm>
              <a:custGeom>
                <a:avLst/>
                <a:gdLst>
                  <a:gd name="connsiteX0" fmla="*/ 0 w 719292"/>
                  <a:gd name="connsiteY0" fmla="*/ 0 h 243141"/>
                  <a:gd name="connsiteX1" fmla="*/ 719292 w 719292"/>
                  <a:gd name="connsiteY1" fmla="*/ 0 h 243141"/>
                  <a:gd name="connsiteX2" fmla="*/ 719292 w 719292"/>
                  <a:gd name="connsiteY2" fmla="*/ 243141 h 243141"/>
                  <a:gd name="connsiteX3" fmla="*/ 0 w 719292"/>
                  <a:gd name="connsiteY3" fmla="*/ 243141 h 243141"/>
                  <a:gd name="connsiteX4" fmla="*/ 0 w 719292"/>
                  <a:gd name="connsiteY4" fmla="*/ 0 h 243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243141">
                    <a:moveTo>
                      <a:pt x="0" y="0"/>
                    </a:moveTo>
                    <a:lnTo>
                      <a:pt x="719292" y="0"/>
                    </a:lnTo>
                    <a:lnTo>
                      <a:pt x="719292" y="243141"/>
                    </a:lnTo>
                    <a:lnTo>
                      <a:pt x="0" y="2431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b" anchorCtr="0">
                <a:noAutofit/>
              </a:bodyPr>
              <a:lstStyle/>
              <a:p>
                <a:pPr marL="0" marR="0" lvl="0" indent="0" algn="l" defTabSz="355600" rtl="0" eaLnBrk="1" fontAlgn="auto" latinLnBrk="0" hangingPunct="1">
                  <a:lnSpc>
                    <a:spcPct val="90000"/>
                  </a:lnSpc>
                  <a:spcBef>
                    <a:spcPct val="0"/>
                  </a:spcBef>
                  <a:spcAft>
                    <a:spcPct val="35000"/>
                  </a:spcAft>
                  <a:buClrTx/>
                  <a:buSzTx/>
                  <a:buFontTx/>
                  <a:buNone/>
                  <a:tabLst/>
                  <a:defRPr/>
                </a:pPr>
                <a:r>
                  <a:rPr kumimoji="0" lang="da-DK" sz="900" b="1"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Jan-marts 2020</a:t>
                </a:r>
              </a:p>
            </p:txBody>
          </p:sp>
        </p:grpSp>
        <p:grpSp>
          <p:nvGrpSpPr>
            <p:cNvPr id="194" name="Gruppe 193">
              <a:extLst>
                <a:ext uri="{FF2B5EF4-FFF2-40B4-BE49-F238E27FC236}">
                  <a16:creationId xmlns:a16="http://schemas.microsoft.com/office/drawing/2014/main" id="{E758D552-2A10-4010-AD85-3039AB107DF8}"/>
                </a:ext>
              </a:extLst>
            </p:cNvPr>
            <p:cNvGrpSpPr/>
            <p:nvPr/>
          </p:nvGrpSpPr>
          <p:grpSpPr>
            <a:xfrm>
              <a:off x="2524014" y="2440311"/>
              <a:ext cx="1673265" cy="1386562"/>
              <a:chOff x="4389855" y="1968946"/>
              <a:chExt cx="1673265" cy="1386562"/>
            </a:xfrm>
          </p:grpSpPr>
          <p:cxnSp>
            <p:nvCxnSpPr>
              <p:cNvPr id="213" name="Lige forbindelse 212">
                <a:extLst>
                  <a:ext uri="{FF2B5EF4-FFF2-40B4-BE49-F238E27FC236}">
                    <a16:creationId xmlns:a16="http://schemas.microsoft.com/office/drawing/2014/main" id="{DE2FB377-6BB3-4F40-88EB-BF5FB3B59003}"/>
                  </a:ext>
                </a:extLst>
              </p:cNvPr>
              <p:cNvCxnSpPr/>
              <p:nvPr/>
            </p:nvCxnSpPr>
            <p:spPr>
              <a:xfrm>
                <a:off x="4511425" y="2300872"/>
                <a:ext cx="0" cy="1054636"/>
              </a:xfrm>
              <a:prstGeom prst="line">
                <a:avLst/>
              </a:prstGeom>
              <a:ln w="285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15" name="Ellipse 214">
                <a:extLst>
                  <a:ext uri="{FF2B5EF4-FFF2-40B4-BE49-F238E27FC236}">
                    <a16:creationId xmlns:a16="http://schemas.microsoft.com/office/drawing/2014/main" id="{1AF25325-076D-49D3-8081-EFE255E04A8D}"/>
                  </a:ext>
                </a:extLst>
              </p:cNvPr>
              <p:cNvSpPr/>
              <p:nvPr/>
            </p:nvSpPr>
            <p:spPr>
              <a:xfrm>
                <a:off x="4389855" y="2079199"/>
                <a:ext cx="243141" cy="243141"/>
              </a:xfrm>
              <a:prstGeom prst="ellipse">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16" name="Kombinationstegning: figur 215">
                <a:extLst>
                  <a:ext uri="{FF2B5EF4-FFF2-40B4-BE49-F238E27FC236}">
                    <a16:creationId xmlns:a16="http://schemas.microsoft.com/office/drawing/2014/main" id="{8F887249-DB5B-4647-B50E-8EC5C04190B0}"/>
                  </a:ext>
                </a:extLst>
              </p:cNvPr>
              <p:cNvSpPr/>
              <p:nvPr/>
            </p:nvSpPr>
            <p:spPr>
              <a:xfrm>
                <a:off x="4689842" y="2212087"/>
                <a:ext cx="1373278" cy="1023218"/>
              </a:xfrm>
              <a:custGeom>
                <a:avLst/>
                <a:gdLst>
                  <a:gd name="connsiteX0" fmla="*/ 0 w 719292"/>
                  <a:gd name="connsiteY0" fmla="*/ 0 h 1023218"/>
                  <a:gd name="connsiteX1" fmla="*/ 719292 w 719292"/>
                  <a:gd name="connsiteY1" fmla="*/ 0 h 1023218"/>
                  <a:gd name="connsiteX2" fmla="*/ 719292 w 719292"/>
                  <a:gd name="connsiteY2" fmla="*/ 1023218 h 1023218"/>
                  <a:gd name="connsiteX3" fmla="*/ 0 w 719292"/>
                  <a:gd name="connsiteY3" fmla="*/ 1023218 h 1023218"/>
                  <a:gd name="connsiteX4" fmla="*/ 0 w 719292"/>
                  <a:gd name="connsiteY4" fmla="*/ 0 h 102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1023218">
                    <a:moveTo>
                      <a:pt x="0" y="0"/>
                    </a:moveTo>
                    <a:lnTo>
                      <a:pt x="719292" y="0"/>
                    </a:lnTo>
                    <a:lnTo>
                      <a:pt x="719292" y="1023218"/>
                    </a:lnTo>
                    <a:lnTo>
                      <a:pt x="0" y="10232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t" anchorCtr="0">
                <a:noAutofit/>
              </a:bodyPr>
              <a:lstStyle/>
              <a:p>
                <a:pPr marL="0" marR="0" lvl="0" indent="0" algn="l" defTabSz="266700" rtl="0" eaLnBrk="1" fontAlgn="auto" latinLnBrk="0" hangingPunct="1">
                  <a:lnSpc>
                    <a:spcPct val="90000"/>
                  </a:lnSpc>
                  <a:spcBef>
                    <a:spcPct val="0"/>
                  </a:spcBef>
                  <a:spcAft>
                    <a:spcPct val="35000"/>
                  </a:spcAft>
                  <a:buClrTx/>
                  <a:buSzTx/>
                  <a:buFontTx/>
                  <a:buNone/>
                  <a:tabLst/>
                  <a:defRPr/>
                </a:pPr>
                <a:r>
                  <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Arbejdet sat på pause</a:t>
                </a:r>
              </a:p>
            </p:txBody>
          </p:sp>
          <p:sp>
            <p:nvSpPr>
              <p:cNvPr id="217" name="Kombinationstegning: figur 216">
                <a:extLst>
                  <a:ext uri="{FF2B5EF4-FFF2-40B4-BE49-F238E27FC236}">
                    <a16:creationId xmlns:a16="http://schemas.microsoft.com/office/drawing/2014/main" id="{D2F59211-99EF-456B-8869-76F731FBCC45}"/>
                  </a:ext>
                </a:extLst>
              </p:cNvPr>
              <p:cNvSpPr/>
              <p:nvPr/>
            </p:nvSpPr>
            <p:spPr>
              <a:xfrm>
                <a:off x="4689841" y="1968946"/>
                <a:ext cx="943866" cy="243141"/>
              </a:xfrm>
              <a:custGeom>
                <a:avLst/>
                <a:gdLst>
                  <a:gd name="connsiteX0" fmla="*/ 0 w 719292"/>
                  <a:gd name="connsiteY0" fmla="*/ 0 h 243141"/>
                  <a:gd name="connsiteX1" fmla="*/ 719292 w 719292"/>
                  <a:gd name="connsiteY1" fmla="*/ 0 h 243141"/>
                  <a:gd name="connsiteX2" fmla="*/ 719292 w 719292"/>
                  <a:gd name="connsiteY2" fmla="*/ 243141 h 243141"/>
                  <a:gd name="connsiteX3" fmla="*/ 0 w 719292"/>
                  <a:gd name="connsiteY3" fmla="*/ 243141 h 243141"/>
                  <a:gd name="connsiteX4" fmla="*/ 0 w 719292"/>
                  <a:gd name="connsiteY4" fmla="*/ 0 h 243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243141">
                    <a:moveTo>
                      <a:pt x="0" y="0"/>
                    </a:moveTo>
                    <a:lnTo>
                      <a:pt x="719292" y="0"/>
                    </a:lnTo>
                    <a:lnTo>
                      <a:pt x="719292" y="243141"/>
                    </a:lnTo>
                    <a:lnTo>
                      <a:pt x="0" y="2431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b" anchorCtr="0">
                <a:noAutofit/>
              </a:bodyPr>
              <a:lstStyle/>
              <a:p>
                <a:pPr marL="0" marR="0" lvl="0" indent="0" algn="l" defTabSz="355600" rtl="0" eaLnBrk="1" fontAlgn="auto" latinLnBrk="0" hangingPunct="1">
                  <a:lnSpc>
                    <a:spcPct val="90000"/>
                  </a:lnSpc>
                  <a:spcBef>
                    <a:spcPct val="0"/>
                  </a:spcBef>
                  <a:spcAft>
                    <a:spcPct val="35000"/>
                  </a:spcAft>
                  <a:buClrTx/>
                  <a:buSzTx/>
                  <a:buFontTx/>
                  <a:buNone/>
                  <a:tabLst/>
                  <a:defRPr/>
                </a:pPr>
                <a:r>
                  <a:rPr kumimoji="0" lang="da-DK" sz="900" b="1"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Marts 2020</a:t>
                </a:r>
              </a:p>
            </p:txBody>
          </p:sp>
        </p:grpSp>
        <p:grpSp>
          <p:nvGrpSpPr>
            <p:cNvPr id="195" name="Gruppe 194">
              <a:extLst>
                <a:ext uri="{FF2B5EF4-FFF2-40B4-BE49-F238E27FC236}">
                  <a16:creationId xmlns:a16="http://schemas.microsoft.com/office/drawing/2014/main" id="{6EA214BD-061B-4572-886A-5C51FA59A261}"/>
                </a:ext>
              </a:extLst>
            </p:cNvPr>
            <p:cNvGrpSpPr/>
            <p:nvPr/>
          </p:nvGrpSpPr>
          <p:grpSpPr>
            <a:xfrm>
              <a:off x="4609935" y="2455202"/>
              <a:ext cx="1673265" cy="1386562"/>
              <a:chOff x="4389855" y="1968946"/>
              <a:chExt cx="1673265" cy="1386562"/>
            </a:xfrm>
          </p:grpSpPr>
          <p:cxnSp>
            <p:nvCxnSpPr>
              <p:cNvPr id="208" name="Lige forbindelse 207">
                <a:extLst>
                  <a:ext uri="{FF2B5EF4-FFF2-40B4-BE49-F238E27FC236}">
                    <a16:creationId xmlns:a16="http://schemas.microsoft.com/office/drawing/2014/main" id="{C27F8930-D1C2-497C-ACD7-45128812C1AA}"/>
                  </a:ext>
                </a:extLst>
              </p:cNvPr>
              <p:cNvCxnSpPr/>
              <p:nvPr/>
            </p:nvCxnSpPr>
            <p:spPr>
              <a:xfrm>
                <a:off x="4511425" y="2300872"/>
                <a:ext cx="0" cy="1054636"/>
              </a:xfrm>
              <a:prstGeom prst="line">
                <a:avLst/>
              </a:prstGeom>
              <a:ln w="285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10" name="Ellipse 209">
                <a:extLst>
                  <a:ext uri="{FF2B5EF4-FFF2-40B4-BE49-F238E27FC236}">
                    <a16:creationId xmlns:a16="http://schemas.microsoft.com/office/drawing/2014/main" id="{D65DEE24-3F9C-4590-B304-923FE862EEC3}"/>
                  </a:ext>
                </a:extLst>
              </p:cNvPr>
              <p:cNvSpPr/>
              <p:nvPr/>
            </p:nvSpPr>
            <p:spPr>
              <a:xfrm>
                <a:off x="4389855" y="2079199"/>
                <a:ext cx="243141" cy="243141"/>
              </a:xfrm>
              <a:prstGeom prst="ellipse">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11" name="Kombinationstegning: figur 210">
                <a:extLst>
                  <a:ext uri="{FF2B5EF4-FFF2-40B4-BE49-F238E27FC236}">
                    <a16:creationId xmlns:a16="http://schemas.microsoft.com/office/drawing/2014/main" id="{D8A61958-C198-4926-9296-A903B2BBED57}"/>
                  </a:ext>
                </a:extLst>
              </p:cNvPr>
              <p:cNvSpPr/>
              <p:nvPr/>
            </p:nvSpPr>
            <p:spPr>
              <a:xfrm>
                <a:off x="4689842" y="2212087"/>
                <a:ext cx="1373278" cy="1023218"/>
              </a:xfrm>
              <a:custGeom>
                <a:avLst/>
                <a:gdLst>
                  <a:gd name="connsiteX0" fmla="*/ 0 w 719292"/>
                  <a:gd name="connsiteY0" fmla="*/ 0 h 1023218"/>
                  <a:gd name="connsiteX1" fmla="*/ 719292 w 719292"/>
                  <a:gd name="connsiteY1" fmla="*/ 0 h 1023218"/>
                  <a:gd name="connsiteX2" fmla="*/ 719292 w 719292"/>
                  <a:gd name="connsiteY2" fmla="*/ 1023218 h 1023218"/>
                  <a:gd name="connsiteX3" fmla="*/ 0 w 719292"/>
                  <a:gd name="connsiteY3" fmla="*/ 1023218 h 1023218"/>
                  <a:gd name="connsiteX4" fmla="*/ 0 w 719292"/>
                  <a:gd name="connsiteY4" fmla="*/ 0 h 102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1023218">
                    <a:moveTo>
                      <a:pt x="0" y="0"/>
                    </a:moveTo>
                    <a:lnTo>
                      <a:pt x="719292" y="0"/>
                    </a:lnTo>
                    <a:lnTo>
                      <a:pt x="719292" y="1023218"/>
                    </a:lnTo>
                    <a:lnTo>
                      <a:pt x="0" y="10232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t" anchorCtr="0">
                <a:noAutofit/>
              </a:bodyPr>
              <a:lstStyle/>
              <a:p>
                <a:pPr marL="0" marR="0" lvl="0" indent="0" algn="l" defTabSz="355600" rtl="0" eaLnBrk="1" fontAlgn="auto" latinLnBrk="0" hangingPunct="1">
                  <a:lnSpc>
                    <a:spcPct val="90000"/>
                  </a:lnSpc>
                  <a:spcBef>
                    <a:spcPct val="0"/>
                  </a:spcBef>
                  <a:spcAft>
                    <a:spcPct val="35000"/>
                  </a:spcAft>
                  <a:buClrTx/>
                  <a:buSzTx/>
                  <a:buFontTx/>
                  <a:buNone/>
                  <a:tabLst/>
                  <a:defRPr/>
                </a:pPr>
                <a:r>
                  <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Tilbage på sporet. Resultat af undersøgelse af erfaringer og læring fra tiden med COVID-19</a:t>
                </a:r>
              </a:p>
              <a:p>
                <a:pPr marL="0" marR="0" lvl="0" indent="0" algn="l" defTabSz="355600" rtl="0" eaLnBrk="1" fontAlgn="auto" latinLnBrk="0" hangingPunct="1">
                  <a:lnSpc>
                    <a:spcPct val="90000"/>
                  </a:lnSpc>
                  <a:spcBef>
                    <a:spcPct val="0"/>
                  </a:spcBef>
                  <a:spcAft>
                    <a:spcPct val="35000"/>
                  </a:spcAft>
                  <a:buClrTx/>
                  <a:buSzTx/>
                  <a:buFontTx/>
                  <a:buNone/>
                  <a:tabLst/>
                  <a:defRPr/>
                </a:pPr>
                <a:r>
                  <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Plan for arbejde med strategi for Værdifuld Hverdag</a:t>
                </a:r>
              </a:p>
            </p:txBody>
          </p:sp>
          <p:sp>
            <p:nvSpPr>
              <p:cNvPr id="212" name="Kombinationstegning: figur 211">
                <a:extLst>
                  <a:ext uri="{FF2B5EF4-FFF2-40B4-BE49-F238E27FC236}">
                    <a16:creationId xmlns:a16="http://schemas.microsoft.com/office/drawing/2014/main" id="{CE3C0132-3B0B-4FFE-91BC-33C099753DC3}"/>
                  </a:ext>
                </a:extLst>
              </p:cNvPr>
              <p:cNvSpPr/>
              <p:nvPr/>
            </p:nvSpPr>
            <p:spPr>
              <a:xfrm>
                <a:off x="4689842" y="1968946"/>
                <a:ext cx="769946" cy="243141"/>
              </a:xfrm>
              <a:custGeom>
                <a:avLst/>
                <a:gdLst>
                  <a:gd name="connsiteX0" fmla="*/ 0 w 719292"/>
                  <a:gd name="connsiteY0" fmla="*/ 0 h 243141"/>
                  <a:gd name="connsiteX1" fmla="*/ 719292 w 719292"/>
                  <a:gd name="connsiteY1" fmla="*/ 0 h 243141"/>
                  <a:gd name="connsiteX2" fmla="*/ 719292 w 719292"/>
                  <a:gd name="connsiteY2" fmla="*/ 243141 h 243141"/>
                  <a:gd name="connsiteX3" fmla="*/ 0 w 719292"/>
                  <a:gd name="connsiteY3" fmla="*/ 243141 h 243141"/>
                  <a:gd name="connsiteX4" fmla="*/ 0 w 719292"/>
                  <a:gd name="connsiteY4" fmla="*/ 0 h 243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243141">
                    <a:moveTo>
                      <a:pt x="0" y="0"/>
                    </a:moveTo>
                    <a:lnTo>
                      <a:pt x="719292" y="0"/>
                    </a:lnTo>
                    <a:lnTo>
                      <a:pt x="719292" y="243141"/>
                    </a:lnTo>
                    <a:lnTo>
                      <a:pt x="0" y="2431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b" anchorCtr="0">
                <a:noAutofit/>
              </a:bodyPr>
              <a:lstStyle/>
              <a:p>
                <a:pPr marL="0" marR="0" lvl="0" indent="0" algn="l" defTabSz="355600" rtl="0" eaLnBrk="1" fontAlgn="auto" latinLnBrk="0" hangingPunct="1">
                  <a:lnSpc>
                    <a:spcPct val="90000"/>
                  </a:lnSpc>
                  <a:spcBef>
                    <a:spcPct val="0"/>
                  </a:spcBef>
                  <a:spcAft>
                    <a:spcPct val="35000"/>
                  </a:spcAft>
                  <a:buClrTx/>
                  <a:buSzTx/>
                  <a:buFontTx/>
                  <a:buNone/>
                  <a:tabLst/>
                  <a:defRPr/>
                </a:pPr>
                <a:r>
                  <a:rPr kumimoji="0" lang="da-DK" sz="900" b="1" i="0" u="none" strike="noStrike" kern="1200" cap="none" spc="0" normalizeH="0" baseline="0" noProof="0" dirty="0" err="1">
                    <a:ln>
                      <a:noFill/>
                    </a:ln>
                    <a:solidFill>
                      <a:prstClr val="black">
                        <a:hueOff val="0"/>
                        <a:satOff val="0"/>
                        <a:lumOff val="0"/>
                        <a:alphaOff val="0"/>
                      </a:prstClr>
                    </a:solidFill>
                    <a:effectLst/>
                    <a:uLnTx/>
                    <a:uFillTx/>
                    <a:latin typeface="Raleway" panose="020B0503030101060003" pitchFamily="34" charset="0"/>
                    <a:ea typeface="+mn-ea"/>
                    <a:cs typeface="+mn-cs"/>
                  </a:rPr>
                  <a:t>Aug</a:t>
                </a:r>
                <a:r>
                  <a:rPr kumimoji="0" lang="da-DK" sz="900" b="1"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 2020</a:t>
                </a:r>
              </a:p>
            </p:txBody>
          </p:sp>
        </p:grpSp>
        <p:grpSp>
          <p:nvGrpSpPr>
            <p:cNvPr id="196" name="Gruppe 195">
              <a:extLst>
                <a:ext uri="{FF2B5EF4-FFF2-40B4-BE49-F238E27FC236}">
                  <a16:creationId xmlns:a16="http://schemas.microsoft.com/office/drawing/2014/main" id="{6391533D-D08A-4130-9A40-12B212F9FEE4}"/>
                </a:ext>
              </a:extLst>
            </p:cNvPr>
            <p:cNvGrpSpPr/>
            <p:nvPr/>
          </p:nvGrpSpPr>
          <p:grpSpPr>
            <a:xfrm>
              <a:off x="6687935" y="2436179"/>
              <a:ext cx="1673265" cy="1386562"/>
              <a:chOff x="4389855" y="1968946"/>
              <a:chExt cx="1673265" cy="1386562"/>
            </a:xfrm>
          </p:grpSpPr>
          <p:cxnSp>
            <p:nvCxnSpPr>
              <p:cNvPr id="203" name="Lige forbindelse 202">
                <a:extLst>
                  <a:ext uri="{FF2B5EF4-FFF2-40B4-BE49-F238E27FC236}">
                    <a16:creationId xmlns:a16="http://schemas.microsoft.com/office/drawing/2014/main" id="{6DFCD406-2C89-4D5F-A30B-49A55465D19F}"/>
                  </a:ext>
                </a:extLst>
              </p:cNvPr>
              <p:cNvCxnSpPr/>
              <p:nvPr/>
            </p:nvCxnSpPr>
            <p:spPr>
              <a:xfrm>
                <a:off x="4511425" y="2300872"/>
                <a:ext cx="0" cy="1054636"/>
              </a:xfrm>
              <a:prstGeom prst="line">
                <a:avLst/>
              </a:prstGeom>
              <a:ln w="285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05" name="Ellipse 204">
                <a:extLst>
                  <a:ext uri="{FF2B5EF4-FFF2-40B4-BE49-F238E27FC236}">
                    <a16:creationId xmlns:a16="http://schemas.microsoft.com/office/drawing/2014/main" id="{20D6F65C-A770-4FF1-AC55-B94582C64B6E}"/>
                  </a:ext>
                </a:extLst>
              </p:cNvPr>
              <p:cNvSpPr/>
              <p:nvPr/>
            </p:nvSpPr>
            <p:spPr>
              <a:xfrm>
                <a:off x="4389855" y="2079199"/>
                <a:ext cx="243141" cy="243141"/>
              </a:xfrm>
              <a:prstGeom prst="ellipse">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06" name="Kombinationstegning: figur 205">
                <a:extLst>
                  <a:ext uri="{FF2B5EF4-FFF2-40B4-BE49-F238E27FC236}">
                    <a16:creationId xmlns:a16="http://schemas.microsoft.com/office/drawing/2014/main" id="{386E630E-8B06-4889-8AF4-84003561B8F4}"/>
                  </a:ext>
                </a:extLst>
              </p:cNvPr>
              <p:cNvSpPr/>
              <p:nvPr/>
            </p:nvSpPr>
            <p:spPr>
              <a:xfrm>
                <a:off x="4689842" y="2212087"/>
                <a:ext cx="1373278" cy="1023218"/>
              </a:xfrm>
              <a:custGeom>
                <a:avLst/>
                <a:gdLst>
                  <a:gd name="connsiteX0" fmla="*/ 0 w 719292"/>
                  <a:gd name="connsiteY0" fmla="*/ 0 h 1023218"/>
                  <a:gd name="connsiteX1" fmla="*/ 719292 w 719292"/>
                  <a:gd name="connsiteY1" fmla="*/ 0 h 1023218"/>
                  <a:gd name="connsiteX2" fmla="*/ 719292 w 719292"/>
                  <a:gd name="connsiteY2" fmla="*/ 1023218 h 1023218"/>
                  <a:gd name="connsiteX3" fmla="*/ 0 w 719292"/>
                  <a:gd name="connsiteY3" fmla="*/ 1023218 h 1023218"/>
                  <a:gd name="connsiteX4" fmla="*/ 0 w 719292"/>
                  <a:gd name="connsiteY4" fmla="*/ 0 h 102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1023218">
                    <a:moveTo>
                      <a:pt x="0" y="0"/>
                    </a:moveTo>
                    <a:lnTo>
                      <a:pt x="719292" y="0"/>
                    </a:lnTo>
                    <a:lnTo>
                      <a:pt x="719292" y="1023218"/>
                    </a:lnTo>
                    <a:lnTo>
                      <a:pt x="0" y="10232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t" anchorCtr="0">
                <a:noAutofit/>
              </a:bodyPr>
              <a:lstStyle/>
              <a:p>
                <a:pPr marL="0" marR="0" lvl="0" indent="0" algn="l" defTabSz="266700" rtl="0" eaLnBrk="1" fontAlgn="auto" latinLnBrk="0" hangingPunct="1">
                  <a:lnSpc>
                    <a:spcPct val="90000"/>
                  </a:lnSpc>
                  <a:spcBef>
                    <a:spcPct val="0"/>
                  </a:spcBef>
                  <a:spcAft>
                    <a:spcPct val="35000"/>
                  </a:spcAft>
                  <a:buClrTx/>
                  <a:buSzTx/>
                  <a:buFontTx/>
                  <a:buNone/>
                  <a:tabLst/>
                  <a:defRPr/>
                </a:pPr>
                <a:r>
                  <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Møde med afdelingsledere og chefer – videre udvikling af tilgang</a:t>
                </a:r>
              </a:p>
              <a:p>
                <a:pPr marL="0" marR="0" lvl="0" indent="0" algn="l" defTabSz="266700" rtl="0" eaLnBrk="1" fontAlgn="auto" latinLnBrk="0" hangingPunct="1">
                  <a:lnSpc>
                    <a:spcPct val="90000"/>
                  </a:lnSpc>
                  <a:spcBef>
                    <a:spcPct val="0"/>
                  </a:spcBef>
                  <a:spcAft>
                    <a:spcPct val="35000"/>
                  </a:spcAft>
                  <a:buClrTx/>
                  <a:buSzTx/>
                  <a:buFontTx/>
                  <a:buNone/>
                  <a:tabLst/>
                  <a:defRPr/>
                </a:pPr>
                <a:r>
                  <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Chefer og afdelingsledere på opdagelse</a:t>
                </a:r>
              </a:p>
            </p:txBody>
          </p:sp>
          <p:sp>
            <p:nvSpPr>
              <p:cNvPr id="207" name="Kombinationstegning: figur 206">
                <a:extLst>
                  <a:ext uri="{FF2B5EF4-FFF2-40B4-BE49-F238E27FC236}">
                    <a16:creationId xmlns:a16="http://schemas.microsoft.com/office/drawing/2014/main" id="{E319FB57-81EC-4521-939F-0096F60856F1}"/>
                  </a:ext>
                </a:extLst>
              </p:cNvPr>
              <p:cNvSpPr/>
              <p:nvPr/>
            </p:nvSpPr>
            <p:spPr>
              <a:xfrm>
                <a:off x="4689841" y="1968946"/>
                <a:ext cx="951222" cy="243141"/>
              </a:xfrm>
              <a:custGeom>
                <a:avLst/>
                <a:gdLst>
                  <a:gd name="connsiteX0" fmla="*/ 0 w 719292"/>
                  <a:gd name="connsiteY0" fmla="*/ 0 h 243141"/>
                  <a:gd name="connsiteX1" fmla="*/ 719292 w 719292"/>
                  <a:gd name="connsiteY1" fmla="*/ 0 h 243141"/>
                  <a:gd name="connsiteX2" fmla="*/ 719292 w 719292"/>
                  <a:gd name="connsiteY2" fmla="*/ 243141 h 243141"/>
                  <a:gd name="connsiteX3" fmla="*/ 0 w 719292"/>
                  <a:gd name="connsiteY3" fmla="*/ 243141 h 243141"/>
                  <a:gd name="connsiteX4" fmla="*/ 0 w 719292"/>
                  <a:gd name="connsiteY4" fmla="*/ 0 h 243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243141">
                    <a:moveTo>
                      <a:pt x="0" y="0"/>
                    </a:moveTo>
                    <a:lnTo>
                      <a:pt x="719292" y="0"/>
                    </a:lnTo>
                    <a:lnTo>
                      <a:pt x="719292" y="243141"/>
                    </a:lnTo>
                    <a:lnTo>
                      <a:pt x="0" y="2431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b" anchorCtr="0">
                <a:noAutofit/>
              </a:bodyPr>
              <a:lstStyle/>
              <a:p>
                <a:pPr marL="0" marR="0" lvl="0" indent="0" algn="l" defTabSz="355600" rtl="0" eaLnBrk="1" fontAlgn="auto" latinLnBrk="0" hangingPunct="1">
                  <a:lnSpc>
                    <a:spcPct val="90000"/>
                  </a:lnSpc>
                  <a:spcBef>
                    <a:spcPct val="0"/>
                  </a:spcBef>
                  <a:spcAft>
                    <a:spcPct val="35000"/>
                  </a:spcAft>
                  <a:buClrTx/>
                  <a:buSzTx/>
                  <a:buFontTx/>
                  <a:buNone/>
                  <a:tabLst/>
                  <a:defRPr/>
                </a:pPr>
                <a:r>
                  <a:rPr kumimoji="0" lang="da-DK" sz="900" b="1"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Okt. 22, 2020</a:t>
                </a:r>
              </a:p>
            </p:txBody>
          </p:sp>
        </p:grpSp>
        <p:grpSp>
          <p:nvGrpSpPr>
            <p:cNvPr id="197" name="Gruppe 196">
              <a:extLst>
                <a:ext uri="{FF2B5EF4-FFF2-40B4-BE49-F238E27FC236}">
                  <a16:creationId xmlns:a16="http://schemas.microsoft.com/office/drawing/2014/main" id="{D6A2B95F-37B0-4DF6-A1FF-50BAD64CBE6E}"/>
                </a:ext>
              </a:extLst>
            </p:cNvPr>
            <p:cNvGrpSpPr/>
            <p:nvPr/>
          </p:nvGrpSpPr>
          <p:grpSpPr>
            <a:xfrm>
              <a:off x="8781212" y="2457626"/>
              <a:ext cx="1673265" cy="1386562"/>
              <a:chOff x="4389855" y="1968946"/>
              <a:chExt cx="1673265" cy="1386562"/>
            </a:xfrm>
          </p:grpSpPr>
          <p:cxnSp>
            <p:nvCxnSpPr>
              <p:cNvPr id="198" name="Lige forbindelse 197">
                <a:extLst>
                  <a:ext uri="{FF2B5EF4-FFF2-40B4-BE49-F238E27FC236}">
                    <a16:creationId xmlns:a16="http://schemas.microsoft.com/office/drawing/2014/main" id="{6915B345-B6E5-493B-87C1-B263BFE8FD11}"/>
                  </a:ext>
                </a:extLst>
              </p:cNvPr>
              <p:cNvCxnSpPr/>
              <p:nvPr/>
            </p:nvCxnSpPr>
            <p:spPr>
              <a:xfrm>
                <a:off x="4511425" y="2300872"/>
                <a:ext cx="0" cy="1054636"/>
              </a:xfrm>
              <a:prstGeom prst="line">
                <a:avLst/>
              </a:prstGeom>
              <a:ln w="285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00" name="Ellipse 199">
                <a:extLst>
                  <a:ext uri="{FF2B5EF4-FFF2-40B4-BE49-F238E27FC236}">
                    <a16:creationId xmlns:a16="http://schemas.microsoft.com/office/drawing/2014/main" id="{8DB318A2-4370-4DBA-BADF-A9EDA1317499}"/>
                  </a:ext>
                </a:extLst>
              </p:cNvPr>
              <p:cNvSpPr/>
              <p:nvPr/>
            </p:nvSpPr>
            <p:spPr>
              <a:xfrm>
                <a:off x="4389855" y="2079199"/>
                <a:ext cx="243141" cy="243141"/>
              </a:xfrm>
              <a:prstGeom prst="ellipse">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01" name="Kombinationstegning: figur 200">
                <a:extLst>
                  <a:ext uri="{FF2B5EF4-FFF2-40B4-BE49-F238E27FC236}">
                    <a16:creationId xmlns:a16="http://schemas.microsoft.com/office/drawing/2014/main" id="{6DE1B862-C31A-4BFF-A55E-E49BED4B1FB8}"/>
                  </a:ext>
                </a:extLst>
              </p:cNvPr>
              <p:cNvSpPr/>
              <p:nvPr/>
            </p:nvSpPr>
            <p:spPr>
              <a:xfrm>
                <a:off x="4689842" y="2212087"/>
                <a:ext cx="1373278" cy="1023218"/>
              </a:xfrm>
              <a:custGeom>
                <a:avLst/>
                <a:gdLst>
                  <a:gd name="connsiteX0" fmla="*/ 0 w 719292"/>
                  <a:gd name="connsiteY0" fmla="*/ 0 h 1023218"/>
                  <a:gd name="connsiteX1" fmla="*/ 719292 w 719292"/>
                  <a:gd name="connsiteY1" fmla="*/ 0 h 1023218"/>
                  <a:gd name="connsiteX2" fmla="*/ 719292 w 719292"/>
                  <a:gd name="connsiteY2" fmla="*/ 1023218 h 1023218"/>
                  <a:gd name="connsiteX3" fmla="*/ 0 w 719292"/>
                  <a:gd name="connsiteY3" fmla="*/ 1023218 h 1023218"/>
                  <a:gd name="connsiteX4" fmla="*/ 0 w 719292"/>
                  <a:gd name="connsiteY4" fmla="*/ 0 h 102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1023218">
                    <a:moveTo>
                      <a:pt x="0" y="0"/>
                    </a:moveTo>
                    <a:lnTo>
                      <a:pt x="719292" y="0"/>
                    </a:lnTo>
                    <a:lnTo>
                      <a:pt x="719292" y="1023218"/>
                    </a:lnTo>
                    <a:lnTo>
                      <a:pt x="0" y="10232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t" anchorCtr="0">
                <a:noAutofit/>
              </a:bodyPr>
              <a:lstStyle/>
              <a:p>
                <a:pPr marL="0" marR="0" lvl="0" indent="0" algn="l" defTabSz="266700" rtl="0" eaLnBrk="1" fontAlgn="auto" latinLnBrk="0" hangingPunct="1">
                  <a:lnSpc>
                    <a:spcPct val="90000"/>
                  </a:lnSpc>
                  <a:spcBef>
                    <a:spcPct val="0"/>
                  </a:spcBef>
                  <a:spcAft>
                    <a:spcPct val="35000"/>
                  </a:spcAft>
                  <a:buClrTx/>
                  <a:buSzTx/>
                  <a:buFontTx/>
                  <a:buNone/>
                  <a:tabLst/>
                  <a:defRPr/>
                </a:pPr>
                <a:r>
                  <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Aftryk i tilgangen, formuleres af chefer</a:t>
                </a:r>
              </a:p>
            </p:txBody>
          </p:sp>
          <p:sp>
            <p:nvSpPr>
              <p:cNvPr id="202" name="Kombinationstegning: figur 201">
                <a:extLst>
                  <a:ext uri="{FF2B5EF4-FFF2-40B4-BE49-F238E27FC236}">
                    <a16:creationId xmlns:a16="http://schemas.microsoft.com/office/drawing/2014/main" id="{36A6DA25-9209-4EDE-85EE-A24E3EE138EF}"/>
                  </a:ext>
                </a:extLst>
              </p:cNvPr>
              <p:cNvSpPr/>
              <p:nvPr/>
            </p:nvSpPr>
            <p:spPr>
              <a:xfrm>
                <a:off x="4689841" y="1968946"/>
                <a:ext cx="1039988" cy="243141"/>
              </a:xfrm>
              <a:custGeom>
                <a:avLst/>
                <a:gdLst>
                  <a:gd name="connsiteX0" fmla="*/ 0 w 719292"/>
                  <a:gd name="connsiteY0" fmla="*/ 0 h 243141"/>
                  <a:gd name="connsiteX1" fmla="*/ 719292 w 719292"/>
                  <a:gd name="connsiteY1" fmla="*/ 0 h 243141"/>
                  <a:gd name="connsiteX2" fmla="*/ 719292 w 719292"/>
                  <a:gd name="connsiteY2" fmla="*/ 243141 h 243141"/>
                  <a:gd name="connsiteX3" fmla="*/ 0 w 719292"/>
                  <a:gd name="connsiteY3" fmla="*/ 243141 h 243141"/>
                  <a:gd name="connsiteX4" fmla="*/ 0 w 719292"/>
                  <a:gd name="connsiteY4" fmla="*/ 0 h 243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243141">
                    <a:moveTo>
                      <a:pt x="0" y="0"/>
                    </a:moveTo>
                    <a:lnTo>
                      <a:pt x="719292" y="0"/>
                    </a:lnTo>
                    <a:lnTo>
                      <a:pt x="719292" y="243141"/>
                    </a:lnTo>
                    <a:lnTo>
                      <a:pt x="0" y="2431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b" anchorCtr="0">
                <a:noAutofit/>
              </a:bodyPr>
              <a:lstStyle/>
              <a:p>
                <a:pPr marL="0" marR="0" lvl="0" indent="0" algn="l" defTabSz="355600" rtl="0" eaLnBrk="1" fontAlgn="auto" latinLnBrk="0" hangingPunct="1">
                  <a:lnSpc>
                    <a:spcPct val="90000"/>
                  </a:lnSpc>
                  <a:spcBef>
                    <a:spcPct val="0"/>
                  </a:spcBef>
                  <a:spcAft>
                    <a:spcPct val="35000"/>
                  </a:spcAft>
                  <a:buClrTx/>
                  <a:buSzTx/>
                  <a:buFontTx/>
                  <a:buNone/>
                  <a:tabLst/>
                  <a:defRPr/>
                </a:pPr>
                <a:r>
                  <a:rPr kumimoji="0" lang="da-DK" sz="900" b="1" i="0" u="none" strike="noStrike" kern="1200" cap="none" spc="0" normalizeH="0" baseline="0" noProof="0" dirty="0" err="1">
                    <a:ln>
                      <a:noFill/>
                    </a:ln>
                    <a:solidFill>
                      <a:prstClr val="black">
                        <a:hueOff val="0"/>
                        <a:satOff val="0"/>
                        <a:lumOff val="0"/>
                        <a:alphaOff val="0"/>
                      </a:prstClr>
                    </a:solidFill>
                    <a:effectLst/>
                    <a:uLnTx/>
                    <a:uFillTx/>
                    <a:latin typeface="Raleway" panose="020B0503030101060003" pitchFamily="34" charset="0"/>
                    <a:ea typeface="+mn-ea"/>
                    <a:cs typeface="+mn-cs"/>
                  </a:rPr>
                  <a:t>Nov</a:t>
                </a:r>
                <a:r>
                  <a:rPr kumimoji="0" lang="da-DK" sz="900" b="1"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 20, 2020</a:t>
                </a:r>
              </a:p>
            </p:txBody>
          </p:sp>
        </p:grpSp>
        <p:grpSp>
          <p:nvGrpSpPr>
            <p:cNvPr id="223" name="Gruppe 222">
              <a:extLst>
                <a:ext uri="{FF2B5EF4-FFF2-40B4-BE49-F238E27FC236}">
                  <a16:creationId xmlns:a16="http://schemas.microsoft.com/office/drawing/2014/main" id="{3D5EB69A-B427-441F-B0C4-B7D426940AFA}"/>
                </a:ext>
              </a:extLst>
            </p:cNvPr>
            <p:cNvGrpSpPr/>
            <p:nvPr/>
          </p:nvGrpSpPr>
          <p:grpSpPr>
            <a:xfrm>
              <a:off x="136581" y="233263"/>
              <a:ext cx="11199303" cy="1913037"/>
              <a:chOff x="192947" y="4169180"/>
              <a:chExt cx="11199303" cy="1913037"/>
            </a:xfrm>
          </p:grpSpPr>
          <p:cxnSp>
            <p:nvCxnSpPr>
              <p:cNvPr id="224" name="Lige pilforbindelse 223">
                <a:extLst>
                  <a:ext uri="{FF2B5EF4-FFF2-40B4-BE49-F238E27FC236}">
                    <a16:creationId xmlns:a16="http://schemas.microsoft.com/office/drawing/2014/main" id="{CB9AAD2C-372A-418F-92A2-33E9A94540D1}"/>
                  </a:ext>
                </a:extLst>
              </p:cNvPr>
              <p:cNvCxnSpPr>
                <a:cxnSpLocks/>
              </p:cNvCxnSpPr>
              <p:nvPr/>
            </p:nvCxnSpPr>
            <p:spPr>
              <a:xfrm flipV="1">
                <a:off x="192947" y="5555743"/>
                <a:ext cx="11199303" cy="6710"/>
              </a:xfrm>
              <a:prstGeom prst="straightConnector1">
                <a:avLst/>
              </a:prstGeom>
              <a:ln w="28575" cap="flat" cmpd="sng" algn="ctr">
                <a:solidFill>
                  <a:schemeClr val="accent3"/>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225" name="Gruppe 224">
                <a:extLst>
                  <a:ext uri="{FF2B5EF4-FFF2-40B4-BE49-F238E27FC236}">
                    <a16:creationId xmlns:a16="http://schemas.microsoft.com/office/drawing/2014/main" id="{371B9BB3-DFCF-4F95-8019-C4978632E8F4}"/>
                  </a:ext>
                </a:extLst>
              </p:cNvPr>
              <p:cNvGrpSpPr/>
              <p:nvPr/>
            </p:nvGrpSpPr>
            <p:grpSpPr>
              <a:xfrm>
                <a:off x="491064" y="4188203"/>
                <a:ext cx="1673265" cy="1386562"/>
                <a:chOff x="4389855" y="1968946"/>
                <a:chExt cx="1673265" cy="1386562"/>
              </a:xfrm>
            </p:grpSpPr>
            <p:cxnSp>
              <p:nvCxnSpPr>
                <p:cNvPr id="250" name="Lige forbindelse 249">
                  <a:extLst>
                    <a:ext uri="{FF2B5EF4-FFF2-40B4-BE49-F238E27FC236}">
                      <a16:creationId xmlns:a16="http://schemas.microsoft.com/office/drawing/2014/main" id="{75BF568E-ECAD-4B59-AA9C-6EC656A3878C}"/>
                    </a:ext>
                  </a:extLst>
                </p:cNvPr>
                <p:cNvCxnSpPr/>
                <p:nvPr/>
              </p:nvCxnSpPr>
              <p:spPr>
                <a:xfrm>
                  <a:off x="4511425" y="2300872"/>
                  <a:ext cx="0" cy="1054636"/>
                </a:xfrm>
                <a:prstGeom prst="line">
                  <a:avLst/>
                </a:prstGeom>
                <a:ln w="285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52" name="Ellipse 251">
                  <a:extLst>
                    <a:ext uri="{FF2B5EF4-FFF2-40B4-BE49-F238E27FC236}">
                      <a16:creationId xmlns:a16="http://schemas.microsoft.com/office/drawing/2014/main" id="{0DAA14F0-A3E4-4A14-B152-4D5681BA94FF}"/>
                    </a:ext>
                  </a:extLst>
                </p:cNvPr>
                <p:cNvSpPr/>
                <p:nvPr/>
              </p:nvSpPr>
              <p:spPr>
                <a:xfrm>
                  <a:off x="4389855" y="2079199"/>
                  <a:ext cx="243141" cy="243141"/>
                </a:xfrm>
                <a:prstGeom prst="ellipse">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53" name="Kombinationstegning: figur 252">
                  <a:extLst>
                    <a:ext uri="{FF2B5EF4-FFF2-40B4-BE49-F238E27FC236}">
                      <a16:creationId xmlns:a16="http://schemas.microsoft.com/office/drawing/2014/main" id="{E2A3EF4E-118C-4D04-A8FE-B2BA52BD42E1}"/>
                    </a:ext>
                  </a:extLst>
                </p:cNvPr>
                <p:cNvSpPr/>
                <p:nvPr/>
              </p:nvSpPr>
              <p:spPr>
                <a:xfrm>
                  <a:off x="4689842" y="2212087"/>
                  <a:ext cx="1373278" cy="1023218"/>
                </a:xfrm>
                <a:custGeom>
                  <a:avLst/>
                  <a:gdLst>
                    <a:gd name="connsiteX0" fmla="*/ 0 w 719292"/>
                    <a:gd name="connsiteY0" fmla="*/ 0 h 1023218"/>
                    <a:gd name="connsiteX1" fmla="*/ 719292 w 719292"/>
                    <a:gd name="connsiteY1" fmla="*/ 0 h 1023218"/>
                    <a:gd name="connsiteX2" fmla="*/ 719292 w 719292"/>
                    <a:gd name="connsiteY2" fmla="*/ 1023218 h 1023218"/>
                    <a:gd name="connsiteX3" fmla="*/ 0 w 719292"/>
                    <a:gd name="connsiteY3" fmla="*/ 1023218 h 1023218"/>
                    <a:gd name="connsiteX4" fmla="*/ 0 w 719292"/>
                    <a:gd name="connsiteY4" fmla="*/ 0 h 102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1023218">
                      <a:moveTo>
                        <a:pt x="0" y="0"/>
                      </a:moveTo>
                      <a:lnTo>
                        <a:pt x="719292" y="0"/>
                      </a:lnTo>
                      <a:lnTo>
                        <a:pt x="719292" y="1023218"/>
                      </a:lnTo>
                      <a:lnTo>
                        <a:pt x="0" y="10232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t" anchorCtr="0">
                  <a:noAutofit/>
                </a:bodyPr>
                <a:lstStyle/>
                <a:p>
                  <a:pPr marL="0" marR="0" lvl="0" indent="0" algn="l" defTabSz="266700" rtl="0" eaLnBrk="1" fontAlgn="auto" latinLnBrk="0" hangingPunct="1">
                    <a:lnSpc>
                      <a:spcPct val="90000"/>
                    </a:lnSpc>
                    <a:spcBef>
                      <a:spcPct val="0"/>
                    </a:spcBef>
                    <a:spcAft>
                      <a:spcPct val="35000"/>
                    </a:spcAft>
                    <a:buClrTx/>
                    <a:buSzTx/>
                    <a:buFontTx/>
                    <a:buNone/>
                    <a:tabLst/>
                    <a:defRPr/>
                  </a:pPr>
                  <a:r>
                    <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Opstart med Type2Dialog</a:t>
                  </a:r>
                </a:p>
              </p:txBody>
            </p:sp>
            <p:sp>
              <p:nvSpPr>
                <p:cNvPr id="254" name="Kombinationstegning: figur 253">
                  <a:extLst>
                    <a:ext uri="{FF2B5EF4-FFF2-40B4-BE49-F238E27FC236}">
                      <a16:creationId xmlns:a16="http://schemas.microsoft.com/office/drawing/2014/main" id="{1DBA9713-2B5A-408B-BFFD-371FB87D2630}"/>
                    </a:ext>
                  </a:extLst>
                </p:cNvPr>
                <p:cNvSpPr/>
                <p:nvPr/>
              </p:nvSpPr>
              <p:spPr>
                <a:xfrm>
                  <a:off x="4689842" y="1968946"/>
                  <a:ext cx="769946" cy="243141"/>
                </a:xfrm>
                <a:custGeom>
                  <a:avLst/>
                  <a:gdLst>
                    <a:gd name="connsiteX0" fmla="*/ 0 w 719292"/>
                    <a:gd name="connsiteY0" fmla="*/ 0 h 243141"/>
                    <a:gd name="connsiteX1" fmla="*/ 719292 w 719292"/>
                    <a:gd name="connsiteY1" fmla="*/ 0 h 243141"/>
                    <a:gd name="connsiteX2" fmla="*/ 719292 w 719292"/>
                    <a:gd name="connsiteY2" fmla="*/ 243141 h 243141"/>
                    <a:gd name="connsiteX3" fmla="*/ 0 w 719292"/>
                    <a:gd name="connsiteY3" fmla="*/ 243141 h 243141"/>
                    <a:gd name="connsiteX4" fmla="*/ 0 w 719292"/>
                    <a:gd name="connsiteY4" fmla="*/ 0 h 243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243141">
                      <a:moveTo>
                        <a:pt x="0" y="0"/>
                      </a:moveTo>
                      <a:lnTo>
                        <a:pt x="719292" y="0"/>
                      </a:lnTo>
                      <a:lnTo>
                        <a:pt x="719292" y="243141"/>
                      </a:lnTo>
                      <a:lnTo>
                        <a:pt x="0" y="2431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b" anchorCtr="0">
                  <a:noAutofit/>
                </a:bodyPr>
                <a:lstStyle/>
                <a:p>
                  <a:pPr marL="0" marR="0" lvl="0" indent="0" algn="l" defTabSz="355600" rtl="0" eaLnBrk="1" fontAlgn="auto" latinLnBrk="0" hangingPunct="1">
                    <a:lnSpc>
                      <a:spcPct val="90000"/>
                    </a:lnSpc>
                    <a:spcBef>
                      <a:spcPct val="0"/>
                    </a:spcBef>
                    <a:spcAft>
                      <a:spcPct val="35000"/>
                    </a:spcAft>
                    <a:buClrTx/>
                    <a:buSzTx/>
                    <a:buFontTx/>
                    <a:buNone/>
                    <a:tabLst/>
                    <a:defRPr/>
                  </a:pPr>
                  <a:r>
                    <a:rPr kumimoji="0" lang="da-DK" sz="900" b="1" i="0" u="none" strike="noStrike" kern="1200" cap="none" spc="0" normalizeH="0" baseline="0" noProof="0" dirty="0" err="1">
                      <a:ln>
                        <a:noFill/>
                      </a:ln>
                      <a:solidFill>
                        <a:prstClr val="black">
                          <a:hueOff val="0"/>
                          <a:satOff val="0"/>
                          <a:lumOff val="0"/>
                          <a:alphaOff val="0"/>
                        </a:prstClr>
                      </a:solidFill>
                      <a:effectLst/>
                      <a:uLnTx/>
                      <a:uFillTx/>
                      <a:latin typeface="Raleway" panose="020B0503030101060003" pitchFamily="34" charset="0"/>
                      <a:ea typeface="+mn-ea"/>
                      <a:cs typeface="+mn-cs"/>
                    </a:rPr>
                    <a:t>Dec</a:t>
                  </a:r>
                  <a:r>
                    <a:rPr kumimoji="0" lang="da-DK" sz="900" b="1"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 2018</a:t>
                  </a:r>
                </a:p>
              </p:txBody>
            </p:sp>
          </p:grpSp>
          <p:grpSp>
            <p:nvGrpSpPr>
              <p:cNvPr id="226" name="Gruppe 225">
                <a:extLst>
                  <a:ext uri="{FF2B5EF4-FFF2-40B4-BE49-F238E27FC236}">
                    <a16:creationId xmlns:a16="http://schemas.microsoft.com/office/drawing/2014/main" id="{34346A8F-8B39-4902-9C2A-6254BB5AEA0E}"/>
                  </a:ext>
                </a:extLst>
              </p:cNvPr>
              <p:cNvGrpSpPr/>
              <p:nvPr/>
            </p:nvGrpSpPr>
            <p:grpSpPr>
              <a:xfrm>
                <a:off x="2580380" y="4173312"/>
                <a:ext cx="1673265" cy="1386562"/>
                <a:chOff x="4389855" y="1968946"/>
                <a:chExt cx="1673265" cy="1386562"/>
              </a:xfrm>
            </p:grpSpPr>
            <p:cxnSp>
              <p:nvCxnSpPr>
                <p:cNvPr id="245" name="Lige forbindelse 244">
                  <a:extLst>
                    <a:ext uri="{FF2B5EF4-FFF2-40B4-BE49-F238E27FC236}">
                      <a16:creationId xmlns:a16="http://schemas.microsoft.com/office/drawing/2014/main" id="{89FD9C14-6F41-4FEA-A73A-DA1DD72F5B02}"/>
                    </a:ext>
                  </a:extLst>
                </p:cNvPr>
                <p:cNvCxnSpPr/>
                <p:nvPr/>
              </p:nvCxnSpPr>
              <p:spPr>
                <a:xfrm>
                  <a:off x="4511425" y="2300872"/>
                  <a:ext cx="0" cy="1054636"/>
                </a:xfrm>
                <a:prstGeom prst="line">
                  <a:avLst/>
                </a:prstGeom>
                <a:ln w="285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7" name="Ellipse 246">
                  <a:extLst>
                    <a:ext uri="{FF2B5EF4-FFF2-40B4-BE49-F238E27FC236}">
                      <a16:creationId xmlns:a16="http://schemas.microsoft.com/office/drawing/2014/main" id="{13448376-08DA-4CD4-A5BC-3417DE8C3E55}"/>
                    </a:ext>
                  </a:extLst>
                </p:cNvPr>
                <p:cNvSpPr/>
                <p:nvPr/>
              </p:nvSpPr>
              <p:spPr>
                <a:xfrm>
                  <a:off x="4389855" y="2079199"/>
                  <a:ext cx="243141" cy="243141"/>
                </a:xfrm>
                <a:prstGeom prst="ellipse">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48" name="Kombinationstegning: figur 247">
                  <a:extLst>
                    <a:ext uri="{FF2B5EF4-FFF2-40B4-BE49-F238E27FC236}">
                      <a16:creationId xmlns:a16="http://schemas.microsoft.com/office/drawing/2014/main" id="{FD585254-1E8B-4A40-AF05-1F42035EAAEF}"/>
                    </a:ext>
                  </a:extLst>
                </p:cNvPr>
                <p:cNvSpPr/>
                <p:nvPr/>
              </p:nvSpPr>
              <p:spPr>
                <a:xfrm>
                  <a:off x="4689842" y="2212087"/>
                  <a:ext cx="1373278" cy="1023218"/>
                </a:xfrm>
                <a:custGeom>
                  <a:avLst/>
                  <a:gdLst>
                    <a:gd name="connsiteX0" fmla="*/ 0 w 719292"/>
                    <a:gd name="connsiteY0" fmla="*/ 0 h 1023218"/>
                    <a:gd name="connsiteX1" fmla="*/ 719292 w 719292"/>
                    <a:gd name="connsiteY1" fmla="*/ 0 h 1023218"/>
                    <a:gd name="connsiteX2" fmla="*/ 719292 w 719292"/>
                    <a:gd name="connsiteY2" fmla="*/ 1023218 h 1023218"/>
                    <a:gd name="connsiteX3" fmla="*/ 0 w 719292"/>
                    <a:gd name="connsiteY3" fmla="*/ 1023218 h 1023218"/>
                    <a:gd name="connsiteX4" fmla="*/ 0 w 719292"/>
                    <a:gd name="connsiteY4" fmla="*/ 0 h 102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1023218">
                      <a:moveTo>
                        <a:pt x="0" y="0"/>
                      </a:moveTo>
                      <a:lnTo>
                        <a:pt x="719292" y="0"/>
                      </a:lnTo>
                      <a:lnTo>
                        <a:pt x="719292" y="1023218"/>
                      </a:lnTo>
                      <a:lnTo>
                        <a:pt x="0" y="10232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t" anchorCtr="0">
                  <a:noAutofit/>
                </a:bodyPr>
                <a:lstStyle/>
                <a:p>
                  <a:pPr marL="0" marR="0" lvl="0" indent="0" algn="l" defTabSz="266700" rtl="0" eaLnBrk="1" fontAlgn="auto" latinLnBrk="0" hangingPunct="1">
                    <a:lnSpc>
                      <a:spcPct val="90000"/>
                    </a:lnSpc>
                    <a:spcBef>
                      <a:spcPct val="0"/>
                    </a:spcBef>
                    <a:spcAft>
                      <a:spcPct val="35000"/>
                    </a:spcAft>
                    <a:buClrTx/>
                    <a:buSzTx/>
                    <a:buFontTx/>
                    <a:buNone/>
                    <a:tabLst/>
                    <a:defRPr/>
                  </a:pPr>
                  <a:r>
                    <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Arbejdet sættes i bero</a:t>
                  </a:r>
                </a:p>
                <a:p>
                  <a:pPr marL="0" marR="0" lvl="0" indent="0" algn="l" defTabSz="266700" rtl="0" eaLnBrk="1" fontAlgn="auto" latinLnBrk="0" hangingPunct="1">
                    <a:lnSpc>
                      <a:spcPct val="90000"/>
                    </a:lnSpc>
                    <a:spcBef>
                      <a:spcPct val="0"/>
                    </a:spcBef>
                    <a:spcAft>
                      <a:spcPct val="35000"/>
                    </a:spcAft>
                    <a:buClrTx/>
                    <a:buSzTx/>
                    <a:buFontTx/>
                    <a:buNone/>
                    <a:tabLst/>
                    <a:defRPr/>
                  </a:pPr>
                  <a:r>
                    <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Der skal findes leder i Senior og Rehabilitering</a:t>
                  </a:r>
                </a:p>
              </p:txBody>
            </p:sp>
            <p:sp>
              <p:nvSpPr>
                <p:cNvPr id="249" name="Kombinationstegning: figur 248">
                  <a:extLst>
                    <a:ext uri="{FF2B5EF4-FFF2-40B4-BE49-F238E27FC236}">
                      <a16:creationId xmlns:a16="http://schemas.microsoft.com/office/drawing/2014/main" id="{362678C0-340F-4697-B093-CF9DB86B96F9}"/>
                    </a:ext>
                  </a:extLst>
                </p:cNvPr>
                <p:cNvSpPr/>
                <p:nvPr/>
              </p:nvSpPr>
              <p:spPr>
                <a:xfrm>
                  <a:off x="4689842" y="1968946"/>
                  <a:ext cx="769946" cy="243141"/>
                </a:xfrm>
                <a:custGeom>
                  <a:avLst/>
                  <a:gdLst>
                    <a:gd name="connsiteX0" fmla="*/ 0 w 719292"/>
                    <a:gd name="connsiteY0" fmla="*/ 0 h 243141"/>
                    <a:gd name="connsiteX1" fmla="*/ 719292 w 719292"/>
                    <a:gd name="connsiteY1" fmla="*/ 0 h 243141"/>
                    <a:gd name="connsiteX2" fmla="*/ 719292 w 719292"/>
                    <a:gd name="connsiteY2" fmla="*/ 243141 h 243141"/>
                    <a:gd name="connsiteX3" fmla="*/ 0 w 719292"/>
                    <a:gd name="connsiteY3" fmla="*/ 243141 h 243141"/>
                    <a:gd name="connsiteX4" fmla="*/ 0 w 719292"/>
                    <a:gd name="connsiteY4" fmla="*/ 0 h 243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243141">
                      <a:moveTo>
                        <a:pt x="0" y="0"/>
                      </a:moveTo>
                      <a:lnTo>
                        <a:pt x="719292" y="0"/>
                      </a:lnTo>
                      <a:lnTo>
                        <a:pt x="719292" y="243141"/>
                      </a:lnTo>
                      <a:lnTo>
                        <a:pt x="0" y="2431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b" anchorCtr="0">
                  <a:noAutofit/>
                </a:bodyPr>
                <a:lstStyle/>
                <a:p>
                  <a:pPr marL="0" marR="0" lvl="0" indent="0" algn="l" defTabSz="355600" rtl="0" eaLnBrk="1" fontAlgn="auto" latinLnBrk="0" hangingPunct="1">
                    <a:lnSpc>
                      <a:spcPct val="90000"/>
                    </a:lnSpc>
                    <a:spcBef>
                      <a:spcPct val="0"/>
                    </a:spcBef>
                    <a:spcAft>
                      <a:spcPct val="35000"/>
                    </a:spcAft>
                    <a:buClrTx/>
                    <a:buSzTx/>
                    <a:buFontTx/>
                    <a:buNone/>
                    <a:tabLst/>
                    <a:defRPr/>
                  </a:pPr>
                  <a:r>
                    <a:rPr kumimoji="0" lang="da-DK" sz="900" b="1"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Forår 2019</a:t>
                  </a:r>
                </a:p>
              </p:txBody>
            </p:sp>
          </p:grpSp>
          <p:grpSp>
            <p:nvGrpSpPr>
              <p:cNvPr id="227" name="Gruppe 226">
                <a:extLst>
                  <a:ext uri="{FF2B5EF4-FFF2-40B4-BE49-F238E27FC236}">
                    <a16:creationId xmlns:a16="http://schemas.microsoft.com/office/drawing/2014/main" id="{C20E0273-1394-491B-816C-10279EAA131F}"/>
                  </a:ext>
                </a:extLst>
              </p:cNvPr>
              <p:cNvGrpSpPr/>
              <p:nvPr/>
            </p:nvGrpSpPr>
            <p:grpSpPr>
              <a:xfrm>
                <a:off x="4666301" y="4188203"/>
                <a:ext cx="1835409" cy="1894014"/>
                <a:chOff x="4389855" y="1968946"/>
                <a:chExt cx="1835409" cy="1894014"/>
              </a:xfrm>
            </p:grpSpPr>
            <p:cxnSp>
              <p:nvCxnSpPr>
                <p:cNvPr id="240" name="Lige forbindelse 239">
                  <a:extLst>
                    <a:ext uri="{FF2B5EF4-FFF2-40B4-BE49-F238E27FC236}">
                      <a16:creationId xmlns:a16="http://schemas.microsoft.com/office/drawing/2014/main" id="{34604DAB-5AA8-45FC-8A71-C92B5554F850}"/>
                    </a:ext>
                  </a:extLst>
                </p:cNvPr>
                <p:cNvCxnSpPr/>
                <p:nvPr/>
              </p:nvCxnSpPr>
              <p:spPr>
                <a:xfrm>
                  <a:off x="4511425" y="2300872"/>
                  <a:ext cx="0" cy="1054636"/>
                </a:xfrm>
                <a:prstGeom prst="line">
                  <a:avLst/>
                </a:prstGeom>
                <a:ln w="285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41" name="Picture 2">
                  <a:extLst>
                    <a:ext uri="{FF2B5EF4-FFF2-40B4-BE49-F238E27FC236}">
                      <a16:creationId xmlns:a16="http://schemas.microsoft.com/office/drawing/2014/main" id="{0D94F708-1BCA-417C-8649-B0282E1318BA}"/>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06112" y="2848056"/>
                  <a:ext cx="1357008" cy="1014904"/>
                </a:xfrm>
                <a:prstGeom prst="rect">
                  <a:avLst/>
                </a:prstGeom>
                <a:noFill/>
                <a:extLst>
                  <a:ext uri="{909E8E84-426E-40DD-AFC4-6F175D3DCCD1}">
                    <a14:hiddenFill xmlns:a14="http://schemas.microsoft.com/office/drawing/2010/main">
                      <a:solidFill>
                        <a:srgbClr val="FFFFFF"/>
                      </a:solidFill>
                    </a14:hiddenFill>
                  </a:ext>
                </a:extLst>
              </p:spPr>
            </p:pic>
            <p:sp>
              <p:nvSpPr>
                <p:cNvPr id="242" name="Ellipse 241">
                  <a:extLst>
                    <a:ext uri="{FF2B5EF4-FFF2-40B4-BE49-F238E27FC236}">
                      <a16:creationId xmlns:a16="http://schemas.microsoft.com/office/drawing/2014/main" id="{E2A9B599-787C-4028-B361-CB8C0324B61A}"/>
                    </a:ext>
                  </a:extLst>
                </p:cNvPr>
                <p:cNvSpPr/>
                <p:nvPr/>
              </p:nvSpPr>
              <p:spPr>
                <a:xfrm>
                  <a:off x="4389855" y="2079199"/>
                  <a:ext cx="243141" cy="243141"/>
                </a:xfrm>
                <a:prstGeom prst="ellipse">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43" name="Kombinationstegning: figur 242">
                  <a:extLst>
                    <a:ext uri="{FF2B5EF4-FFF2-40B4-BE49-F238E27FC236}">
                      <a16:creationId xmlns:a16="http://schemas.microsoft.com/office/drawing/2014/main" id="{BBB962B8-0B4F-4ABE-AC2A-81E2C111AEEF}"/>
                    </a:ext>
                  </a:extLst>
                </p:cNvPr>
                <p:cNvSpPr/>
                <p:nvPr/>
              </p:nvSpPr>
              <p:spPr>
                <a:xfrm>
                  <a:off x="4689840" y="2212087"/>
                  <a:ext cx="1535424" cy="1023218"/>
                </a:xfrm>
                <a:custGeom>
                  <a:avLst/>
                  <a:gdLst>
                    <a:gd name="connsiteX0" fmla="*/ 0 w 719292"/>
                    <a:gd name="connsiteY0" fmla="*/ 0 h 1023218"/>
                    <a:gd name="connsiteX1" fmla="*/ 719292 w 719292"/>
                    <a:gd name="connsiteY1" fmla="*/ 0 h 1023218"/>
                    <a:gd name="connsiteX2" fmla="*/ 719292 w 719292"/>
                    <a:gd name="connsiteY2" fmla="*/ 1023218 h 1023218"/>
                    <a:gd name="connsiteX3" fmla="*/ 0 w 719292"/>
                    <a:gd name="connsiteY3" fmla="*/ 1023218 h 1023218"/>
                    <a:gd name="connsiteX4" fmla="*/ 0 w 719292"/>
                    <a:gd name="connsiteY4" fmla="*/ 0 h 102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1023218">
                      <a:moveTo>
                        <a:pt x="0" y="0"/>
                      </a:moveTo>
                      <a:lnTo>
                        <a:pt x="719292" y="0"/>
                      </a:lnTo>
                      <a:lnTo>
                        <a:pt x="719292" y="1023218"/>
                      </a:lnTo>
                      <a:lnTo>
                        <a:pt x="0" y="10232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t" anchorCtr="0">
                  <a:noAutofit/>
                </a:bodyPr>
                <a:lstStyle/>
                <a:p>
                  <a:pPr marL="0" marR="0" lvl="0" indent="0" algn="l" defTabSz="266700" rtl="0" eaLnBrk="1" fontAlgn="auto" latinLnBrk="0" hangingPunct="1">
                    <a:lnSpc>
                      <a:spcPct val="90000"/>
                    </a:lnSpc>
                    <a:spcBef>
                      <a:spcPct val="0"/>
                    </a:spcBef>
                    <a:spcAft>
                      <a:spcPct val="35000"/>
                    </a:spcAft>
                    <a:buClrTx/>
                    <a:buSzTx/>
                    <a:buFontTx/>
                    <a:buNone/>
                    <a:tabLst/>
                    <a:defRPr/>
                  </a:pPr>
                  <a:r>
                    <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Kvalificering af strategiske temaer med ledelse: ‘Nye møder og  samarbejdsprocesser med borgerne​.’, ‘Sammenhæng’ , ‘helhed og koordination’​. ‘Effekt og dokumentation’</a:t>
                  </a:r>
                </a:p>
                <a:p>
                  <a:pPr marL="0" marR="0" lvl="0" indent="0" algn="l" defTabSz="266700" rtl="0" eaLnBrk="1" fontAlgn="auto" latinLnBrk="0" hangingPunct="1">
                    <a:lnSpc>
                      <a:spcPct val="90000"/>
                    </a:lnSpc>
                    <a:spcBef>
                      <a:spcPct val="0"/>
                    </a:spcBef>
                    <a:spcAft>
                      <a:spcPct val="35000"/>
                    </a:spcAft>
                    <a:buClrTx/>
                    <a:buSzTx/>
                    <a:buFontTx/>
                    <a:buNone/>
                    <a:tabLst/>
                    <a:defRPr/>
                  </a:pPr>
                  <a:endPar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endParaRPr>
                </a:p>
              </p:txBody>
            </p:sp>
            <p:sp>
              <p:nvSpPr>
                <p:cNvPr id="244" name="Kombinationstegning: figur 243">
                  <a:extLst>
                    <a:ext uri="{FF2B5EF4-FFF2-40B4-BE49-F238E27FC236}">
                      <a16:creationId xmlns:a16="http://schemas.microsoft.com/office/drawing/2014/main" id="{4D4BAC7E-1375-4B24-9267-96F5D2313605}"/>
                    </a:ext>
                  </a:extLst>
                </p:cNvPr>
                <p:cNvSpPr/>
                <p:nvPr/>
              </p:nvSpPr>
              <p:spPr>
                <a:xfrm>
                  <a:off x="4689842" y="1968946"/>
                  <a:ext cx="769946" cy="243141"/>
                </a:xfrm>
                <a:custGeom>
                  <a:avLst/>
                  <a:gdLst>
                    <a:gd name="connsiteX0" fmla="*/ 0 w 719292"/>
                    <a:gd name="connsiteY0" fmla="*/ 0 h 243141"/>
                    <a:gd name="connsiteX1" fmla="*/ 719292 w 719292"/>
                    <a:gd name="connsiteY1" fmla="*/ 0 h 243141"/>
                    <a:gd name="connsiteX2" fmla="*/ 719292 w 719292"/>
                    <a:gd name="connsiteY2" fmla="*/ 243141 h 243141"/>
                    <a:gd name="connsiteX3" fmla="*/ 0 w 719292"/>
                    <a:gd name="connsiteY3" fmla="*/ 243141 h 243141"/>
                    <a:gd name="connsiteX4" fmla="*/ 0 w 719292"/>
                    <a:gd name="connsiteY4" fmla="*/ 0 h 243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243141">
                      <a:moveTo>
                        <a:pt x="0" y="0"/>
                      </a:moveTo>
                      <a:lnTo>
                        <a:pt x="719292" y="0"/>
                      </a:lnTo>
                      <a:lnTo>
                        <a:pt x="719292" y="243141"/>
                      </a:lnTo>
                      <a:lnTo>
                        <a:pt x="0" y="2431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b" anchorCtr="0">
                  <a:noAutofit/>
                </a:bodyPr>
                <a:lstStyle/>
                <a:p>
                  <a:pPr marL="0" marR="0" lvl="0" indent="0" algn="l" defTabSz="355600" rtl="0" eaLnBrk="1" fontAlgn="auto" latinLnBrk="0" hangingPunct="1">
                    <a:lnSpc>
                      <a:spcPct val="90000"/>
                    </a:lnSpc>
                    <a:spcBef>
                      <a:spcPct val="0"/>
                    </a:spcBef>
                    <a:spcAft>
                      <a:spcPct val="35000"/>
                    </a:spcAft>
                    <a:buClrTx/>
                    <a:buSzTx/>
                    <a:buFontTx/>
                    <a:buNone/>
                    <a:tabLst/>
                    <a:defRPr/>
                  </a:pPr>
                  <a:r>
                    <a:rPr kumimoji="0" lang="da-DK" sz="900" b="1"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Juni 2019</a:t>
                  </a:r>
                </a:p>
              </p:txBody>
            </p:sp>
          </p:grpSp>
          <p:grpSp>
            <p:nvGrpSpPr>
              <p:cNvPr id="228" name="Gruppe 227">
                <a:extLst>
                  <a:ext uri="{FF2B5EF4-FFF2-40B4-BE49-F238E27FC236}">
                    <a16:creationId xmlns:a16="http://schemas.microsoft.com/office/drawing/2014/main" id="{00EA14B5-E415-4ED2-B36F-D55274B70324}"/>
                  </a:ext>
                </a:extLst>
              </p:cNvPr>
              <p:cNvGrpSpPr/>
              <p:nvPr/>
            </p:nvGrpSpPr>
            <p:grpSpPr>
              <a:xfrm>
                <a:off x="6744301" y="4169180"/>
                <a:ext cx="1673265" cy="1386562"/>
                <a:chOff x="4389855" y="1968946"/>
                <a:chExt cx="1673265" cy="1386562"/>
              </a:xfrm>
            </p:grpSpPr>
            <p:cxnSp>
              <p:nvCxnSpPr>
                <p:cNvPr id="235" name="Lige forbindelse 234">
                  <a:extLst>
                    <a:ext uri="{FF2B5EF4-FFF2-40B4-BE49-F238E27FC236}">
                      <a16:creationId xmlns:a16="http://schemas.microsoft.com/office/drawing/2014/main" id="{C9B11C67-217F-4447-B401-E3D093054AD4}"/>
                    </a:ext>
                  </a:extLst>
                </p:cNvPr>
                <p:cNvCxnSpPr/>
                <p:nvPr/>
              </p:nvCxnSpPr>
              <p:spPr>
                <a:xfrm>
                  <a:off x="4511425" y="2300872"/>
                  <a:ext cx="0" cy="1054636"/>
                </a:xfrm>
                <a:prstGeom prst="line">
                  <a:avLst/>
                </a:prstGeom>
                <a:ln w="285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7" name="Ellipse 236">
                  <a:extLst>
                    <a:ext uri="{FF2B5EF4-FFF2-40B4-BE49-F238E27FC236}">
                      <a16:creationId xmlns:a16="http://schemas.microsoft.com/office/drawing/2014/main" id="{E9EC6B2D-A67A-42F8-ACBA-3C7FD12AF1DF}"/>
                    </a:ext>
                  </a:extLst>
                </p:cNvPr>
                <p:cNvSpPr/>
                <p:nvPr/>
              </p:nvSpPr>
              <p:spPr>
                <a:xfrm>
                  <a:off x="4389855" y="2079199"/>
                  <a:ext cx="243141" cy="243141"/>
                </a:xfrm>
                <a:prstGeom prst="ellipse">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38" name="Kombinationstegning: figur 237">
                  <a:extLst>
                    <a:ext uri="{FF2B5EF4-FFF2-40B4-BE49-F238E27FC236}">
                      <a16:creationId xmlns:a16="http://schemas.microsoft.com/office/drawing/2014/main" id="{1AE8AA02-033E-405E-9122-4D184938915C}"/>
                    </a:ext>
                  </a:extLst>
                </p:cNvPr>
                <p:cNvSpPr/>
                <p:nvPr/>
              </p:nvSpPr>
              <p:spPr>
                <a:xfrm>
                  <a:off x="4689842" y="2212087"/>
                  <a:ext cx="1373278" cy="1023218"/>
                </a:xfrm>
                <a:custGeom>
                  <a:avLst/>
                  <a:gdLst>
                    <a:gd name="connsiteX0" fmla="*/ 0 w 719292"/>
                    <a:gd name="connsiteY0" fmla="*/ 0 h 1023218"/>
                    <a:gd name="connsiteX1" fmla="*/ 719292 w 719292"/>
                    <a:gd name="connsiteY1" fmla="*/ 0 h 1023218"/>
                    <a:gd name="connsiteX2" fmla="*/ 719292 w 719292"/>
                    <a:gd name="connsiteY2" fmla="*/ 1023218 h 1023218"/>
                    <a:gd name="connsiteX3" fmla="*/ 0 w 719292"/>
                    <a:gd name="connsiteY3" fmla="*/ 1023218 h 1023218"/>
                    <a:gd name="connsiteX4" fmla="*/ 0 w 719292"/>
                    <a:gd name="connsiteY4" fmla="*/ 0 h 102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1023218">
                      <a:moveTo>
                        <a:pt x="0" y="0"/>
                      </a:moveTo>
                      <a:lnTo>
                        <a:pt x="719292" y="0"/>
                      </a:lnTo>
                      <a:lnTo>
                        <a:pt x="719292" y="1023218"/>
                      </a:lnTo>
                      <a:lnTo>
                        <a:pt x="0" y="10232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t" anchorCtr="0">
                  <a:noAutofit/>
                </a:bodyPr>
                <a:lstStyle/>
                <a:p>
                  <a:pPr marL="0" marR="0" lvl="0" indent="0" algn="l" defTabSz="266700" rtl="0" eaLnBrk="1" fontAlgn="auto" latinLnBrk="0" hangingPunct="1">
                    <a:lnSpc>
                      <a:spcPct val="90000"/>
                    </a:lnSpc>
                    <a:spcBef>
                      <a:spcPct val="0"/>
                    </a:spcBef>
                    <a:spcAft>
                      <a:spcPct val="35000"/>
                    </a:spcAft>
                    <a:buClrTx/>
                    <a:buSzTx/>
                    <a:buFontTx/>
                    <a:buNone/>
                    <a:tabLst/>
                    <a:defRPr/>
                  </a:pPr>
                  <a:r>
                    <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3 </a:t>
                  </a:r>
                  <a:r>
                    <a:rPr kumimoji="0" lang="da-DK" sz="600" b="0" i="0" u="none" strike="noStrike" kern="1200" cap="none" spc="0" normalizeH="0" baseline="0" noProof="0">
                      <a:ln>
                        <a:noFill/>
                      </a:ln>
                      <a:solidFill>
                        <a:prstClr val="black">
                          <a:hueOff val="0"/>
                          <a:satOff val="0"/>
                          <a:lumOff val="0"/>
                          <a:alphaOff val="0"/>
                        </a:prstClr>
                      </a:solidFill>
                      <a:effectLst/>
                      <a:uLnTx/>
                      <a:uFillTx/>
                      <a:latin typeface="Raleway" panose="020B0503030101060003" pitchFamily="34" charset="0"/>
                      <a:ea typeface="+mn-ea"/>
                      <a:cs typeface="+mn-cs"/>
                    </a:rPr>
                    <a:t>strategiske temaer.</a:t>
                  </a:r>
                  <a:endPar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endParaRPr>
                </a:p>
                <a:p>
                  <a:pPr marL="0" marR="0" lvl="0" indent="0" algn="l" defTabSz="266700" rtl="0" eaLnBrk="1" fontAlgn="auto" latinLnBrk="0" hangingPunct="1">
                    <a:lnSpc>
                      <a:spcPct val="90000"/>
                    </a:lnSpc>
                    <a:spcBef>
                      <a:spcPct val="0"/>
                    </a:spcBef>
                    <a:spcAft>
                      <a:spcPct val="35000"/>
                    </a:spcAft>
                    <a:buClrTx/>
                    <a:buSzTx/>
                    <a:buFontTx/>
                    <a:buNone/>
                    <a:tabLst/>
                    <a:defRPr/>
                  </a:pPr>
                  <a:r>
                    <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Borgerundersøgelse i Fremskudt rehabilitering</a:t>
                  </a:r>
                </a:p>
                <a:p>
                  <a:pPr marL="0" marR="0" lvl="0" indent="0" algn="l" defTabSz="266700" rtl="0" eaLnBrk="1" fontAlgn="auto" latinLnBrk="0" hangingPunct="1">
                    <a:lnSpc>
                      <a:spcPct val="90000"/>
                    </a:lnSpc>
                    <a:spcBef>
                      <a:spcPct val="0"/>
                    </a:spcBef>
                    <a:spcAft>
                      <a:spcPct val="35000"/>
                    </a:spcAft>
                    <a:buClrTx/>
                    <a:buSzTx/>
                    <a:buFontTx/>
                    <a:buNone/>
                    <a:tabLst/>
                    <a:defRPr/>
                  </a:pPr>
                  <a:r>
                    <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Arbejde med Værdikæder</a:t>
                  </a:r>
                </a:p>
              </p:txBody>
            </p:sp>
            <p:sp>
              <p:nvSpPr>
                <p:cNvPr id="239" name="Kombinationstegning: figur 238">
                  <a:extLst>
                    <a:ext uri="{FF2B5EF4-FFF2-40B4-BE49-F238E27FC236}">
                      <a16:creationId xmlns:a16="http://schemas.microsoft.com/office/drawing/2014/main" id="{89E54C75-581D-4D5C-A193-377E4247336B}"/>
                    </a:ext>
                  </a:extLst>
                </p:cNvPr>
                <p:cNvSpPr/>
                <p:nvPr/>
              </p:nvSpPr>
              <p:spPr>
                <a:xfrm>
                  <a:off x="4689841" y="1968946"/>
                  <a:ext cx="1047682" cy="243141"/>
                </a:xfrm>
                <a:custGeom>
                  <a:avLst/>
                  <a:gdLst>
                    <a:gd name="connsiteX0" fmla="*/ 0 w 719292"/>
                    <a:gd name="connsiteY0" fmla="*/ 0 h 243141"/>
                    <a:gd name="connsiteX1" fmla="*/ 719292 w 719292"/>
                    <a:gd name="connsiteY1" fmla="*/ 0 h 243141"/>
                    <a:gd name="connsiteX2" fmla="*/ 719292 w 719292"/>
                    <a:gd name="connsiteY2" fmla="*/ 243141 h 243141"/>
                    <a:gd name="connsiteX3" fmla="*/ 0 w 719292"/>
                    <a:gd name="connsiteY3" fmla="*/ 243141 h 243141"/>
                    <a:gd name="connsiteX4" fmla="*/ 0 w 719292"/>
                    <a:gd name="connsiteY4" fmla="*/ 0 h 243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243141">
                      <a:moveTo>
                        <a:pt x="0" y="0"/>
                      </a:moveTo>
                      <a:lnTo>
                        <a:pt x="719292" y="0"/>
                      </a:lnTo>
                      <a:lnTo>
                        <a:pt x="719292" y="243141"/>
                      </a:lnTo>
                      <a:lnTo>
                        <a:pt x="0" y="2431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b" anchorCtr="0">
                  <a:noAutofit/>
                </a:bodyPr>
                <a:lstStyle/>
                <a:p>
                  <a:pPr marL="0" marR="0" lvl="0" indent="0" algn="l" defTabSz="355600" rtl="0" eaLnBrk="1" fontAlgn="auto" latinLnBrk="0" hangingPunct="1">
                    <a:lnSpc>
                      <a:spcPct val="90000"/>
                    </a:lnSpc>
                    <a:spcBef>
                      <a:spcPct val="0"/>
                    </a:spcBef>
                    <a:spcAft>
                      <a:spcPct val="35000"/>
                    </a:spcAft>
                    <a:buClrTx/>
                    <a:buSzTx/>
                    <a:buFontTx/>
                    <a:buNone/>
                    <a:tabLst/>
                    <a:defRPr/>
                  </a:pPr>
                  <a:r>
                    <a:rPr kumimoji="0" lang="da-DK" sz="900" b="1"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Efterår 2019</a:t>
                  </a:r>
                </a:p>
              </p:txBody>
            </p:sp>
          </p:grpSp>
          <p:grpSp>
            <p:nvGrpSpPr>
              <p:cNvPr id="229" name="Gruppe 228">
                <a:extLst>
                  <a:ext uri="{FF2B5EF4-FFF2-40B4-BE49-F238E27FC236}">
                    <a16:creationId xmlns:a16="http://schemas.microsoft.com/office/drawing/2014/main" id="{CFC1F503-BA55-491A-B1AB-09AEEABA11C2}"/>
                  </a:ext>
                </a:extLst>
              </p:cNvPr>
              <p:cNvGrpSpPr/>
              <p:nvPr/>
            </p:nvGrpSpPr>
            <p:grpSpPr>
              <a:xfrm>
                <a:off x="8837578" y="4176160"/>
                <a:ext cx="1673265" cy="1386562"/>
                <a:chOff x="4389855" y="1968946"/>
                <a:chExt cx="1673265" cy="1386562"/>
              </a:xfrm>
            </p:grpSpPr>
            <p:cxnSp>
              <p:nvCxnSpPr>
                <p:cNvPr id="230" name="Lige forbindelse 229">
                  <a:extLst>
                    <a:ext uri="{FF2B5EF4-FFF2-40B4-BE49-F238E27FC236}">
                      <a16:creationId xmlns:a16="http://schemas.microsoft.com/office/drawing/2014/main" id="{4A197394-1611-4DA3-A3A0-5FBCF7134216}"/>
                    </a:ext>
                  </a:extLst>
                </p:cNvPr>
                <p:cNvCxnSpPr/>
                <p:nvPr/>
              </p:nvCxnSpPr>
              <p:spPr>
                <a:xfrm>
                  <a:off x="4511425" y="2300872"/>
                  <a:ext cx="0" cy="1054636"/>
                </a:xfrm>
                <a:prstGeom prst="line">
                  <a:avLst/>
                </a:prstGeom>
                <a:ln w="28575">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2" name="Ellipse 231">
                  <a:extLst>
                    <a:ext uri="{FF2B5EF4-FFF2-40B4-BE49-F238E27FC236}">
                      <a16:creationId xmlns:a16="http://schemas.microsoft.com/office/drawing/2014/main" id="{CF1712F4-9844-4A66-900C-AEE83374F3FC}"/>
                    </a:ext>
                  </a:extLst>
                </p:cNvPr>
                <p:cNvSpPr/>
                <p:nvPr/>
              </p:nvSpPr>
              <p:spPr>
                <a:xfrm>
                  <a:off x="4389855" y="2079199"/>
                  <a:ext cx="243141" cy="243141"/>
                </a:xfrm>
                <a:prstGeom prst="ellipse">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33" name="Kombinationstegning: figur 232">
                  <a:extLst>
                    <a:ext uri="{FF2B5EF4-FFF2-40B4-BE49-F238E27FC236}">
                      <a16:creationId xmlns:a16="http://schemas.microsoft.com/office/drawing/2014/main" id="{863A3354-844A-493E-92AE-960DFCBC43E3}"/>
                    </a:ext>
                  </a:extLst>
                </p:cNvPr>
                <p:cNvSpPr/>
                <p:nvPr/>
              </p:nvSpPr>
              <p:spPr>
                <a:xfrm>
                  <a:off x="4689842" y="2212087"/>
                  <a:ext cx="1373278" cy="1023218"/>
                </a:xfrm>
                <a:custGeom>
                  <a:avLst/>
                  <a:gdLst>
                    <a:gd name="connsiteX0" fmla="*/ 0 w 719292"/>
                    <a:gd name="connsiteY0" fmla="*/ 0 h 1023218"/>
                    <a:gd name="connsiteX1" fmla="*/ 719292 w 719292"/>
                    <a:gd name="connsiteY1" fmla="*/ 0 h 1023218"/>
                    <a:gd name="connsiteX2" fmla="*/ 719292 w 719292"/>
                    <a:gd name="connsiteY2" fmla="*/ 1023218 h 1023218"/>
                    <a:gd name="connsiteX3" fmla="*/ 0 w 719292"/>
                    <a:gd name="connsiteY3" fmla="*/ 1023218 h 1023218"/>
                    <a:gd name="connsiteX4" fmla="*/ 0 w 719292"/>
                    <a:gd name="connsiteY4" fmla="*/ 0 h 102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1023218">
                      <a:moveTo>
                        <a:pt x="0" y="0"/>
                      </a:moveTo>
                      <a:lnTo>
                        <a:pt x="719292" y="0"/>
                      </a:lnTo>
                      <a:lnTo>
                        <a:pt x="719292" y="1023218"/>
                      </a:lnTo>
                      <a:lnTo>
                        <a:pt x="0" y="10232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t" anchorCtr="0">
                  <a:noAutofit/>
                </a:bodyPr>
                <a:lstStyle/>
                <a:p>
                  <a:pPr marL="0" marR="0" lvl="0" indent="0" algn="l" defTabSz="266700" rtl="0" eaLnBrk="1" fontAlgn="auto" latinLnBrk="0" hangingPunct="1">
                    <a:lnSpc>
                      <a:spcPct val="90000"/>
                    </a:lnSpc>
                    <a:spcBef>
                      <a:spcPct val="0"/>
                    </a:spcBef>
                    <a:spcAft>
                      <a:spcPct val="35000"/>
                    </a:spcAft>
                    <a:buClrTx/>
                    <a:buSzTx/>
                    <a:buFontTx/>
                    <a:buNone/>
                    <a:tabLst/>
                    <a:defRPr/>
                  </a:pPr>
                  <a:r>
                    <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Træn din værdikæde</a:t>
                  </a:r>
                </a:p>
                <a:p>
                  <a:pPr marL="0" marR="0" lvl="0" indent="0" algn="l" defTabSz="266700" rtl="0" eaLnBrk="1" fontAlgn="auto" latinLnBrk="0" hangingPunct="1">
                    <a:lnSpc>
                      <a:spcPct val="90000"/>
                    </a:lnSpc>
                    <a:spcBef>
                      <a:spcPct val="0"/>
                    </a:spcBef>
                    <a:spcAft>
                      <a:spcPct val="35000"/>
                    </a:spcAft>
                    <a:buClrTx/>
                    <a:buSzTx/>
                    <a:buFontTx/>
                    <a:buNone/>
                    <a:tabLst/>
                    <a:defRPr/>
                  </a:pPr>
                  <a:r>
                    <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Præsentation af borgerindsigter:</a:t>
                  </a:r>
                </a:p>
                <a:p>
                  <a:pPr marL="0" marR="0" lvl="0" indent="0" algn="l" defTabSz="266700" rtl="0" eaLnBrk="1" fontAlgn="auto" latinLnBrk="0" hangingPunct="1">
                    <a:lnSpc>
                      <a:spcPct val="90000"/>
                    </a:lnSpc>
                    <a:spcBef>
                      <a:spcPct val="0"/>
                    </a:spcBef>
                    <a:spcAft>
                      <a:spcPct val="35000"/>
                    </a:spcAft>
                    <a:buClrTx/>
                    <a:buSzTx/>
                    <a:buFontTx/>
                    <a:buNone/>
                    <a:tabLst/>
                    <a:defRPr/>
                  </a:pPr>
                  <a:r>
                    <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På opdagelse, planlægges</a:t>
                  </a:r>
                </a:p>
                <a:p>
                  <a:pPr marL="0" marR="0" lvl="0" indent="0" algn="l" defTabSz="266700" rtl="0" eaLnBrk="1" fontAlgn="auto" latinLnBrk="0" hangingPunct="1">
                    <a:lnSpc>
                      <a:spcPct val="90000"/>
                    </a:lnSpc>
                    <a:spcBef>
                      <a:spcPct val="0"/>
                    </a:spcBef>
                    <a:spcAft>
                      <a:spcPct val="35000"/>
                    </a:spcAft>
                    <a:buClrTx/>
                    <a:buSzTx/>
                    <a:buFontTx/>
                    <a:buNone/>
                    <a:tabLst/>
                    <a:defRPr/>
                  </a:pPr>
                  <a:endParaRPr kumimoji="0" lang="da-DK" sz="600" b="0"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endParaRPr>
                </a:p>
              </p:txBody>
            </p:sp>
            <p:sp>
              <p:nvSpPr>
                <p:cNvPr id="234" name="Kombinationstegning: figur 233">
                  <a:extLst>
                    <a:ext uri="{FF2B5EF4-FFF2-40B4-BE49-F238E27FC236}">
                      <a16:creationId xmlns:a16="http://schemas.microsoft.com/office/drawing/2014/main" id="{0F051955-DA11-4FF4-8CFA-32BDBF58EEC1}"/>
                    </a:ext>
                  </a:extLst>
                </p:cNvPr>
                <p:cNvSpPr/>
                <p:nvPr/>
              </p:nvSpPr>
              <p:spPr>
                <a:xfrm>
                  <a:off x="4689841" y="1968946"/>
                  <a:ext cx="949310" cy="243141"/>
                </a:xfrm>
                <a:custGeom>
                  <a:avLst/>
                  <a:gdLst>
                    <a:gd name="connsiteX0" fmla="*/ 0 w 719292"/>
                    <a:gd name="connsiteY0" fmla="*/ 0 h 243141"/>
                    <a:gd name="connsiteX1" fmla="*/ 719292 w 719292"/>
                    <a:gd name="connsiteY1" fmla="*/ 0 h 243141"/>
                    <a:gd name="connsiteX2" fmla="*/ 719292 w 719292"/>
                    <a:gd name="connsiteY2" fmla="*/ 243141 h 243141"/>
                    <a:gd name="connsiteX3" fmla="*/ 0 w 719292"/>
                    <a:gd name="connsiteY3" fmla="*/ 243141 h 243141"/>
                    <a:gd name="connsiteX4" fmla="*/ 0 w 719292"/>
                    <a:gd name="connsiteY4" fmla="*/ 0 h 243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2" h="243141">
                      <a:moveTo>
                        <a:pt x="0" y="0"/>
                      </a:moveTo>
                      <a:lnTo>
                        <a:pt x="719292" y="0"/>
                      </a:lnTo>
                      <a:lnTo>
                        <a:pt x="719292" y="243141"/>
                      </a:lnTo>
                      <a:lnTo>
                        <a:pt x="0" y="2431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b" anchorCtr="0">
                  <a:noAutofit/>
                </a:bodyPr>
                <a:lstStyle/>
                <a:p>
                  <a:pPr marL="0" marR="0" lvl="0" indent="0" algn="l" defTabSz="355600" rtl="0" eaLnBrk="1" fontAlgn="auto" latinLnBrk="0" hangingPunct="1">
                    <a:lnSpc>
                      <a:spcPct val="90000"/>
                    </a:lnSpc>
                    <a:spcBef>
                      <a:spcPct val="0"/>
                    </a:spcBef>
                    <a:spcAft>
                      <a:spcPct val="35000"/>
                    </a:spcAft>
                    <a:buClrTx/>
                    <a:buSzTx/>
                    <a:buFontTx/>
                    <a:buNone/>
                    <a:tabLst/>
                    <a:defRPr/>
                  </a:pPr>
                  <a:r>
                    <a:rPr kumimoji="0" lang="da-DK" sz="900" b="1" i="0" u="none" strike="noStrike" kern="1200" cap="none" spc="0" normalizeH="0" baseline="0" noProof="0" dirty="0" err="1">
                      <a:ln>
                        <a:noFill/>
                      </a:ln>
                      <a:solidFill>
                        <a:prstClr val="black">
                          <a:hueOff val="0"/>
                          <a:satOff val="0"/>
                          <a:lumOff val="0"/>
                          <a:alphaOff val="0"/>
                        </a:prstClr>
                      </a:solidFill>
                      <a:effectLst/>
                      <a:uLnTx/>
                      <a:uFillTx/>
                      <a:latin typeface="Raleway" panose="020B0503030101060003" pitchFamily="34" charset="0"/>
                      <a:ea typeface="+mn-ea"/>
                      <a:cs typeface="+mn-cs"/>
                    </a:rPr>
                    <a:t>Dec</a:t>
                  </a:r>
                  <a:r>
                    <a:rPr kumimoji="0" lang="da-DK" sz="900" b="1" i="0" u="none" strike="noStrike" kern="1200" cap="none" spc="0" normalizeH="0" baseline="0" noProof="0" dirty="0">
                      <a:ln>
                        <a:noFill/>
                      </a:ln>
                      <a:solidFill>
                        <a:prstClr val="black">
                          <a:hueOff val="0"/>
                          <a:satOff val="0"/>
                          <a:lumOff val="0"/>
                          <a:alphaOff val="0"/>
                        </a:prstClr>
                      </a:solidFill>
                      <a:effectLst/>
                      <a:uLnTx/>
                      <a:uFillTx/>
                      <a:latin typeface="Raleway" panose="020B0503030101060003" pitchFamily="34" charset="0"/>
                      <a:ea typeface="+mn-ea"/>
                      <a:cs typeface="+mn-cs"/>
                    </a:rPr>
                    <a:t> 15, 2019</a:t>
                  </a:r>
                </a:p>
              </p:txBody>
            </p:sp>
          </p:grpSp>
        </p:grpSp>
        <p:sp>
          <p:nvSpPr>
            <p:cNvPr id="255" name="Tekstfelt 254">
              <a:extLst>
                <a:ext uri="{FF2B5EF4-FFF2-40B4-BE49-F238E27FC236}">
                  <a16:creationId xmlns:a16="http://schemas.microsoft.com/office/drawing/2014/main" id="{64BE535B-B752-491B-BEEC-1E125B710520}"/>
                </a:ext>
              </a:extLst>
            </p:cNvPr>
            <p:cNvSpPr txBox="1"/>
            <p:nvPr/>
          </p:nvSpPr>
          <p:spPr>
            <a:xfrm>
              <a:off x="6987426" y="1131396"/>
              <a:ext cx="1373277" cy="103500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5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Borger citat: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5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5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a:t>
              </a:r>
              <a:r>
                <a:rPr kumimoji="0" lang="da-DK" sz="500" b="1" i="1" u="none" strike="noStrike" kern="1200" cap="none" spc="0" normalizeH="0" baseline="0" noProof="0" dirty="0">
                  <a:ln>
                    <a:noFill/>
                  </a:ln>
                  <a:solidFill>
                    <a:prstClr val="white"/>
                  </a:solidFill>
                  <a:effectLst/>
                  <a:uLnTx/>
                  <a:uFillTx/>
                  <a:latin typeface="Raleway" panose="020B0503030101060003" pitchFamily="34" charset="0"/>
                  <a:ea typeface="+mn-ea"/>
                  <a:cs typeface="+mn-cs"/>
                </a:rPr>
                <a:t>Så længe vi kan klare os selv, så vil vi gerne det. For så er man ikke afhængig af, at der kommer hjemmepleje, og de kommer jo ikke på samme tid hver dag alligevel. Bare det at man ved, de skal komme, og man ikke ved, hvornår de kommer</a:t>
              </a:r>
              <a:r>
                <a:rPr kumimoji="0" lang="da-DK" sz="5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 </a:t>
              </a:r>
            </a:p>
          </p:txBody>
        </p:sp>
        <p:pic>
          <p:nvPicPr>
            <p:cNvPr id="256" name="Billede 255" descr="Et billede, der indeholder tekst, indendørs, person, væg&#10;&#10;Automatisk genereret beskrivelse">
              <a:extLst>
                <a:ext uri="{FF2B5EF4-FFF2-40B4-BE49-F238E27FC236}">
                  <a16:creationId xmlns:a16="http://schemas.microsoft.com/office/drawing/2014/main" id="{7F8433D3-3D90-4EBA-8063-396ED6ACD843}"/>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064930" y="1016048"/>
              <a:ext cx="1373279" cy="1029960"/>
            </a:xfrm>
            <a:prstGeom prst="rect">
              <a:avLst/>
            </a:prstGeom>
          </p:spPr>
        </p:pic>
        <p:pic>
          <p:nvPicPr>
            <p:cNvPr id="257" name="Billede 256" descr="Et billede, der indeholder tekst, indendørs, person, skrivebord&#10;&#10;Automatisk genereret beskrivelse">
              <a:extLst>
                <a:ext uri="{FF2B5EF4-FFF2-40B4-BE49-F238E27FC236}">
                  <a16:creationId xmlns:a16="http://schemas.microsoft.com/office/drawing/2014/main" id="{131923C5-4658-4F41-A5FA-9A4CA062C37B}"/>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t="4717" b="14960"/>
            <a:stretch/>
          </p:blipFill>
          <p:spPr>
            <a:xfrm>
              <a:off x="750955" y="3328422"/>
              <a:ext cx="1367406" cy="1023218"/>
            </a:xfrm>
            <a:prstGeom prst="rect">
              <a:avLst/>
            </a:prstGeom>
          </p:spPr>
        </p:pic>
        <p:pic>
          <p:nvPicPr>
            <p:cNvPr id="258" name="Billede 257" descr="Et billede, der indeholder indendørs&#10;&#10;Automatisk genereret beskrivelse">
              <a:extLst>
                <a:ext uri="{FF2B5EF4-FFF2-40B4-BE49-F238E27FC236}">
                  <a16:creationId xmlns:a16="http://schemas.microsoft.com/office/drawing/2014/main" id="{9C41400B-EB70-4094-8A71-2FC6EB341E31}"/>
                </a:ext>
              </a:extLst>
            </p:cNvPr>
            <p:cNvPicPr>
              <a:picLocks noChangeAspect="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l="24438"/>
            <a:stretch/>
          </p:blipFill>
          <p:spPr>
            <a:xfrm rot="5400000">
              <a:off x="5104154" y="3149475"/>
              <a:ext cx="1001083" cy="1357007"/>
            </a:xfrm>
            <a:prstGeom prst="rect">
              <a:avLst/>
            </a:prstGeom>
          </p:spPr>
        </p:pic>
        <p:pic>
          <p:nvPicPr>
            <p:cNvPr id="259" name="Billede 258" descr="Et billede, der indeholder person, gulv, indendørs, væg&#10;&#10;Automatisk genereret beskrivelse">
              <a:extLst>
                <a:ext uri="{FF2B5EF4-FFF2-40B4-BE49-F238E27FC236}">
                  <a16:creationId xmlns:a16="http://schemas.microsoft.com/office/drawing/2014/main" id="{D67EBC9D-6BD5-4762-950D-2395B8AFC973}"/>
                </a:ext>
              </a:extLst>
            </p:cNvPr>
            <p:cNvPicPr>
              <a:picLocks noChangeAspect="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t="4717" b="5874"/>
            <a:stretch/>
          </p:blipFill>
          <p:spPr>
            <a:xfrm>
              <a:off x="7002110" y="3303766"/>
              <a:ext cx="1367111" cy="1029960"/>
            </a:xfrm>
            <a:prstGeom prst="rect">
              <a:avLst/>
            </a:prstGeom>
          </p:spPr>
        </p:pic>
        <p:pic>
          <p:nvPicPr>
            <p:cNvPr id="260" name="Billede 259" descr="Et billede, der indeholder tekst&#10;&#10;Automatisk genereret beskrivelse">
              <a:extLst>
                <a:ext uri="{FF2B5EF4-FFF2-40B4-BE49-F238E27FC236}">
                  <a16:creationId xmlns:a16="http://schemas.microsoft.com/office/drawing/2014/main" id="{61E8707D-C7B2-4A6C-9A4F-2C1B972D5037}"/>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088132" y="3312499"/>
              <a:ext cx="1367110" cy="1025333"/>
            </a:xfrm>
            <a:prstGeom prst="rect">
              <a:avLst/>
            </a:prstGeom>
          </p:spPr>
        </p:pic>
        <p:pic>
          <p:nvPicPr>
            <p:cNvPr id="261" name="Billede 260">
              <a:extLst>
                <a:ext uri="{FF2B5EF4-FFF2-40B4-BE49-F238E27FC236}">
                  <a16:creationId xmlns:a16="http://schemas.microsoft.com/office/drawing/2014/main" id="{8D781E62-06D7-4DEB-B6E6-F8B66ABEDB02}"/>
                </a:ext>
              </a:extLst>
            </p:cNvPr>
            <p:cNvPicPr>
              <a:picLocks noChangeAspect="1"/>
            </p:cNvPicPr>
            <p:nvPr/>
          </p:nvPicPr>
          <p:blipFill rotWithShape="1">
            <a:blip r:embed="rId9">
              <a:duotone>
                <a:schemeClr val="accent3">
                  <a:shade val="45000"/>
                  <a:satMod val="135000"/>
                </a:schemeClr>
                <a:prstClr val="white"/>
              </a:duotone>
            </a:blip>
            <a:srcRect l="24994" t="19955" r="33410" b="23158"/>
            <a:stretch/>
          </p:blipFill>
          <p:spPr>
            <a:xfrm>
              <a:off x="2889207" y="5606186"/>
              <a:ext cx="1409480" cy="1012883"/>
            </a:xfrm>
            <a:prstGeom prst="rect">
              <a:avLst/>
            </a:prstGeom>
          </p:spPr>
        </p:pic>
      </p:grpSp>
      <p:sp>
        <p:nvSpPr>
          <p:cNvPr id="262" name="Tekstfelt 261">
            <a:extLst>
              <a:ext uri="{FF2B5EF4-FFF2-40B4-BE49-F238E27FC236}">
                <a16:creationId xmlns:a16="http://schemas.microsoft.com/office/drawing/2014/main" id="{70C88573-C419-443E-9596-F25D4939204C}"/>
              </a:ext>
            </a:extLst>
          </p:cNvPr>
          <p:cNvSpPr txBox="1"/>
          <p:nvPr/>
        </p:nvSpPr>
        <p:spPr>
          <a:xfrm>
            <a:off x="780499" y="255053"/>
            <a:ext cx="111217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0" normalizeH="0" baseline="0" noProof="0">
                <a:ln>
                  <a:noFill/>
                </a:ln>
                <a:solidFill>
                  <a:prstClr val="black"/>
                </a:solidFill>
                <a:effectLst/>
                <a:uLnTx/>
                <a:uFillTx/>
                <a:latin typeface="Raleway ExtraBold" panose="020B0903030101060003" pitchFamily="34" charset="0"/>
              </a:rPr>
              <a:t>Udvikling</a:t>
            </a:r>
            <a:r>
              <a:rPr lang="da-DK" sz="4000" b="1">
                <a:solidFill>
                  <a:prstClr val="black"/>
                </a:solidFill>
                <a:latin typeface="Raleway ExtraBold" panose="020B0903030101060003" pitchFamily="34" charset="0"/>
              </a:rPr>
              <a:t>en bag Værdifuld Hverdag</a:t>
            </a:r>
            <a:endParaRPr kumimoji="0" lang="da-DK" sz="4000" b="1" i="0" u="none" strike="noStrike" kern="1200" cap="none" spc="0" normalizeH="0" baseline="0" noProof="0" dirty="0">
              <a:ln>
                <a:noFill/>
              </a:ln>
              <a:solidFill>
                <a:prstClr val="black"/>
              </a:solidFill>
              <a:effectLst/>
              <a:uLnTx/>
              <a:uFillTx/>
              <a:latin typeface="Raleway ExtraBold" panose="020B0903030101060003" pitchFamily="34" charset="0"/>
            </a:endParaRPr>
          </a:p>
        </p:txBody>
      </p:sp>
      <p:cxnSp>
        <p:nvCxnSpPr>
          <p:cNvPr id="86" name="Lige pilforbindelse 85">
            <a:extLst>
              <a:ext uri="{FF2B5EF4-FFF2-40B4-BE49-F238E27FC236}">
                <a16:creationId xmlns:a16="http://schemas.microsoft.com/office/drawing/2014/main" id="{B63D8060-E3E4-4CFB-8303-EDA7DEED3A34}"/>
              </a:ext>
            </a:extLst>
          </p:cNvPr>
          <p:cNvCxnSpPr>
            <a:cxnSpLocks/>
          </p:cNvCxnSpPr>
          <p:nvPr/>
        </p:nvCxnSpPr>
        <p:spPr>
          <a:xfrm>
            <a:off x="2063692" y="4374248"/>
            <a:ext cx="446014" cy="0"/>
          </a:xfrm>
          <a:prstGeom prst="straightConnector1">
            <a:avLst/>
          </a:prstGeom>
          <a:ln w="28575">
            <a:solidFill>
              <a:schemeClr val="bg1">
                <a:lumMod val="6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8" name="Lige pilforbindelse 87">
            <a:extLst>
              <a:ext uri="{FF2B5EF4-FFF2-40B4-BE49-F238E27FC236}">
                <a16:creationId xmlns:a16="http://schemas.microsoft.com/office/drawing/2014/main" id="{677AD219-A9BF-4199-AD8F-7B38ADCE3E85}"/>
              </a:ext>
            </a:extLst>
          </p:cNvPr>
          <p:cNvCxnSpPr>
            <a:cxnSpLocks/>
          </p:cNvCxnSpPr>
          <p:nvPr/>
        </p:nvCxnSpPr>
        <p:spPr>
          <a:xfrm>
            <a:off x="2099872" y="6221667"/>
            <a:ext cx="446014" cy="0"/>
          </a:xfrm>
          <a:prstGeom prst="straightConnector1">
            <a:avLst/>
          </a:prstGeom>
          <a:ln w="28575">
            <a:solidFill>
              <a:schemeClr val="bg1">
                <a:lumMod val="6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9298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47" name="Billede 4">
            <a:extLst>
              <a:ext uri="{FF2B5EF4-FFF2-40B4-BE49-F238E27FC236}">
                <a16:creationId xmlns:a16="http://schemas.microsoft.com/office/drawing/2014/main" id="{A898CD08-A34D-4CC5-86EE-57A3F1B0D943}"/>
              </a:ext>
            </a:extLst>
          </p:cNvPr>
          <p:cNvPicPr>
            <a:picLocks noChangeAspect="1"/>
          </p:cNvPicPr>
          <p:nvPr/>
        </p:nvPicPr>
        <p:blipFill>
          <a:blip r:embed="rId3">
            <a:duotone>
              <a:prstClr val="black"/>
              <a:schemeClr val="bg1">
                <a:lumMod val="75000"/>
                <a:tint val="45000"/>
                <a:satMod val="400000"/>
              </a:schemeClr>
            </a:duotone>
            <a:alphaModFix amt="50000"/>
          </a:blip>
          <a:stretch>
            <a:fillRect/>
          </a:stretch>
        </p:blipFill>
        <p:spPr>
          <a:xfrm>
            <a:off x="9355902" y="2633"/>
            <a:ext cx="2840982" cy="6480610"/>
          </a:xfrm>
          <a:prstGeom prst="rect">
            <a:avLst/>
          </a:prstGeom>
        </p:spPr>
      </p:pic>
      <p:sp>
        <p:nvSpPr>
          <p:cNvPr id="3" name="Rektangel 2">
            <a:extLst>
              <a:ext uri="{FF2B5EF4-FFF2-40B4-BE49-F238E27FC236}">
                <a16:creationId xmlns:a16="http://schemas.microsoft.com/office/drawing/2014/main" id="{0BD5B358-7F90-4385-B46C-9EA11404EF0B}"/>
              </a:ext>
            </a:extLst>
          </p:cNvPr>
          <p:cNvSpPr/>
          <p:nvPr/>
        </p:nvSpPr>
        <p:spPr>
          <a:xfrm>
            <a:off x="2839295" y="1804559"/>
            <a:ext cx="5858797" cy="969365"/>
          </a:xfrm>
          <a:prstGeom prst="rect">
            <a:avLst/>
          </a:prstGeom>
          <a:solidFill>
            <a:srgbClr val="EA5B0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ktangel 8">
            <a:extLst>
              <a:ext uri="{FF2B5EF4-FFF2-40B4-BE49-F238E27FC236}">
                <a16:creationId xmlns:a16="http://schemas.microsoft.com/office/drawing/2014/main" id="{0FC058AD-4A60-43FF-9C6F-A952B2A37099}"/>
              </a:ext>
            </a:extLst>
          </p:cNvPr>
          <p:cNvSpPr/>
          <p:nvPr/>
        </p:nvSpPr>
        <p:spPr>
          <a:xfrm>
            <a:off x="2839296" y="2818304"/>
            <a:ext cx="5858797" cy="969365"/>
          </a:xfrm>
          <a:prstGeom prst="rect">
            <a:avLst/>
          </a:prstGeom>
          <a:solidFill>
            <a:srgbClr val="EA5B0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584E23FB-F11B-4886-8DF2-D77C82352369}"/>
              </a:ext>
            </a:extLst>
          </p:cNvPr>
          <p:cNvSpPr/>
          <p:nvPr/>
        </p:nvSpPr>
        <p:spPr>
          <a:xfrm>
            <a:off x="2839295" y="3832047"/>
            <a:ext cx="5858797" cy="969365"/>
          </a:xfrm>
          <a:prstGeom prst="rect">
            <a:avLst/>
          </a:prstGeom>
          <a:solidFill>
            <a:srgbClr val="EA5B0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ktangel 10">
            <a:extLst>
              <a:ext uri="{FF2B5EF4-FFF2-40B4-BE49-F238E27FC236}">
                <a16:creationId xmlns:a16="http://schemas.microsoft.com/office/drawing/2014/main" id="{6BEF2631-9913-4005-AE18-1FCF4C154770}"/>
              </a:ext>
            </a:extLst>
          </p:cNvPr>
          <p:cNvSpPr/>
          <p:nvPr/>
        </p:nvSpPr>
        <p:spPr>
          <a:xfrm>
            <a:off x="2839295" y="4854584"/>
            <a:ext cx="5858797" cy="1161842"/>
          </a:xfrm>
          <a:prstGeom prst="rect">
            <a:avLst/>
          </a:prstGeom>
          <a:solidFill>
            <a:srgbClr val="EA5B0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felt 6">
            <a:extLst>
              <a:ext uri="{FF2B5EF4-FFF2-40B4-BE49-F238E27FC236}">
                <a16:creationId xmlns:a16="http://schemas.microsoft.com/office/drawing/2014/main" id="{6B2A5A85-4581-4271-BC93-407C3D8F188D}"/>
              </a:ext>
            </a:extLst>
          </p:cNvPr>
          <p:cNvSpPr txBox="1"/>
          <p:nvPr/>
        </p:nvSpPr>
        <p:spPr>
          <a:xfrm>
            <a:off x="2840159" y="1811309"/>
            <a:ext cx="297123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prstClr val="black">
                    <a:lumMod val="75000"/>
                    <a:lumOff val="25000"/>
                  </a:prstClr>
                </a:solidFill>
                <a:effectLst/>
                <a:uLnTx/>
                <a:uFillTx/>
                <a:latin typeface="Raleway" panose="020B0503030101060003" pitchFamily="34" charset="0"/>
                <a:ea typeface="+mn-ea"/>
                <a:cs typeface="+mn-cs"/>
              </a:rPr>
              <a:t>Spor 1 Dine nære &amp; dit nærmiljø</a:t>
            </a:r>
          </a:p>
        </p:txBody>
      </p:sp>
      <p:sp>
        <p:nvSpPr>
          <p:cNvPr id="12" name="Tekstfelt 11">
            <a:extLst>
              <a:ext uri="{FF2B5EF4-FFF2-40B4-BE49-F238E27FC236}">
                <a16:creationId xmlns:a16="http://schemas.microsoft.com/office/drawing/2014/main" id="{A7EBD704-9DA1-4433-8BE2-9843E7CEDAED}"/>
              </a:ext>
            </a:extLst>
          </p:cNvPr>
          <p:cNvSpPr txBox="1"/>
          <p:nvPr/>
        </p:nvSpPr>
        <p:spPr>
          <a:xfrm>
            <a:off x="2848284" y="2828413"/>
            <a:ext cx="19916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prstClr val="black">
                    <a:lumMod val="75000"/>
                    <a:lumOff val="25000"/>
                  </a:prstClr>
                </a:solidFill>
                <a:effectLst/>
                <a:uLnTx/>
                <a:uFillTx/>
                <a:latin typeface="Raleway" panose="020B0503030101060003" pitchFamily="34" charset="0"/>
                <a:ea typeface="+mn-ea"/>
                <a:cs typeface="+mn-cs"/>
              </a:rPr>
              <a:t>Spor 2 På besøg i dit liv</a:t>
            </a:r>
          </a:p>
        </p:txBody>
      </p:sp>
      <p:sp>
        <p:nvSpPr>
          <p:cNvPr id="13" name="Tekstfelt 12">
            <a:extLst>
              <a:ext uri="{FF2B5EF4-FFF2-40B4-BE49-F238E27FC236}">
                <a16:creationId xmlns:a16="http://schemas.microsoft.com/office/drawing/2014/main" id="{34DC9EAD-4B6E-402E-9D4C-0E4F87D3B80A}"/>
              </a:ext>
            </a:extLst>
          </p:cNvPr>
          <p:cNvSpPr txBox="1"/>
          <p:nvPr/>
        </p:nvSpPr>
        <p:spPr>
          <a:xfrm>
            <a:off x="2857076" y="3830209"/>
            <a:ext cx="26864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prstClr val="black">
                    <a:lumMod val="75000"/>
                    <a:lumOff val="25000"/>
                  </a:prstClr>
                </a:solidFill>
                <a:effectLst/>
                <a:uLnTx/>
                <a:uFillTx/>
                <a:latin typeface="Raleway" panose="020B0503030101060003" pitchFamily="34" charset="0"/>
                <a:ea typeface="+mn-ea"/>
                <a:cs typeface="+mn-cs"/>
              </a:rPr>
              <a:t>Spor 3 Det vi gør skal virke</a:t>
            </a:r>
          </a:p>
        </p:txBody>
      </p:sp>
      <p:sp>
        <p:nvSpPr>
          <p:cNvPr id="14" name="Tekstfelt 13">
            <a:extLst>
              <a:ext uri="{FF2B5EF4-FFF2-40B4-BE49-F238E27FC236}">
                <a16:creationId xmlns:a16="http://schemas.microsoft.com/office/drawing/2014/main" id="{A01F5EFF-5191-42A3-8B30-B5855DEBFE45}"/>
              </a:ext>
            </a:extLst>
          </p:cNvPr>
          <p:cNvSpPr txBox="1"/>
          <p:nvPr/>
        </p:nvSpPr>
        <p:spPr>
          <a:xfrm>
            <a:off x="2839295" y="4850251"/>
            <a:ext cx="34664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prstClr val="black">
                    <a:lumMod val="75000"/>
                    <a:lumOff val="25000"/>
                  </a:prstClr>
                </a:solidFill>
                <a:effectLst/>
                <a:uLnTx/>
                <a:uFillTx/>
                <a:latin typeface="Raleway" panose="020B0503030101060003" pitchFamily="34" charset="0"/>
                <a:ea typeface="+mn-ea"/>
                <a:cs typeface="+mn-cs"/>
              </a:rPr>
              <a:t>Spor 4 Værdifuld hverdag for dig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a:ln>
                  <a:noFill/>
                </a:ln>
                <a:solidFill>
                  <a:prstClr val="black">
                    <a:lumMod val="75000"/>
                    <a:lumOff val="25000"/>
                  </a:prstClr>
                </a:solidFill>
                <a:effectLst/>
                <a:uLnTx/>
                <a:uFillTx/>
                <a:latin typeface="Raleway" panose="020B0503030101060003" pitchFamily="34" charset="0"/>
                <a:ea typeface="+mn-ea"/>
                <a:cs typeface="+mn-cs"/>
              </a:rPr>
              <a:t>som leder &amp; medarbejder </a:t>
            </a:r>
          </a:p>
        </p:txBody>
      </p:sp>
      <p:sp>
        <p:nvSpPr>
          <p:cNvPr id="15" name="Tekstfelt 14">
            <a:extLst>
              <a:ext uri="{FF2B5EF4-FFF2-40B4-BE49-F238E27FC236}">
                <a16:creationId xmlns:a16="http://schemas.microsoft.com/office/drawing/2014/main" id="{D781E90B-E7CB-4026-A89D-D42CE3395C44}"/>
              </a:ext>
            </a:extLst>
          </p:cNvPr>
          <p:cNvSpPr txBox="1"/>
          <p:nvPr/>
        </p:nvSpPr>
        <p:spPr>
          <a:xfrm>
            <a:off x="2924967" y="2076199"/>
            <a:ext cx="1966087" cy="707886"/>
          </a:xfrm>
          <a:prstGeom prst="rect">
            <a:avLst/>
          </a:prstGeom>
          <a:noFill/>
        </p:spPr>
        <p:txBody>
          <a:bodyPr wrap="square" lIns="91440" tIns="45720" rIns="91440" bIns="45720" rtlCol="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800" b="0" i="0" u="none" strike="noStrike" kern="1200" cap="none" spc="0" normalizeH="0" baseline="0" noProof="0" dirty="0">
                <a:ln>
                  <a:noFill/>
                </a:ln>
                <a:solidFill>
                  <a:prstClr val="black"/>
                </a:solidFill>
                <a:effectLst/>
                <a:uLnTx/>
                <a:uFillTx/>
                <a:latin typeface="Raleway"/>
                <a:ea typeface="+mn-ea"/>
                <a:cs typeface="+mn-cs"/>
              </a:rPr>
              <a:t>Fællesskaber hele livet</a:t>
            </a:r>
            <a:endParaRPr kumimoji="0" lang="da-DK" sz="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800" b="0" i="0" u="none" strike="noStrike" kern="1200" cap="none" spc="0" normalizeH="0" baseline="0" noProof="0" dirty="0">
                <a:ln>
                  <a:noFill/>
                </a:ln>
                <a:solidFill>
                  <a:prstClr val="black"/>
                </a:solidFill>
                <a:effectLst/>
                <a:uLnTx/>
                <a:uFillTx/>
                <a:latin typeface="Raleway"/>
                <a:ea typeface="+mn-ea"/>
                <a:cs typeface="+mn-cs"/>
              </a:rPr>
              <a:t>Godt liv gode fællesskaber (65+)</a:t>
            </a:r>
            <a:endParaRPr kumimoji="0" lang="da-DK" sz="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800" b="0" i="0" u="none" strike="noStrike" kern="1200" cap="none" spc="0" normalizeH="0" baseline="0" noProof="0" dirty="0">
                <a:ln>
                  <a:noFill/>
                </a:ln>
                <a:solidFill>
                  <a:prstClr val="black"/>
                </a:solidFill>
                <a:effectLst/>
                <a:uLnTx/>
                <a:uFillTx/>
                <a:latin typeface="Raleway"/>
                <a:ea typeface="+mn-ea"/>
                <a:cs typeface="+mn-cs"/>
              </a:rPr>
              <a:t>Styrket samarbejde på tværs / med pårørende</a:t>
            </a:r>
            <a:endParaRPr kumimoji="0" lang="da-DK" sz="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endParaRPr>
          </a:p>
        </p:txBody>
      </p:sp>
      <p:sp>
        <p:nvSpPr>
          <p:cNvPr id="17" name="Tekstfelt 16">
            <a:extLst>
              <a:ext uri="{FF2B5EF4-FFF2-40B4-BE49-F238E27FC236}">
                <a16:creationId xmlns:a16="http://schemas.microsoft.com/office/drawing/2014/main" id="{B79966D9-B1F6-45CE-9460-C118EC050386}"/>
              </a:ext>
            </a:extLst>
          </p:cNvPr>
          <p:cNvSpPr txBox="1"/>
          <p:nvPr/>
        </p:nvSpPr>
        <p:spPr>
          <a:xfrm>
            <a:off x="7290745" y="2238445"/>
            <a:ext cx="1253637" cy="21544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solidFill>
                <a:effectLst/>
                <a:uLnTx/>
                <a:uFillTx/>
                <a:latin typeface="Raleway"/>
                <a:ea typeface="+mn-ea"/>
                <a:cs typeface="+mn-cs"/>
              </a:rPr>
              <a:t>:Ejer: Louise V</a:t>
            </a:r>
            <a:endParaRPr kumimoji="0" lang="da-DK" sz="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endParaRPr>
          </a:p>
        </p:txBody>
      </p:sp>
      <p:sp>
        <p:nvSpPr>
          <p:cNvPr id="23" name="Tekstfelt 22">
            <a:extLst>
              <a:ext uri="{FF2B5EF4-FFF2-40B4-BE49-F238E27FC236}">
                <a16:creationId xmlns:a16="http://schemas.microsoft.com/office/drawing/2014/main" id="{9B673B1D-F94B-4915-98F8-A985AD42DCC3}"/>
              </a:ext>
            </a:extLst>
          </p:cNvPr>
          <p:cNvSpPr txBox="1"/>
          <p:nvPr/>
        </p:nvSpPr>
        <p:spPr>
          <a:xfrm>
            <a:off x="3120732" y="6487677"/>
            <a:ext cx="93624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Programledere</a:t>
            </a:r>
          </a:p>
        </p:txBody>
      </p:sp>
      <p:sp>
        <p:nvSpPr>
          <p:cNvPr id="24" name="Tekstfelt 23">
            <a:extLst>
              <a:ext uri="{FF2B5EF4-FFF2-40B4-BE49-F238E27FC236}">
                <a16:creationId xmlns:a16="http://schemas.microsoft.com/office/drawing/2014/main" id="{CB3ABCAB-FAF0-4D3D-B285-9933B5C776F3}"/>
              </a:ext>
            </a:extLst>
          </p:cNvPr>
          <p:cNvSpPr txBox="1"/>
          <p:nvPr/>
        </p:nvSpPr>
        <p:spPr>
          <a:xfrm>
            <a:off x="5148510" y="6530111"/>
            <a:ext cx="1236665" cy="215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Programstyregruppe</a:t>
            </a:r>
          </a:p>
        </p:txBody>
      </p:sp>
      <p:sp>
        <p:nvSpPr>
          <p:cNvPr id="25" name="Tekstfelt 24">
            <a:extLst>
              <a:ext uri="{FF2B5EF4-FFF2-40B4-BE49-F238E27FC236}">
                <a16:creationId xmlns:a16="http://schemas.microsoft.com/office/drawing/2014/main" id="{2CCB4D19-C3AD-4BBC-A436-D2EC20F5CF04}"/>
              </a:ext>
            </a:extLst>
          </p:cNvPr>
          <p:cNvSpPr txBox="1"/>
          <p:nvPr/>
        </p:nvSpPr>
        <p:spPr>
          <a:xfrm>
            <a:off x="7587531" y="6500290"/>
            <a:ext cx="79425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Programejer </a:t>
            </a:r>
          </a:p>
        </p:txBody>
      </p:sp>
      <p:pic>
        <p:nvPicPr>
          <p:cNvPr id="30" name="Grafik 29" descr="Mand kontur">
            <a:extLst>
              <a:ext uri="{FF2B5EF4-FFF2-40B4-BE49-F238E27FC236}">
                <a16:creationId xmlns:a16="http://schemas.microsoft.com/office/drawing/2014/main" id="{AD2A0453-E353-41C9-8FB7-958AF09A77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03716" y="6120676"/>
            <a:ext cx="365117" cy="365117"/>
          </a:xfrm>
          <a:prstGeom prst="rect">
            <a:avLst/>
          </a:prstGeom>
        </p:spPr>
      </p:pic>
      <p:pic>
        <p:nvPicPr>
          <p:cNvPr id="32" name="Grafik 31" descr="Mand kontur">
            <a:extLst>
              <a:ext uri="{FF2B5EF4-FFF2-40B4-BE49-F238E27FC236}">
                <a16:creationId xmlns:a16="http://schemas.microsoft.com/office/drawing/2014/main" id="{EE7964BC-6850-4D11-8063-D56307452B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5185" y="6120677"/>
            <a:ext cx="365117" cy="365117"/>
          </a:xfrm>
          <a:prstGeom prst="rect">
            <a:avLst/>
          </a:prstGeom>
        </p:spPr>
      </p:pic>
      <p:pic>
        <p:nvPicPr>
          <p:cNvPr id="38" name="Grafik 37" descr="Mand kontur">
            <a:extLst>
              <a:ext uri="{FF2B5EF4-FFF2-40B4-BE49-F238E27FC236}">
                <a16:creationId xmlns:a16="http://schemas.microsoft.com/office/drawing/2014/main" id="{28D1EFEF-2D92-488A-9FD8-493634DC7D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44534" y="6039036"/>
            <a:ext cx="365117" cy="365117"/>
          </a:xfrm>
          <a:prstGeom prst="rect">
            <a:avLst/>
          </a:prstGeom>
        </p:spPr>
      </p:pic>
      <p:pic>
        <p:nvPicPr>
          <p:cNvPr id="39" name="Grafik 38" descr="Mand kontur">
            <a:extLst>
              <a:ext uri="{FF2B5EF4-FFF2-40B4-BE49-F238E27FC236}">
                <a16:creationId xmlns:a16="http://schemas.microsoft.com/office/drawing/2014/main" id="{8B86BE44-47BA-4B0D-927A-7FF2B5E0B9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1419" y="6192931"/>
            <a:ext cx="365117" cy="365117"/>
          </a:xfrm>
          <a:prstGeom prst="rect">
            <a:avLst/>
          </a:prstGeom>
        </p:spPr>
      </p:pic>
      <p:pic>
        <p:nvPicPr>
          <p:cNvPr id="40" name="Grafik 39" descr="Mand kontur">
            <a:extLst>
              <a:ext uri="{FF2B5EF4-FFF2-40B4-BE49-F238E27FC236}">
                <a16:creationId xmlns:a16="http://schemas.microsoft.com/office/drawing/2014/main" id="{94878208-6BED-41C0-B911-E55C0C22EB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64905" y="6056509"/>
            <a:ext cx="365117" cy="365117"/>
          </a:xfrm>
          <a:prstGeom prst="rect">
            <a:avLst/>
          </a:prstGeom>
        </p:spPr>
      </p:pic>
      <p:pic>
        <p:nvPicPr>
          <p:cNvPr id="42" name="Grafik 41" descr="Mand kontur">
            <a:extLst>
              <a:ext uri="{FF2B5EF4-FFF2-40B4-BE49-F238E27FC236}">
                <a16:creationId xmlns:a16="http://schemas.microsoft.com/office/drawing/2014/main" id="{F5C9EEE7-EC64-49AB-8BA6-5F94CC0E61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28907" y="6192931"/>
            <a:ext cx="365117" cy="365117"/>
          </a:xfrm>
          <a:prstGeom prst="rect">
            <a:avLst/>
          </a:prstGeom>
        </p:spPr>
      </p:pic>
      <p:pic>
        <p:nvPicPr>
          <p:cNvPr id="43" name="Grafik 42" descr="Mand kontur">
            <a:extLst>
              <a:ext uri="{FF2B5EF4-FFF2-40B4-BE49-F238E27FC236}">
                <a16:creationId xmlns:a16="http://schemas.microsoft.com/office/drawing/2014/main" id="{33053318-C7B6-476B-BAB0-33D9E4A6B0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97789" y="6170321"/>
            <a:ext cx="365117" cy="365117"/>
          </a:xfrm>
          <a:prstGeom prst="rect">
            <a:avLst/>
          </a:prstGeom>
        </p:spPr>
      </p:pic>
      <p:pic>
        <p:nvPicPr>
          <p:cNvPr id="44" name="Grafik 43" descr="Mand kontur">
            <a:extLst>
              <a:ext uri="{FF2B5EF4-FFF2-40B4-BE49-F238E27FC236}">
                <a16:creationId xmlns:a16="http://schemas.microsoft.com/office/drawing/2014/main" id="{CC4CBF2B-AA40-4913-944D-1B10DD8628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02099" y="6164994"/>
            <a:ext cx="365117" cy="365117"/>
          </a:xfrm>
          <a:prstGeom prst="rect">
            <a:avLst/>
          </a:prstGeom>
        </p:spPr>
      </p:pic>
      <p:cxnSp>
        <p:nvCxnSpPr>
          <p:cNvPr id="50" name="Lige forbindelse 49">
            <a:extLst>
              <a:ext uri="{FF2B5EF4-FFF2-40B4-BE49-F238E27FC236}">
                <a16:creationId xmlns:a16="http://schemas.microsoft.com/office/drawing/2014/main" id="{F2F5DF28-A5E4-4D7C-9FFD-4A737CC8E6F0}"/>
              </a:ext>
            </a:extLst>
          </p:cNvPr>
          <p:cNvCxnSpPr>
            <a:cxnSpLocks/>
          </p:cNvCxnSpPr>
          <p:nvPr/>
        </p:nvCxnSpPr>
        <p:spPr>
          <a:xfrm flipV="1">
            <a:off x="6578601" y="1979417"/>
            <a:ext cx="590357" cy="590358"/>
          </a:xfrm>
          <a:prstGeom prst="line">
            <a:avLst/>
          </a:prstGeom>
          <a:ln w="12700">
            <a:solidFill>
              <a:srgbClr val="5B5B59"/>
            </a:solidFill>
            <a:prstDash val="dash"/>
          </a:ln>
        </p:spPr>
        <p:style>
          <a:lnRef idx="1">
            <a:schemeClr val="accent1"/>
          </a:lnRef>
          <a:fillRef idx="0">
            <a:schemeClr val="accent1"/>
          </a:fillRef>
          <a:effectRef idx="0">
            <a:schemeClr val="accent1"/>
          </a:effectRef>
          <a:fontRef idx="minor">
            <a:schemeClr val="tx1"/>
          </a:fontRef>
        </p:style>
      </p:cxnSp>
      <p:cxnSp>
        <p:nvCxnSpPr>
          <p:cNvPr id="55" name="Lige forbindelse 54">
            <a:extLst>
              <a:ext uri="{FF2B5EF4-FFF2-40B4-BE49-F238E27FC236}">
                <a16:creationId xmlns:a16="http://schemas.microsoft.com/office/drawing/2014/main" id="{42D3968B-2245-4F93-B47D-F4BCBFCEA472}"/>
              </a:ext>
            </a:extLst>
          </p:cNvPr>
          <p:cNvCxnSpPr>
            <a:cxnSpLocks/>
          </p:cNvCxnSpPr>
          <p:nvPr/>
        </p:nvCxnSpPr>
        <p:spPr>
          <a:xfrm flipV="1">
            <a:off x="6573125" y="2987484"/>
            <a:ext cx="590357" cy="590358"/>
          </a:xfrm>
          <a:prstGeom prst="line">
            <a:avLst/>
          </a:prstGeom>
          <a:ln w="12700">
            <a:solidFill>
              <a:srgbClr val="5B5B59"/>
            </a:solidFill>
            <a:prstDash val="dash"/>
          </a:ln>
        </p:spPr>
        <p:style>
          <a:lnRef idx="1">
            <a:schemeClr val="accent1"/>
          </a:lnRef>
          <a:fillRef idx="0">
            <a:schemeClr val="accent1"/>
          </a:fillRef>
          <a:effectRef idx="0">
            <a:schemeClr val="accent1"/>
          </a:effectRef>
          <a:fontRef idx="minor">
            <a:schemeClr val="tx1"/>
          </a:fontRef>
        </p:style>
      </p:cxnSp>
      <p:cxnSp>
        <p:nvCxnSpPr>
          <p:cNvPr id="56" name="Lige forbindelse 55">
            <a:extLst>
              <a:ext uri="{FF2B5EF4-FFF2-40B4-BE49-F238E27FC236}">
                <a16:creationId xmlns:a16="http://schemas.microsoft.com/office/drawing/2014/main" id="{8E2C76AE-EDD3-4C10-9814-E771DDD6352E}"/>
              </a:ext>
            </a:extLst>
          </p:cNvPr>
          <p:cNvCxnSpPr>
            <a:cxnSpLocks/>
          </p:cNvCxnSpPr>
          <p:nvPr/>
        </p:nvCxnSpPr>
        <p:spPr>
          <a:xfrm flipV="1">
            <a:off x="6573125" y="4010466"/>
            <a:ext cx="590357" cy="590358"/>
          </a:xfrm>
          <a:prstGeom prst="line">
            <a:avLst/>
          </a:prstGeom>
          <a:ln w="12700">
            <a:solidFill>
              <a:srgbClr val="5B5B59"/>
            </a:solidFill>
            <a:prstDash val="dash"/>
          </a:ln>
        </p:spPr>
        <p:style>
          <a:lnRef idx="1">
            <a:schemeClr val="accent1"/>
          </a:lnRef>
          <a:fillRef idx="0">
            <a:schemeClr val="accent1"/>
          </a:fillRef>
          <a:effectRef idx="0">
            <a:schemeClr val="accent1"/>
          </a:effectRef>
          <a:fontRef idx="minor">
            <a:schemeClr val="tx1"/>
          </a:fontRef>
        </p:style>
      </p:cxnSp>
      <p:cxnSp>
        <p:nvCxnSpPr>
          <p:cNvPr id="57" name="Lige forbindelse 56">
            <a:extLst>
              <a:ext uri="{FF2B5EF4-FFF2-40B4-BE49-F238E27FC236}">
                <a16:creationId xmlns:a16="http://schemas.microsoft.com/office/drawing/2014/main" id="{03113408-CA1C-4F72-B614-96666187CB42}"/>
              </a:ext>
            </a:extLst>
          </p:cNvPr>
          <p:cNvCxnSpPr>
            <a:cxnSpLocks/>
          </p:cNvCxnSpPr>
          <p:nvPr/>
        </p:nvCxnSpPr>
        <p:spPr>
          <a:xfrm flipV="1">
            <a:off x="6570430" y="5145361"/>
            <a:ext cx="590357" cy="590358"/>
          </a:xfrm>
          <a:prstGeom prst="line">
            <a:avLst/>
          </a:prstGeom>
          <a:ln w="12700">
            <a:solidFill>
              <a:srgbClr val="5B5B59"/>
            </a:solidFill>
            <a:prstDash val="dash"/>
          </a:ln>
        </p:spPr>
        <p:style>
          <a:lnRef idx="1">
            <a:schemeClr val="accent1"/>
          </a:lnRef>
          <a:fillRef idx="0">
            <a:schemeClr val="accent1"/>
          </a:fillRef>
          <a:effectRef idx="0">
            <a:schemeClr val="accent1"/>
          </a:effectRef>
          <a:fontRef idx="minor">
            <a:schemeClr val="tx1"/>
          </a:fontRef>
        </p:style>
      </p:cxnSp>
      <p:pic>
        <p:nvPicPr>
          <p:cNvPr id="45" name="Billede 5">
            <a:extLst>
              <a:ext uri="{FF2B5EF4-FFF2-40B4-BE49-F238E27FC236}">
                <a16:creationId xmlns:a16="http://schemas.microsoft.com/office/drawing/2014/main" id="{5978E752-B61C-43BD-9C9E-7C86D6C77B6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972" y="6361985"/>
            <a:ext cx="1151890" cy="348615"/>
          </a:xfrm>
          <a:prstGeom prst="rect">
            <a:avLst/>
          </a:prstGeom>
          <a:noFill/>
          <a:ln>
            <a:noFill/>
          </a:ln>
        </p:spPr>
      </p:pic>
      <p:sp>
        <p:nvSpPr>
          <p:cNvPr id="48" name="Tekstfelt 47">
            <a:extLst>
              <a:ext uri="{FF2B5EF4-FFF2-40B4-BE49-F238E27FC236}">
                <a16:creationId xmlns:a16="http://schemas.microsoft.com/office/drawing/2014/main" id="{0113F4B2-8EAC-45F9-928E-BA81CE0F8297}"/>
              </a:ext>
            </a:extLst>
          </p:cNvPr>
          <p:cNvSpPr txBox="1"/>
          <p:nvPr/>
        </p:nvSpPr>
        <p:spPr>
          <a:xfrm>
            <a:off x="2935867" y="3167499"/>
            <a:ext cx="1966087" cy="584775"/>
          </a:xfrm>
          <a:prstGeom prst="rect">
            <a:avLst/>
          </a:prstGeom>
          <a:noFill/>
        </p:spPr>
        <p:txBody>
          <a:bodyPr wrap="square" lIns="91440" tIns="45720" rIns="91440" bIns="45720" rtlCol="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800" b="0" i="0" u="none" strike="noStrike" kern="1200" cap="none" spc="0" normalizeH="0" baseline="0" noProof="0" dirty="0">
                <a:ln>
                  <a:noFill/>
                </a:ln>
                <a:solidFill>
                  <a:prstClr val="black"/>
                </a:solidFill>
                <a:effectLst/>
                <a:uLnTx/>
                <a:uFillTx/>
                <a:latin typeface="Raleway"/>
                <a:ea typeface="+mn-ea"/>
                <a:cs typeface="+mn-cs"/>
              </a:rPr>
              <a:t>Plejehjem i eget hjem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800" b="0" i="0" u="none" strike="noStrike" kern="1200" cap="none" spc="0" normalizeH="0" baseline="0" noProof="0" dirty="0">
                <a:ln>
                  <a:noFill/>
                </a:ln>
                <a:solidFill>
                  <a:prstClr val="black"/>
                </a:solidFill>
                <a:effectLst/>
                <a:uLnTx/>
                <a:uFillTx/>
                <a:latin typeface="Raleway"/>
                <a:ea typeface="+mn-ea"/>
                <a:cs typeface="+mn-cs"/>
              </a:rPr>
              <a:t>Kaffe først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800" b="0" i="0" u="none" strike="noStrike" kern="1200" cap="none" spc="0" normalizeH="0" baseline="0" noProof="0" dirty="0">
                <a:ln>
                  <a:noFill/>
                </a:ln>
                <a:solidFill>
                  <a:prstClr val="black"/>
                </a:solidFill>
                <a:effectLst/>
                <a:uLnTx/>
                <a:uFillTx/>
                <a:latin typeface="Raleway"/>
                <a:ea typeface="+mn-ea"/>
                <a:cs typeface="+mn-cs"/>
              </a:rPr>
              <a:t>E-distrikt </a:t>
            </a:r>
            <a:endParaRPr kumimoji="0" lang="da-DK" sz="8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800" b="0" i="0" u="none" strike="noStrike" kern="1200" cap="none" spc="0" normalizeH="0" baseline="0" noProof="0" dirty="0">
                <a:ln>
                  <a:noFill/>
                </a:ln>
                <a:solidFill>
                  <a:prstClr val="black"/>
                </a:solidFill>
                <a:effectLst/>
                <a:uLnTx/>
                <a:uFillTx/>
                <a:latin typeface="Raleway"/>
                <a:ea typeface="+mn-ea"/>
                <a:cs typeface="+mn-cs"/>
              </a:rPr>
              <a:t>Velfærdsteknologi</a:t>
            </a:r>
            <a:endParaRPr kumimoji="0" lang="da-DK" sz="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endParaRPr>
          </a:p>
        </p:txBody>
      </p:sp>
      <p:sp>
        <p:nvSpPr>
          <p:cNvPr id="49" name="Tekstfelt 48">
            <a:extLst>
              <a:ext uri="{FF2B5EF4-FFF2-40B4-BE49-F238E27FC236}">
                <a16:creationId xmlns:a16="http://schemas.microsoft.com/office/drawing/2014/main" id="{6422F3A0-52B8-440A-A4F7-F8D11EE1D5AD}"/>
              </a:ext>
            </a:extLst>
          </p:cNvPr>
          <p:cNvSpPr txBox="1"/>
          <p:nvPr/>
        </p:nvSpPr>
        <p:spPr>
          <a:xfrm>
            <a:off x="2946092" y="4207099"/>
            <a:ext cx="1966087" cy="707886"/>
          </a:xfrm>
          <a:prstGeom prst="rect">
            <a:avLst/>
          </a:prstGeom>
          <a:noFill/>
        </p:spPr>
        <p:txBody>
          <a:bodyPr wrap="square" lIns="91440" tIns="45720" rIns="91440" bIns="45720" rtlCol="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800" b="0" i="0" u="none" strike="noStrike" kern="1200" cap="none" spc="0" normalizeH="0" baseline="0" noProof="0" dirty="0">
                <a:ln>
                  <a:noFill/>
                </a:ln>
                <a:solidFill>
                  <a:prstClr val="black"/>
                </a:solidFill>
                <a:effectLst/>
                <a:uLnTx/>
                <a:uFillTx/>
                <a:latin typeface="Raleway"/>
                <a:ea typeface="+mn-ea"/>
                <a:cs typeface="+mn-cs"/>
              </a:rPr>
              <a:t>Faglig kvalitet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800" b="0" i="0" u="none" strike="noStrike" kern="1200" cap="none" spc="0" normalizeH="0" baseline="0" noProof="0" dirty="0">
                <a:ln>
                  <a:noFill/>
                </a:ln>
                <a:solidFill>
                  <a:prstClr val="black"/>
                </a:solidFill>
                <a:effectLst/>
                <a:uLnTx/>
                <a:uFillTx/>
                <a:latin typeface="Raleway"/>
                <a:ea typeface="+mn-ea"/>
                <a:cs typeface="+mn-cs"/>
              </a:rPr>
              <a:t>Medarbejderundersøgelsen og Borgertilfredshedsundersøgelsen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800" b="0" i="0" u="none" strike="noStrike" kern="1200" cap="none" spc="0" normalizeH="0" baseline="0" noProof="0" dirty="0">
                <a:ln>
                  <a:noFill/>
                </a:ln>
                <a:solidFill>
                  <a:prstClr val="black"/>
                </a:solidFill>
                <a:effectLst/>
                <a:uLnTx/>
                <a:uFillTx/>
                <a:latin typeface="Raleway"/>
                <a:ea typeface="+mn-ea"/>
                <a:cs typeface="+mn-cs"/>
              </a:rPr>
              <a:t>Mål for Værdifuld hverdag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800" b="0" i="0" u="none" strike="noStrike" kern="1200" cap="none" spc="0" normalizeH="0" baseline="0" noProof="0" dirty="0">
              <a:ln>
                <a:noFill/>
              </a:ln>
              <a:solidFill>
                <a:prstClr val="black"/>
              </a:solidFill>
              <a:effectLst/>
              <a:uLnTx/>
              <a:uFillTx/>
              <a:latin typeface="Raleway"/>
              <a:ea typeface="+mn-ea"/>
              <a:cs typeface="+mn-cs"/>
            </a:endParaRPr>
          </a:p>
        </p:txBody>
      </p:sp>
      <p:sp>
        <p:nvSpPr>
          <p:cNvPr id="51" name="Tekstfelt 50">
            <a:extLst>
              <a:ext uri="{FF2B5EF4-FFF2-40B4-BE49-F238E27FC236}">
                <a16:creationId xmlns:a16="http://schemas.microsoft.com/office/drawing/2014/main" id="{22C4F2B8-2D59-4727-A2FE-E38082376A4B}"/>
              </a:ext>
            </a:extLst>
          </p:cNvPr>
          <p:cNvSpPr txBox="1"/>
          <p:nvPr/>
        </p:nvSpPr>
        <p:spPr>
          <a:xfrm>
            <a:off x="2956694" y="5346114"/>
            <a:ext cx="1966087" cy="46166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8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Leder forløb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8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Aktionslæring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8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Værdifulde arbejdsliv </a:t>
            </a:r>
          </a:p>
        </p:txBody>
      </p:sp>
      <p:sp>
        <p:nvSpPr>
          <p:cNvPr id="5" name="Tekstfelt 4">
            <a:extLst>
              <a:ext uri="{FF2B5EF4-FFF2-40B4-BE49-F238E27FC236}">
                <a16:creationId xmlns:a16="http://schemas.microsoft.com/office/drawing/2014/main" id="{F27461BF-6144-D143-A245-3494ECBC8966}"/>
              </a:ext>
            </a:extLst>
          </p:cNvPr>
          <p:cNvSpPr txBox="1"/>
          <p:nvPr/>
        </p:nvSpPr>
        <p:spPr>
          <a:xfrm>
            <a:off x="7312533" y="3036435"/>
            <a:ext cx="1253637" cy="21544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solidFill>
                <a:effectLst/>
                <a:uLnTx/>
                <a:uFillTx/>
                <a:latin typeface="Raleway"/>
                <a:ea typeface="+mn-ea"/>
                <a:cs typeface="+mn-cs"/>
              </a:rPr>
              <a:t>Ejer: Louise T </a:t>
            </a:r>
            <a:endParaRPr kumimoji="0" lang="da-DK" sz="8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endParaRPr>
          </a:p>
        </p:txBody>
      </p:sp>
      <p:sp>
        <p:nvSpPr>
          <p:cNvPr id="6" name="Tekstfelt 5">
            <a:extLst>
              <a:ext uri="{FF2B5EF4-FFF2-40B4-BE49-F238E27FC236}">
                <a16:creationId xmlns:a16="http://schemas.microsoft.com/office/drawing/2014/main" id="{E68EB9E6-54A4-6544-9BC9-D9B6C240EE20}"/>
              </a:ext>
            </a:extLst>
          </p:cNvPr>
          <p:cNvSpPr txBox="1"/>
          <p:nvPr/>
        </p:nvSpPr>
        <p:spPr>
          <a:xfrm>
            <a:off x="7287326" y="4070006"/>
            <a:ext cx="125363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Ejer: Helle</a:t>
            </a:r>
          </a:p>
        </p:txBody>
      </p:sp>
      <p:sp>
        <p:nvSpPr>
          <p:cNvPr id="8" name="Tekstfelt 7">
            <a:extLst>
              <a:ext uri="{FF2B5EF4-FFF2-40B4-BE49-F238E27FC236}">
                <a16:creationId xmlns:a16="http://schemas.microsoft.com/office/drawing/2014/main" id="{19B38905-88EE-1A4A-AB87-AFBB00416F7D}"/>
              </a:ext>
            </a:extLst>
          </p:cNvPr>
          <p:cNvSpPr txBox="1"/>
          <p:nvPr/>
        </p:nvSpPr>
        <p:spPr>
          <a:xfrm>
            <a:off x="7276540" y="5337342"/>
            <a:ext cx="1253637" cy="21544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solidFill>
                <a:effectLst/>
                <a:uLnTx/>
                <a:uFillTx/>
                <a:latin typeface="Raleway"/>
                <a:ea typeface="+mn-ea"/>
                <a:cs typeface="+mn-cs"/>
              </a:rPr>
              <a:t>Ejer: Rolf </a:t>
            </a:r>
            <a:endParaRPr kumimoji="0" lang="da-DK" sz="8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p:txBody>
      </p:sp>
      <p:sp>
        <p:nvSpPr>
          <p:cNvPr id="41" name="Title 1">
            <a:extLst>
              <a:ext uri="{FF2B5EF4-FFF2-40B4-BE49-F238E27FC236}">
                <a16:creationId xmlns:a16="http://schemas.microsoft.com/office/drawing/2014/main" id="{F96831B7-AB4E-4A43-B42F-89193A5A7A65}"/>
              </a:ext>
            </a:extLst>
          </p:cNvPr>
          <p:cNvSpPr>
            <a:spLocks noGrp="1"/>
          </p:cNvSpPr>
          <p:nvPr>
            <p:ph type="title"/>
          </p:nvPr>
        </p:nvSpPr>
        <p:spPr>
          <a:xfrm>
            <a:off x="353619" y="114281"/>
            <a:ext cx="10515600" cy="1325563"/>
          </a:xfrm>
          <a:ln>
            <a:noFill/>
          </a:ln>
        </p:spPr>
        <p:txBody>
          <a:bodyPr>
            <a:normAutofit/>
          </a:bodyPr>
          <a:lstStyle/>
          <a:p>
            <a:r>
              <a:rPr lang="da-DK" sz="4000" b="1">
                <a:latin typeface="Raleway ExtraBold" panose="020B0903030101060003" pitchFamily="34" charset="0"/>
                <a:cs typeface="Times New Roman"/>
              </a:rPr>
              <a:t>Realisering af Værdifuld Hverdag</a:t>
            </a:r>
            <a:endParaRPr lang="da-DK" sz="4000" b="1" dirty="0">
              <a:latin typeface="Raleway ExtraBold" panose="020B0903030101060003" pitchFamily="34" charset="0"/>
              <a:cs typeface="Times New Roman"/>
            </a:endParaRPr>
          </a:p>
        </p:txBody>
      </p:sp>
      <p:sp>
        <p:nvSpPr>
          <p:cNvPr id="20" name="Tekstfelt 19">
            <a:extLst>
              <a:ext uri="{FF2B5EF4-FFF2-40B4-BE49-F238E27FC236}">
                <a16:creationId xmlns:a16="http://schemas.microsoft.com/office/drawing/2014/main" id="{3E675F61-90D1-4ECA-A0CC-026F617DF5CB}"/>
              </a:ext>
            </a:extLst>
          </p:cNvPr>
          <p:cNvSpPr txBox="1"/>
          <p:nvPr/>
        </p:nvSpPr>
        <p:spPr>
          <a:xfrm>
            <a:off x="3210624" y="1447943"/>
            <a:ext cx="51711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1" u="none" strike="noStrike" kern="1200" cap="none" spc="0" normalizeH="0" baseline="0" noProof="0" dirty="0">
                <a:ln>
                  <a:noFill/>
                </a:ln>
                <a:solidFill>
                  <a:prstClr val="white"/>
                </a:solidFill>
                <a:effectLst/>
                <a:uLnTx/>
                <a:uFillTx/>
                <a:latin typeface="Calibri" panose="020F0502020204030204"/>
                <a:ea typeface="+mn-ea"/>
                <a:cs typeface="+mn-cs"/>
              </a:rPr>
              <a:t>”Vi vil gerne </a:t>
            </a:r>
            <a:r>
              <a:rPr kumimoji="0" lang="da-DK" sz="1400" b="0" i="1" u="none" strike="noStrike" kern="1200" cap="none" spc="0" normalizeH="0" baseline="0" noProof="0">
                <a:ln>
                  <a:noFill/>
                </a:ln>
                <a:solidFill>
                  <a:prstClr val="white"/>
                </a:solidFill>
                <a:effectLst/>
                <a:uLnTx/>
                <a:uFillTx/>
                <a:latin typeface="Calibri" panose="020F0502020204030204"/>
                <a:ea typeface="+mn-ea"/>
                <a:cs typeface="+mn-cs"/>
              </a:rPr>
              <a:t>støtte dig i det, </a:t>
            </a:r>
            <a:r>
              <a:rPr kumimoji="0" lang="da-DK" sz="1400" b="0" i="1" u="none" strike="noStrike" kern="1200" cap="none" spc="0" normalizeH="0" baseline="0" noProof="0" dirty="0">
                <a:ln>
                  <a:noFill/>
                </a:ln>
                <a:solidFill>
                  <a:prstClr val="white"/>
                </a:solidFill>
                <a:effectLst/>
                <a:uLnTx/>
                <a:uFillTx/>
                <a:latin typeface="Calibri" panose="020F0502020204030204"/>
                <a:ea typeface="+mn-ea"/>
                <a:cs typeface="+mn-cs"/>
              </a:rPr>
              <a:t>der er mest værdifuldt i din hverdag”</a:t>
            </a:r>
          </a:p>
        </p:txBody>
      </p:sp>
    </p:spTree>
    <p:extLst>
      <p:ext uri="{BB962C8B-B14F-4D97-AF65-F5344CB8AC3E}">
        <p14:creationId xmlns:p14="http://schemas.microsoft.com/office/powerpoint/2010/main" val="1566016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47" name="Billede 4">
            <a:extLst>
              <a:ext uri="{FF2B5EF4-FFF2-40B4-BE49-F238E27FC236}">
                <a16:creationId xmlns:a16="http://schemas.microsoft.com/office/drawing/2014/main" id="{A898CD08-A34D-4CC5-86EE-57A3F1B0D943}"/>
              </a:ext>
            </a:extLst>
          </p:cNvPr>
          <p:cNvPicPr>
            <a:picLocks noChangeAspect="1"/>
          </p:cNvPicPr>
          <p:nvPr/>
        </p:nvPicPr>
        <p:blipFill>
          <a:blip r:embed="rId3">
            <a:duotone>
              <a:prstClr val="black"/>
              <a:schemeClr val="bg1">
                <a:lumMod val="75000"/>
                <a:tint val="45000"/>
                <a:satMod val="400000"/>
              </a:schemeClr>
            </a:duotone>
            <a:alphaModFix amt="50000"/>
          </a:blip>
          <a:stretch>
            <a:fillRect/>
          </a:stretch>
        </p:blipFill>
        <p:spPr>
          <a:xfrm>
            <a:off x="9355902" y="2633"/>
            <a:ext cx="2840982" cy="6480610"/>
          </a:xfrm>
          <a:prstGeom prst="rect">
            <a:avLst/>
          </a:prstGeom>
        </p:spPr>
      </p:pic>
      <p:pic>
        <p:nvPicPr>
          <p:cNvPr id="45" name="Billede 5">
            <a:extLst>
              <a:ext uri="{FF2B5EF4-FFF2-40B4-BE49-F238E27FC236}">
                <a16:creationId xmlns:a16="http://schemas.microsoft.com/office/drawing/2014/main" id="{5978E752-B61C-43BD-9C9E-7C86D6C77B6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72" y="6361985"/>
            <a:ext cx="1151890" cy="348615"/>
          </a:xfrm>
          <a:prstGeom prst="rect">
            <a:avLst/>
          </a:prstGeom>
          <a:noFill/>
          <a:ln>
            <a:noFill/>
          </a:ln>
        </p:spPr>
      </p:pic>
      <p:sp>
        <p:nvSpPr>
          <p:cNvPr id="41" name="Title 1">
            <a:extLst>
              <a:ext uri="{FF2B5EF4-FFF2-40B4-BE49-F238E27FC236}">
                <a16:creationId xmlns:a16="http://schemas.microsoft.com/office/drawing/2014/main" id="{F96831B7-AB4E-4A43-B42F-89193A5A7A65}"/>
              </a:ext>
            </a:extLst>
          </p:cNvPr>
          <p:cNvSpPr>
            <a:spLocks noGrp="1"/>
          </p:cNvSpPr>
          <p:nvPr>
            <p:ph type="title"/>
          </p:nvPr>
        </p:nvSpPr>
        <p:spPr>
          <a:xfrm>
            <a:off x="353619" y="157824"/>
            <a:ext cx="10515600" cy="1325563"/>
          </a:xfrm>
          <a:ln>
            <a:noFill/>
          </a:ln>
        </p:spPr>
        <p:txBody>
          <a:bodyPr>
            <a:normAutofit/>
          </a:bodyPr>
          <a:lstStyle/>
          <a:p>
            <a:r>
              <a:rPr lang="da-DK" sz="4000" b="1">
                <a:latin typeface="Raleway ExtraBold" panose="020B0903030101060003" pitchFamily="34" charset="0"/>
                <a:cs typeface="Times New Roman"/>
              </a:rPr>
              <a:t>Vores innovationsmodel: </a:t>
            </a:r>
            <a:br>
              <a:rPr lang="da-DK" sz="4000" b="1">
                <a:latin typeface="Raleway ExtraBold" panose="020B0903030101060003" pitchFamily="34" charset="0"/>
                <a:cs typeface="Times New Roman"/>
              </a:rPr>
            </a:br>
            <a:r>
              <a:rPr lang="da-DK" sz="4000" b="1">
                <a:latin typeface="Raleway ExtraBold" panose="020B0903030101060003" pitchFamily="34" charset="0"/>
                <a:cs typeface="Times New Roman"/>
              </a:rPr>
              <a:t>PLAN-FORSTÅ-SKAB-VIRK</a:t>
            </a:r>
            <a:endParaRPr lang="da-DK" sz="4000" b="1" dirty="0">
              <a:latin typeface="Raleway ExtraBold" panose="020B0903030101060003" pitchFamily="34" charset="0"/>
              <a:cs typeface="Times New Roman"/>
            </a:endParaRPr>
          </a:p>
        </p:txBody>
      </p:sp>
      <p:pic>
        <p:nvPicPr>
          <p:cNvPr id="2" name="Billede 1">
            <a:extLst>
              <a:ext uri="{FF2B5EF4-FFF2-40B4-BE49-F238E27FC236}">
                <a16:creationId xmlns:a16="http://schemas.microsoft.com/office/drawing/2014/main" id="{510A255A-C011-EE3B-5FD8-94B2B1D94AE0}"/>
              </a:ext>
            </a:extLst>
          </p:cNvPr>
          <p:cNvPicPr>
            <a:picLocks noChangeAspect="1"/>
          </p:cNvPicPr>
          <p:nvPr/>
        </p:nvPicPr>
        <p:blipFill rotWithShape="1">
          <a:blip r:embed="rId5">
            <a:extLst>
              <a:ext uri="{28A0092B-C50C-407E-A947-70E740481C1C}">
                <a14:useLocalDpi xmlns:a14="http://schemas.microsoft.com/office/drawing/2010/main" val="0"/>
              </a:ext>
            </a:extLst>
          </a:blip>
          <a:srcRect l="4827" t="30647" r="12435" b="29959"/>
          <a:stretch/>
        </p:blipFill>
        <p:spPr>
          <a:xfrm>
            <a:off x="841418" y="2171700"/>
            <a:ext cx="10284971" cy="3461955"/>
          </a:xfrm>
          <a:prstGeom prst="rect">
            <a:avLst/>
          </a:prstGeom>
          <a:effectLst>
            <a:softEdge rad="0"/>
          </a:effectLst>
        </p:spPr>
      </p:pic>
    </p:spTree>
    <p:extLst>
      <p:ext uri="{BB962C8B-B14F-4D97-AF65-F5344CB8AC3E}">
        <p14:creationId xmlns:p14="http://schemas.microsoft.com/office/powerpoint/2010/main" val="3433359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To personer, der holder hinandens hænder">
            <a:extLst>
              <a:ext uri="{FF2B5EF4-FFF2-40B4-BE49-F238E27FC236}">
                <a16:creationId xmlns:a16="http://schemas.microsoft.com/office/drawing/2014/main" id="{A7DFE92A-03BE-D98E-EC27-2E7E514AC8B9}"/>
              </a:ext>
            </a:extLst>
          </p:cNvPr>
          <p:cNvPicPr>
            <a:picLocks noChangeAspect="1"/>
          </p:cNvPicPr>
          <p:nvPr/>
        </p:nvPicPr>
        <p:blipFill rotWithShape="1">
          <a:blip r:embed="rId3"/>
          <a:srcRect r="5882" b="-1"/>
          <a:stretch/>
        </p:blipFill>
        <p:spPr>
          <a:xfrm>
            <a:off x="-3047" y="10"/>
            <a:ext cx="9669642" cy="6857990"/>
          </a:xfrm>
          <a:prstGeom prst="rect">
            <a:avLst/>
          </a:prstGeom>
        </p:spPr>
      </p:pic>
      <p:sp>
        <p:nvSpPr>
          <p:cNvPr id="40" name="Rectangle 3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52D083F-4C8C-484F-A5C4-A78D1D8F5EF8}"/>
              </a:ext>
            </a:extLst>
          </p:cNvPr>
          <p:cNvSpPr>
            <a:spLocks noGrp="1"/>
          </p:cNvSpPr>
          <p:nvPr>
            <p:ph type="title"/>
          </p:nvPr>
        </p:nvSpPr>
        <p:spPr>
          <a:xfrm>
            <a:off x="6118544" y="-125933"/>
            <a:ext cx="5711506" cy="1899912"/>
          </a:xfrm>
        </p:spPr>
        <p:txBody>
          <a:bodyPr vert="horz" lIns="91440" tIns="45720" rIns="91440" bIns="45720" rtlCol="0" anchor="ctr">
            <a:normAutofit/>
          </a:bodyPr>
          <a:lstStyle/>
          <a:p>
            <a:r>
              <a:rPr lang="da-DK" sz="4000" b="1">
                <a:latin typeface="Raleway ExtraBold" panose="020B0903030101060003" pitchFamily="34" charset="0"/>
              </a:rPr>
              <a:t>Udfordringsbilledet</a:t>
            </a:r>
            <a:r>
              <a:rPr lang="en-US" sz="4000" b="1">
                <a:latin typeface="Raleway ExtraBold" panose="020B0903030101060003" pitchFamily="34" charset="0"/>
              </a:rPr>
              <a:t> </a:t>
            </a:r>
          </a:p>
        </p:txBody>
      </p:sp>
      <p:sp>
        <p:nvSpPr>
          <p:cNvPr id="5" name="Pladsholder til indhold 6">
            <a:extLst>
              <a:ext uri="{FF2B5EF4-FFF2-40B4-BE49-F238E27FC236}">
                <a16:creationId xmlns:a16="http://schemas.microsoft.com/office/drawing/2014/main" id="{C97327EA-BAE5-497D-96D3-B971B56DD870}"/>
              </a:ext>
            </a:extLst>
          </p:cNvPr>
          <p:cNvSpPr txBox="1">
            <a:spLocks/>
          </p:cNvSpPr>
          <p:nvPr/>
        </p:nvSpPr>
        <p:spPr>
          <a:xfrm>
            <a:off x="6893408" y="2200496"/>
            <a:ext cx="5086350" cy="49866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400" b="1" i="0" u="none" strike="noStrike" kern="1200" cap="none" spc="0" normalizeH="0" baseline="0" noProof="0">
                <a:ln>
                  <a:noFill/>
                </a:ln>
                <a:solidFill>
                  <a:prstClr val="black"/>
                </a:solidFill>
                <a:effectLst/>
                <a:uLnTx/>
                <a:uFillTx/>
                <a:latin typeface="Raleway" panose="020B0503030101060003" pitchFamily="34" charset="0"/>
                <a:ea typeface="+mn-ea"/>
                <a:cs typeface="+mn-cs"/>
              </a:rPr>
              <a:t>Flere ældre med flere komplekse udfordringer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2400" b="1"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400" b="1" i="0" u="none" strike="noStrike" kern="1200" cap="none" spc="0" normalizeH="0" baseline="0" noProof="0">
                <a:ln>
                  <a:noFill/>
                </a:ln>
                <a:solidFill>
                  <a:prstClr val="black"/>
                </a:solidFill>
                <a:effectLst/>
                <a:uLnTx/>
                <a:uFillTx/>
                <a:latin typeface="Raleway" panose="020B0503030101060003" pitchFamily="34" charset="0"/>
                <a:ea typeface="+mn-ea"/>
                <a:cs typeface="+mn-cs"/>
              </a:rPr>
              <a:t>Arbejdskraft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2400" b="1"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400" b="1" i="0" u="none" strike="noStrike" kern="1200" cap="none" spc="0" normalizeH="0" baseline="0" noProof="0">
                <a:ln>
                  <a:noFill/>
                </a:ln>
                <a:solidFill>
                  <a:prstClr val="black"/>
                </a:solidFill>
                <a:effectLst/>
                <a:uLnTx/>
                <a:uFillTx/>
                <a:latin typeface="Raleway" panose="020B0503030101060003" pitchFamily="34" charset="0"/>
                <a:ea typeface="+mn-ea"/>
                <a:cs typeface="+mn-cs"/>
              </a:rPr>
              <a:t>Sygefravær</a:t>
            </a: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2400" b="1"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400" b="1" i="0" u="none" strike="noStrike" kern="1200" cap="none" spc="0" normalizeH="0" baseline="0" noProof="0">
                <a:ln>
                  <a:noFill/>
                </a:ln>
                <a:solidFill>
                  <a:prstClr val="black"/>
                </a:solidFill>
                <a:effectLst/>
                <a:uLnTx/>
                <a:uFillTx/>
                <a:latin typeface="Raleway" panose="020B0503030101060003" pitchFamily="34" charset="0"/>
                <a:ea typeface="+mn-ea"/>
                <a:cs typeface="+mn-cs"/>
              </a:rPr>
              <a:t>Rammer og vilkår i den tradtionelle ældrepleje med betydning for de menneskelige og faglige aspekter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1300" b="1"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1300" b="1"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13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1300" b="1"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Billede 5">
            <a:extLst>
              <a:ext uri="{FF2B5EF4-FFF2-40B4-BE49-F238E27FC236}">
                <a16:creationId xmlns:a16="http://schemas.microsoft.com/office/drawing/2014/main" id="{F566D712-ABCB-16AB-0D94-B7571E339F4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242" y="5850121"/>
            <a:ext cx="1810521" cy="791639"/>
          </a:xfrm>
          <a:prstGeom prst="rect">
            <a:avLst/>
          </a:prstGeom>
          <a:noFill/>
          <a:ln>
            <a:noFill/>
          </a:ln>
        </p:spPr>
      </p:pic>
    </p:spTree>
    <p:extLst>
      <p:ext uri="{BB962C8B-B14F-4D97-AF65-F5344CB8AC3E}">
        <p14:creationId xmlns:p14="http://schemas.microsoft.com/office/powerpoint/2010/main" val="332294174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VIVE PowerPoint">
  <a:themeElements>
    <a:clrScheme name="VIVE farver">
      <a:dk1>
        <a:srgbClr val="FFFFFF"/>
      </a:dk1>
      <a:lt1>
        <a:srgbClr val="000000"/>
      </a:lt1>
      <a:dk2>
        <a:srgbClr val="F3AE06"/>
      </a:dk2>
      <a:lt2>
        <a:srgbClr val="6E6E6E"/>
      </a:lt2>
      <a:accent1>
        <a:srgbClr val="BF1D30"/>
      </a:accent1>
      <a:accent2>
        <a:srgbClr val="E7A6AB"/>
      </a:accent2>
      <a:accent3>
        <a:srgbClr val="004F9B"/>
      </a:accent3>
      <a:accent4>
        <a:srgbClr val="4780B2"/>
      </a:accent4>
      <a:accent5>
        <a:srgbClr val="F6935B"/>
      </a:accent5>
      <a:accent6>
        <a:srgbClr val="9B9C4D"/>
      </a:accent6>
      <a:hlink>
        <a:srgbClr val="000000"/>
      </a:hlink>
      <a:folHlink>
        <a:srgbClr val="000000"/>
      </a:folHlink>
    </a:clrScheme>
    <a:fontScheme name="VIVE PowerPoint">
      <a:majorFont>
        <a:latin typeface="Inter"/>
        <a:ea typeface="Inter"/>
        <a:cs typeface="Inter"/>
      </a:majorFont>
      <a:minorFont>
        <a:latin typeface="Inter"/>
        <a:ea typeface="Inter"/>
        <a:cs typeface="Inte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Inter"/>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noAutofit/>
      </a:bodyPr>
      <a:lstStyle>
        <a:defPPr marL="0" marR="0" indent="0" algn="l" defTabSz="825500" rtl="0" fontAlgn="auto" latinLnBrk="0" hangingPunct="0">
          <a:lnSpc>
            <a:spcPct val="100000"/>
          </a:lnSpc>
          <a:spcBef>
            <a:spcPts val="2000"/>
          </a:spcBef>
          <a:spcAft>
            <a:spcPts val="0"/>
          </a:spcAft>
          <a:buClrTx/>
          <a:buSzTx/>
          <a:buFontTx/>
          <a:buNone/>
          <a:tabLst/>
          <a:defRPr kumimoji="0" sz="3600" b="0" i="0" u="none" strike="noStrike" cap="none" spc="0" normalizeH="0" baseline="0" dirty="0" smtClean="0">
            <a:ln>
              <a:noFill/>
            </a:ln>
            <a:solidFill>
              <a:schemeClr val="tx1"/>
            </a:solidFill>
            <a:effectLst/>
            <a:uFillTx/>
            <a:latin typeface="Inter" panose="020B0502030000000004" pitchFamily="34" charset="0"/>
            <a:ea typeface="Inter" panose="020B0502030000000004" pitchFamily="34" charset="0"/>
            <a:sym typeface="Inter"/>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VIVE præsentation MASTER_Cleaned.potx" id="{5BF5C954-2AF8-4912-9AA2-6F1344102FD7}" vid="{F3D5B61D-4245-4239-B270-C29C7CC40BFA}"/>
    </a:ext>
  </a:extLst>
</a:theme>
</file>

<file path=ppt/theme/theme4.xml><?xml version="1.0" encoding="utf-8"?>
<a:theme xmlns:a="http://schemas.openxmlformats.org/drawingml/2006/main" name="1_Kontor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Haderslev">
      <a:dk1>
        <a:srgbClr val="000000"/>
      </a:dk1>
      <a:lt1>
        <a:srgbClr val="FFFFFF"/>
      </a:lt1>
      <a:dk2>
        <a:srgbClr val="595959"/>
      </a:dk2>
      <a:lt2>
        <a:srgbClr val="E7E6E6"/>
      </a:lt2>
      <a:accent1>
        <a:srgbClr val="0066CC"/>
      </a:accent1>
      <a:accent2>
        <a:srgbClr val="FAA749"/>
      </a:accent2>
      <a:accent3>
        <a:srgbClr val="007167"/>
      </a:accent3>
      <a:accent4>
        <a:srgbClr val="B21D4B"/>
      </a:accent4>
      <a:accent5>
        <a:srgbClr val="0099FF"/>
      </a:accent5>
      <a:accent6>
        <a:srgbClr val="00CC66"/>
      </a:accent6>
      <a:hlink>
        <a:srgbClr val="0563C1"/>
      </a:hlink>
      <a:folHlink>
        <a:srgbClr val="954F72"/>
      </a:folHlink>
    </a:clrScheme>
    <a:fontScheme name="Ralewey">
      <a:majorFont>
        <a:latin typeface="Raleway ExtraBold"/>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aderslev PPT Template" id="{5169153E-6254-3E4E-ACE1-B446C00637A2}" vid="{7CA02952-F203-D74C-A6C9-8CE77CF49EF4}"/>
    </a:ext>
  </a:extLst>
</a:theme>
</file>

<file path=ppt/theme/theme6.xml><?xml version="1.0" encoding="utf-8"?>
<a:theme xmlns:a="http://schemas.openxmlformats.org/drawingml/2006/main" name="Kontor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VIVE PowerPoint">
  <a:themeElements>
    <a:clrScheme name="VIVE farver">
      <a:dk1>
        <a:srgbClr val="FFFFFF"/>
      </a:dk1>
      <a:lt1>
        <a:srgbClr val="000000"/>
      </a:lt1>
      <a:dk2>
        <a:srgbClr val="F3AE06"/>
      </a:dk2>
      <a:lt2>
        <a:srgbClr val="6E6E6E"/>
      </a:lt2>
      <a:accent1>
        <a:srgbClr val="BF1D30"/>
      </a:accent1>
      <a:accent2>
        <a:srgbClr val="E7A6AB"/>
      </a:accent2>
      <a:accent3>
        <a:srgbClr val="004F9B"/>
      </a:accent3>
      <a:accent4>
        <a:srgbClr val="4780B2"/>
      </a:accent4>
      <a:accent5>
        <a:srgbClr val="F6935B"/>
      </a:accent5>
      <a:accent6>
        <a:srgbClr val="9B9C4D"/>
      </a:accent6>
      <a:hlink>
        <a:srgbClr val="000000"/>
      </a:hlink>
      <a:folHlink>
        <a:srgbClr val="000000"/>
      </a:folHlink>
    </a:clrScheme>
    <a:fontScheme name="VIVE PowerPoint">
      <a:majorFont>
        <a:latin typeface="Inter"/>
        <a:ea typeface="Inter"/>
        <a:cs typeface="Inter"/>
      </a:majorFont>
      <a:minorFont>
        <a:latin typeface="Inter"/>
        <a:ea typeface="Inter"/>
        <a:cs typeface="Inte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Inter"/>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noAutofit/>
      </a:bodyPr>
      <a:lstStyle>
        <a:defPPr marL="0" marR="0" indent="0" algn="l" defTabSz="825500" rtl="0" fontAlgn="auto" latinLnBrk="0" hangingPunct="0">
          <a:lnSpc>
            <a:spcPct val="100000"/>
          </a:lnSpc>
          <a:spcBef>
            <a:spcPts val="2000"/>
          </a:spcBef>
          <a:spcAft>
            <a:spcPts val="0"/>
          </a:spcAft>
          <a:buClrTx/>
          <a:buSzTx/>
          <a:buFontTx/>
          <a:buNone/>
          <a:tabLst/>
          <a:defRPr kumimoji="0" sz="3600" b="0" i="0" u="none" strike="noStrike" cap="none" spc="0" normalizeH="0" baseline="0" dirty="0" smtClean="0">
            <a:ln>
              <a:noFill/>
            </a:ln>
            <a:solidFill>
              <a:schemeClr val="tx1"/>
            </a:solidFill>
            <a:effectLst/>
            <a:uFillTx/>
            <a:latin typeface="Inter" panose="020B0502030000000004" pitchFamily="34" charset="0"/>
            <a:ea typeface="Inter" panose="020B0502030000000004" pitchFamily="34" charset="0"/>
            <a:sym typeface="Inter"/>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VIVE præsentation MASTER_Cleaned.potx" id="{5BF5C954-2AF8-4912-9AA2-6F1344102FD7}" vid="{F3D5B61D-4245-4239-B270-C29C7CC40BFA}"/>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aderslev">
    <a:dk1>
      <a:srgbClr val="000000"/>
    </a:dk1>
    <a:lt1>
      <a:srgbClr val="FFFFFF"/>
    </a:lt1>
    <a:dk2>
      <a:srgbClr val="595959"/>
    </a:dk2>
    <a:lt2>
      <a:srgbClr val="E7E6E6"/>
    </a:lt2>
    <a:accent1>
      <a:srgbClr val="0066CC"/>
    </a:accent1>
    <a:accent2>
      <a:srgbClr val="FAA749"/>
    </a:accent2>
    <a:accent3>
      <a:srgbClr val="007167"/>
    </a:accent3>
    <a:accent4>
      <a:srgbClr val="B21D4B"/>
    </a:accent4>
    <a:accent5>
      <a:srgbClr val="0099FF"/>
    </a:accent5>
    <a:accent6>
      <a:srgbClr val="00CC66"/>
    </a:accent6>
    <a:hlink>
      <a:srgbClr val="0563C1"/>
    </a:hlink>
    <a:folHlink>
      <a:srgbClr val="954F72"/>
    </a:folHlink>
  </a:clrScheme>
  <a:fontScheme name="Ralewey">
    <a:majorFont>
      <a:latin typeface="Raleway ExtraBold"/>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7fcf4d6-db64-4130-8840-efcb655f88e7" xsi:nil="true"/>
    <lcf76f155ced4ddcb4097134ff3c332f xmlns="9acff4d0-4a82-410f-8f6d-de188fbfb991">
      <Terms xmlns="http://schemas.microsoft.com/office/infopath/2007/PartnerControls"/>
    </lcf76f155ced4ddcb4097134ff3c332f>
    <SharedWithUsers xmlns="d7fcf4d6-db64-4130-8840-efcb655f88e7">
      <UserInfo>
        <DisplayName>Rebekka Daugaard Buhl</DisplayName>
        <AccountId>12</AccountId>
        <AccountType/>
      </UserInfo>
    </SharedWithUsers>
    <MediaLengthInSeconds xmlns="9acff4d0-4a82-410f-8f6d-de188fbfb99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C32E1CA57A384EB215E40B6229BECF" ma:contentTypeVersion="16" ma:contentTypeDescription="Create a new document." ma:contentTypeScope="" ma:versionID="6fd7601fadee5b1fb06831f3df24000b">
  <xsd:schema xmlns:xsd="http://www.w3.org/2001/XMLSchema" xmlns:xs="http://www.w3.org/2001/XMLSchema" xmlns:p="http://schemas.microsoft.com/office/2006/metadata/properties" xmlns:ns2="9acff4d0-4a82-410f-8f6d-de188fbfb991" xmlns:ns3="d7fcf4d6-db64-4130-8840-efcb655f88e7" targetNamespace="http://schemas.microsoft.com/office/2006/metadata/properties" ma:root="true" ma:fieldsID="9091a5f25a660fa1869f877116f21312" ns2:_="" ns3:_="">
    <xsd:import namespace="9acff4d0-4a82-410f-8f6d-de188fbfb991"/>
    <xsd:import namespace="d7fcf4d6-db64-4130-8840-efcb655f88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cff4d0-4a82-410f-8f6d-de188fbfb9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08658e3-25d0-4fb7-83f6-9b3a1dc7ded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7fcf4d6-db64-4130-8840-efcb655f88e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68610ae-cc5d-449b-926c-491feb499bd3}" ma:internalName="TaxCatchAll" ma:showField="CatchAllData" ma:web="d7fcf4d6-db64-4130-8840-efcb655f88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4A7D04-3F13-40AF-9404-6DC88865E664}">
  <ds:schemaRefs>
    <ds:schemaRef ds:uri="http://schemas.microsoft.com/sharepoint/v3/contenttype/forms"/>
  </ds:schemaRefs>
</ds:datastoreItem>
</file>

<file path=customXml/itemProps2.xml><?xml version="1.0" encoding="utf-8"?>
<ds:datastoreItem xmlns:ds="http://schemas.openxmlformats.org/officeDocument/2006/customXml" ds:itemID="{1B1E20DF-DE43-4958-88A4-449CD6FBB5E4}">
  <ds:schemaRefs>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d7fcf4d6-db64-4130-8840-efcb655f88e7"/>
    <ds:schemaRef ds:uri="http://purl.org/dc/elements/1.1/"/>
    <ds:schemaRef ds:uri="9acff4d0-4a82-410f-8f6d-de188fbfb991"/>
    <ds:schemaRef ds:uri="http://www.w3.org/XML/1998/namespace"/>
    <ds:schemaRef ds:uri="http://purl.org/dc/dcmitype/"/>
  </ds:schemaRefs>
</ds:datastoreItem>
</file>

<file path=customXml/itemProps3.xml><?xml version="1.0" encoding="utf-8"?>
<ds:datastoreItem xmlns:ds="http://schemas.openxmlformats.org/officeDocument/2006/customXml" ds:itemID="{1C601BE3-610A-422B-9F51-1FDE48D9B58F}">
  <ds:schemaRefs>
    <ds:schemaRef ds:uri="9acff4d0-4a82-410f-8f6d-de188fbfb991"/>
    <ds:schemaRef ds:uri="d7fcf4d6-db64-4130-8840-efcb655f88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673</TotalTime>
  <Words>1965</Words>
  <Application>Microsoft Office PowerPoint</Application>
  <PresentationFormat>Widescreen</PresentationFormat>
  <Paragraphs>350</Paragraphs>
  <Slides>16</Slides>
  <Notes>15</Notes>
  <HiddenSlides>0</HiddenSlides>
  <MMClips>0</MMClips>
  <ScaleCrop>false</ScaleCrop>
  <HeadingPairs>
    <vt:vector size="6" baseType="variant">
      <vt:variant>
        <vt:lpstr>Brukte skrifter</vt:lpstr>
      </vt:variant>
      <vt:variant>
        <vt:i4>9</vt:i4>
      </vt:variant>
      <vt:variant>
        <vt:lpstr>Tema</vt:lpstr>
      </vt:variant>
      <vt:variant>
        <vt:i4>7</vt:i4>
      </vt:variant>
      <vt:variant>
        <vt:lpstr>Lysbildetitler</vt:lpstr>
      </vt:variant>
      <vt:variant>
        <vt:i4>16</vt:i4>
      </vt:variant>
    </vt:vector>
  </HeadingPairs>
  <TitlesOfParts>
    <vt:vector size="32" baseType="lpstr">
      <vt:lpstr>Arial</vt:lpstr>
      <vt:lpstr>Calibri</vt:lpstr>
      <vt:lpstr>Calibri Light</vt:lpstr>
      <vt:lpstr>Inter</vt:lpstr>
      <vt:lpstr>Inter Light</vt:lpstr>
      <vt:lpstr>Raleway</vt:lpstr>
      <vt:lpstr>raleway bold</vt:lpstr>
      <vt:lpstr>Raleway ExtraBold</vt:lpstr>
      <vt:lpstr>Wingdings</vt:lpstr>
      <vt:lpstr>Office-tema</vt:lpstr>
      <vt:lpstr>1_Office-tema</vt:lpstr>
      <vt:lpstr>VIVE PowerPoint</vt:lpstr>
      <vt:lpstr>1_Kontortema</vt:lpstr>
      <vt:lpstr>Office Theme</vt:lpstr>
      <vt:lpstr>Kontortema</vt:lpstr>
      <vt:lpstr>1_VIVE PowerPoint</vt:lpstr>
      <vt:lpstr>PowerPoint-presentasjon</vt:lpstr>
      <vt:lpstr>Dagens program</vt:lpstr>
      <vt:lpstr>Haderslev Kommune</vt:lpstr>
      <vt:lpstr>Social og Sundhed</vt:lpstr>
      <vt:lpstr>PowerPoint-presentasjon</vt:lpstr>
      <vt:lpstr>PowerPoint-presentasjon</vt:lpstr>
      <vt:lpstr>Realisering af Værdifuld Hverdag</vt:lpstr>
      <vt:lpstr>Vores innovationsmodel:  PLAN-FORSTÅ-SKAB-VIRK</vt:lpstr>
      <vt:lpstr>Udfordringsbilledet </vt:lpstr>
      <vt:lpstr>Fremtidig arbejdskraftudfordring</vt:lpstr>
      <vt:lpstr>Sygefravær i Social og Sundhed</vt:lpstr>
      <vt:lpstr>Den økonomiske løsning</vt:lpstr>
      <vt:lpstr>PowerPoint-presentasjon</vt:lpstr>
      <vt:lpstr>PowerPoint-presentasjon</vt:lpstr>
      <vt:lpstr>Vores indsatstrappe</vt:lpstr>
      <vt:lpstr>Gentænk velfærden</vt:lpstr>
    </vt:vector>
  </TitlesOfParts>
  <Company>Haderslev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Lene Bjørn Jensen</dc:creator>
  <cp:lastModifiedBy>Helle Kanaris</cp:lastModifiedBy>
  <cp:revision>11</cp:revision>
  <cp:lastPrinted>2023-01-18T15:40:45Z</cp:lastPrinted>
  <dcterms:created xsi:type="dcterms:W3CDTF">2022-11-30T07:16:36Z</dcterms:created>
  <dcterms:modified xsi:type="dcterms:W3CDTF">2023-06-06T06:47:11Z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0x01010076C32E1CA57A384EB215E40B6229BECF</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